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14"/>
  </p:notesMasterIdLst>
  <p:sldIdLst>
    <p:sldId id="256" r:id="rId2"/>
    <p:sldId id="258" r:id="rId3"/>
    <p:sldId id="260" r:id="rId4"/>
    <p:sldId id="342" r:id="rId5"/>
    <p:sldId id="343" r:id="rId6"/>
    <p:sldId id="344" r:id="rId7"/>
    <p:sldId id="345" r:id="rId8"/>
    <p:sldId id="346" r:id="rId9"/>
    <p:sldId id="348" r:id="rId10"/>
    <p:sldId id="349" r:id="rId11"/>
    <p:sldId id="350" r:id="rId12"/>
    <p:sldId id="351" r:id="rId13"/>
  </p:sldIdLst>
  <p:sldSz cx="9144000" cy="5143500" type="screen16x9"/>
  <p:notesSz cx="6858000" cy="9144000"/>
  <p:embeddedFontLst>
    <p:embeddedFont>
      <p:font typeface="Londrina Solid" charset="0"/>
      <p:regular r:id="rId15"/>
    </p:embeddedFont>
    <p:embeddedFont>
      <p:font typeface="Hind" charset="0"/>
      <p:regular r:id="rId16"/>
      <p:bold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pos="2880">
          <p15:clr>
            <a:srgbClr val="9AA0A6"/>
          </p15:clr>
        </p15:guide>
        <p15:guide id="2" orient="horz" pos="162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66CC59F7-A3E3-4E5D-80C6-71B07717433D}">
  <a:tblStyle styleId="{66CC59F7-A3E3-4E5D-80C6-71B07717433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21" d="100"/>
          <a:sy n="121" d="100"/>
        </p:scale>
        <p:origin x="-346" y="2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738168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2" name="Google Shape;2422;gf114aa7512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3" name="Google Shape;2423;gf114aa7512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Google Shape;1820;gedac56f28e_0_6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1" name="Google Shape;1821;gedac56f28e_0_6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f09f6a330b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" name="Google Shape;1097;gf09f6a330b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gf09f6a330b_0_1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4" name="Google Shape;1174;gf09f6a330b_0_1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gf09f6a330b_0_1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4" name="Google Shape;1174;gf09f6a330b_0_1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" name="Google Shape;1927;gedac56f28e_0_7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8" name="Google Shape;1928;gedac56f28e_0_7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6" name="Google Shape;2276;gedac56f28e_0_1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7" name="Google Shape;2277;gedac56f28e_0_1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2" name="Google Shape;2422;gf114aa7512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3" name="Google Shape;2423;gf114aa7512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" name="Google Shape;1927;gedac56f28e_0_7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8" name="Google Shape;1928;gedac56f28e_0_7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" name="Google Shape;2570;gf114aa7512_1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1" name="Google Shape;2571;gf114aa7512_1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076300" y="2357650"/>
            <a:ext cx="4991400" cy="172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00575" y="4142400"/>
            <a:ext cx="4743000" cy="461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 flipH="1">
            <a:off x="0" y="61"/>
            <a:ext cx="2853959" cy="2324057"/>
          </a:xfrm>
          <a:custGeom>
            <a:avLst/>
            <a:gdLst/>
            <a:ahLst/>
            <a:cxnLst/>
            <a:rect l="l" t="t" r="r" b="b"/>
            <a:pathLst>
              <a:path w="47781" h="38911" extrusionOk="0">
                <a:moveTo>
                  <a:pt x="1" y="1"/>
                </a:moveTo>
                <a:lnTo>
                  <a:pt x="1" y="38910"/>
                </a:lnTo>
                <a:lnTo>
                  <a:pt x="47781" y="38910"/>
                </a:lnTo>
                <a:cubicBezTo>
                  <a:pt x="47495" y="37696"/>
                  <a:pt x="47030" y="36529"/>
                  <a:pt x="46376" y="35469"/>
                </a:cubicBezTo>
                <a:cubicBezTo>
                  <a:pt x="44161" y="31826"/>
                  <a:pt x="40220" y="29409"/>
                  <a:pt x="36041" y="28516"/>
                </a:cubicBezTo>
                <a:cubicBezTo>
                  <a:pt x="30814" y="27385"/>
                  <a:pt x="24873" y="28290"/>
                  <a:pt x="20515" y="25194"/>
                </a:cubicBezTo>
                <a:cubicBezTo>
                  <a:pt x="17598" y="23134"/>
                  <a:pt x="16039" y="19622"/>
                  <a:pt x="15229" y="16133"/>
                </a:cubicBezTo>
                <a:cubicBezTo>
                  <a:pt x="14443" y="12693"/>
                  <a:pt x="14217" y="8990"/>
                  <a:pt x="12348" y="6001"/>
                </a:cubicBezTo>
                <a:cubicBezTo>
                  <a:pt x="10740" y="3441"/>
                  <a:pt x="8038" y="1667"/>
                  <a:pt x="5132" y="786"/>
                </a:cubicBezTo>
                <a:cubicBezTo>
                  <a:pt x="3466" y="286"/>
                  <a:pt x="1739" y="48"/>
                  <a:pt x="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6290050" y="2819436"/>
            <a:ext cx="2853959" cy="2324057"/>
          </a:xfrm>
          <a:custGeom>
            <a:avLst/>
            <a:gdLst/>
            <a:ahLst/>
            <a:cxnLst/>
            <a:rect l="l" t="t" r="r" b="b"/>
            <a:pathLst>
              <a:path w="47781" h="38911" extrusionOk="0">
                <a:moveTo>
                  <a:pt x="1" y="1"/>
                </a:moveTo>
                <a:lnTo>
                  <a:pt x="1" y="38910"/>
                </a:lnTo>
                <a:lnTo>
                  <a:pt x="47781" y="38910"/>
                </a:lnTo>
                <a:cubicBezTo>
                  <a:pt x="47495" y="37696"/>
                  <a:pt x="47030" y="36529"/>
                  <a:pt x="46376" y="35469"/>
                </a:cubicBezTo>
                <a:cubicBezTo>
                  <a:pt x="44161" y="31826"/>
                  <a:pt x="40220" y="29409"/>
                  <a:pt x="36041" y="28516"/>
                </a:cubicBezTo>
                <a:cubicBezTo>
                  <a:pt x="30814" y="27385"/>
                  <a:pt x="24873" y="28290"/>
                  <a:pt x="20515" y="25194"/>
                </a:cubicBezTo>
                <a:cubicBezTo>
                  <a:pt x="17598" y="23134"/>
                  <a:pt x="16039" y="19622"/>
                  <a:pt x="15229" y="16133"/>
                </a:cubicBezTo>
                <a:cubicBezTo>
                  <a:pt x="14443" y="12693"/>
                  <a:pt x="14217" y="8990"/>
                  <a:pt x="12348" y="6001"/>
                </a:cubicBezTo>
                <a:cubicBezTo>
                  <a:pt x="10740" y="3441"/>
                  <a:pt x="8038" y="1667"/>
                  <a:pt x="5132" y="786"/>
                </a:cubicBezTo>
                <a:cubicBezTo>
                  <a:pt x="3466" y="286"/>
                  <a:pt x="1739" y="48"/>
                  <a:pt x="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 rot="-537825">
            <a:off x="-156003" y="1976196"/>
            <a:ext cx="444194" cy="1383977"/>
            <a:chOff x="2642275" y="5716900"/>
            <a:chExt cx="601300" cy="1873475"/>
          </a:xfrm>
        </p:grpSpPr>
        <p:sp>
          <p:nvSpPr>
            <p:cNvPr id="14" name="Google Shape;14;p2"/>
            <p:cNvSpPr/>
            <p:nvPr/>
          </p:nvSpPr>
          <p:spPr>
            <a:xfrm>
              <a:off x="2807775" y="5716900"/>
              <a:ext cx="269700" cy="175650"/>
            </a:xfrm>
            <a:custGeom>
              <a:avLst/>
              <a:gdLst/>
              <a:ahLst/>
              <a:cxnLst/>
              <a:rect l="l" t="t" r="r" b="b"/>
              <a:pathLst>
                <a:path w="10788" h="7026" extrusionOk="0">
                  <a:moveTo>
                    <a:pt x="656" y="1"/>
                  </a:moveTo>
                  <a:cubicBezTo>
                    <a:pt x="286" y="1"/>
                    <a:pt x="1" y="298"/>
                    <a:pt x="1" y="655"/>
                  </a:cubicBezTo>
                  <a:lnTo>
                    <a:pt x="1" y="6370"/>
                  </a:lnTo>
                  <a:cubicBezTo>
                    <a:pt x="1" y="6739"/>
                    <a:pt x="298" y="7025"/>
                    <a:pt x="656" y="7025"/>
                  </a:cubicBezTo>
                  <a:lnTo>
                    <a:pt x="10133" y="7025"/>
                  </a:lnTo>
                  <a:cubicBezTo>
                    <a:pt x="10490" y="7025"/>
                    <a:pt x="10776" y="6728"/>
                    <a:pt x="10788" y="6370"/>
                  </a:cubicBezTo>
                  <a:lnTo>
                    <a:pt x="10788" y="655"/>
                  </a:lnTo>
                  <a:cubicBezTo>
                    <a:pt x="10788" y="286"/>
                    <a:pt x="10490" y="1"/>
                    <a:pt x="10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642275" y="5892525"/>
              <a:ext cx="601300" cy="1697850"/>
            </a:xfrm>
            <a:custGeom>
              <a:avLst/>
              <a:gdLst/>
              <a:ahLst/>
              <a:cxnLst/>
              <a:rect l="l" t="t" r="r" b="b"/>
              <a:pathLst>
                <a:path w="24052" h="67914" extrusionOk="0">
                  <a:moveTo>
                    <a:pt x="8002" y="0"/>
                  </a:moveTo>
                  <a:lnTo>
                    <a:pt x="8002" y="1989"/>
                  </a:lnTo>
                  <a:cubicBezTo>
                    <a:pt x="8002" y="2334"/>
                    <a:pt x="7907" y="2667"/>
                    <a:pt x="7704" y="2941"/>
                  </a:cubicBezTo>
                  <a:lnTo>
                    <a:pt x="799" y="12799"/>
                  </a:lnTo>
                  <a:cubicBezTo>
                    <a:pt x="287" y="13561"/>
                    <a:pt x="1" y="14454"/>
                    <a:pt x="1" y="15359"/>
                  </a:cubicBezTo>
                  <a:lnTo>
                    <a:pt x="1" y="63651"/>
                  </a:lnTo>
                  <a:lnTo>
                    <a:pt x="120" y="63651"/>
                  </a:lnTo>
                  <a:cubicBezTo>
                    <a:pt x="120" y="66008"/>
                    <a:pt x="2025" y="67913"/>
                    <a:pt x="4370" y="67913"/>
                  </a:cubicBezTo>
                  <a:cubicBezTo>
                    <a:pt x="5906" y="67913"/>
                    <a:pt x="7264" y="67092"/>
                    <a:pt x="8002" y="65865"/>
                  </a:cubicBezTo>
                  <a:cubicBezTo>
                    <a:pt x="8752" y="67092"/>
                    <a:pt x="10109" y="67913"/>
                    <a:pt x="11633" y="67913"/>
                  </a:cubicBezTo>
                  <a:cubicBezTo>
                    <a:pt x="13562" y="67913"/>
                    <a:pt x="15181" y="66639"/>
                    <a:pt x="15717" y="64901"/>
                  </a:cubicBezTo>
                  <a:cubicBezTo>
                    <a:pt x="16253" y="66639"/>
                    <a:pt x="17872" y="67913"/>
                    <a:pt x="19789" y="67913"/>
                  </a:cubicBezTo>
                  <a:cubicBezTo>
                    <a:pt x="22146" y="67913"/>
                    <a:pt x="24051" y="65996"/>
                    <a:pt x="24051" y="63651"/>
                  </a:cubicBezTo>
                  <a:lnTo>
                    <a:pt x="24051" y="15359"/>
                  </a:lnTo>
                  <a:lnTo>
                    <a:pt x="24040" y="15359"/>
                  </a:lnTo>
                  <a:cubicBezTo>
                    <a:pt x="24040" y="14431"/>
                    <a:pt x="23754" y="13538"/>
                    <a:pt x="23230" y="12799"/>
                  </a:cubicBezTo>
                  <a:lnTo>
                    <a:pt x="16324" y="2941"/>
                  </a:lnTo>
                  <a:cubicBezTo>
                    <a:pt x="16134" y="2667"/>
                    <a:pt x="16027" y="2334"/>
                    <a:pt x="16027" y="1989"/>
                  </a:cubicBezTo>
                  <a:lnTo>
                    <a:pt x="16027" y="0"/>
                  </a:lnTo>
                  <a:close/>
                </a:path>
              </a:pathLst>
            </a:custGeom>
            <a:solidFill>
              <a:srgbClr val="25BF7C">
                <a:alpha val="5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6;p2"/>
          <p:cNvGrpSpPr/>
          <p:nvPr/>
        </p:nvGrpSpPr>
        <p:grpSpPr>
          <a:xfrm rot="3680464">
            <a:off x="379357" y="1376599"/>
            <a:ext cx="744158" cy="981111"/>
            <a:chOff x="4326425" y="5583250"/>
            <a:chExt cx="744150" cy="981100"/>
          </a:xfrm>
        </p:grpSpPr>
        <p:sp>
          <p:nvSpPr>
            <p:cNvPr id="17" name="Google Shape;17;p2"/>
            <p:cNvSpPr/>
            <p:nvPr/>
          </p:nvSpPr>
          <p:spPr>
            <a:xfrm>
              <a:off x="4939300" y="6115475"/>
              <a:ext cx="90500" cy="306300"/>
            </a:xfrm>
            <a:custGeom>
              <a:avLst/>
              <a:gdLst/>
              <a:ahLst/>
              <a:cxnLst/>
              <a:rect l="l" t="t" r="r" b="b"/>
              <a:pathLst>
                <a:path w="3620" h="12252" extrusionOk="0">
                  <a:moveTo>
                    <a:pt x="3239" y="0"/>
                  </a:moveTo>
                  <a:lnTo>
                    <a:pt x="3239" y="0"/>
                  </a:lnTo>
                  <a:cubicBezTo>
                    <a:pt x="143" y="4024"/>
                    <a:pt x="0" y="8180"/>
                    <a:pt x="1334" y="12252"/>
                  </a:cubicBezTo>
                  <a:cubicBezTo>
                    <a:pt x="2096" y="9930"/>
                    <a:pt x="2524" y="7608"/>
                    <a:pt x="2977" y="5215"/>
                  </a:cubicBezTo>
                  <a:cubicBezTo>
                    <a:pt x="3286" y="3501"/>
                    <a:pt x="3620" y="1703"/>
                    <a:pt x="3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965500" y="6115175"/>
              <a:ext cx="54775" cy="305125"/>
            </a:xfrm>
            <a:custGeom>
              <a:avLst/>
              <a:gdLst/>
              <a:ahLst/>
              <a:cxnLst/>
              <a:rect l="l" t="t" r="r" b="b"/>
              <a:pathLst>
                <a:path w="2191" h="12205" extrusionOk="0">
                  <a:moveTo>
                    <a:pt x="2191" y="0"/>
                  </a:moveTo>
                  <a:lnTo>
                    <a:pt x="2191" y="0"/>
                  </a:lnTo>
                  <a:cubicBezTo>
                    <a:pt x="1334" y="1905"/>
                    <a:pt x="667" y="3905"/>
                    <a:pt x="333" y="5953"/>
                  </a:cubicBezTo>
                  <a:cubicBezTo>
                    <a:pt x="0" y="8037"/>
                    <a:pt x="48" y="10132"/>
                    <a:pt x="274" y="12204"/>
                  </a:cubicBezTo>
                  <a:cubicBezTo>
                    <a:pt x="405" y="10120"/>
                    <a:pt x="441" y="8049"/>
                    <a:pt x="786" y="6025"/>
                  </a:cubicBezTo>
                  <a:cubicBezTo>
                    <a:pt x="1107" y="4001"/>
                    <a:pt x="1691" y="2024"/>
                    <a:pt x="2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799100" y="6040150"/>
              <a:ext cx="81875" cy="309000"/>
            </a:xfrm>
            <a:custGeom>
              <a:avLst/>
              <a:gdLst/>
              <a:ahLst/>
              <a:cxnLst/>
              <a:rect l="l" t="t" r="r" b="b"/>
              <a:pathLst>
                <a:path w="3275" h="12360" extrusionOk="0">
                  <a:moveTo>
                    <a:pt x="2084" y="1"/>
                  </a:moveTo>
                  <a:lnTo>
                    <a:pt x="2084" y="1"/>
                  </a:lnTo>
                  <a:cubicBezTo>
                    <a:pt x="0" y="4620"/>
                    <a:pt x="810" y="8704"/>
                    <a:pt x="3060" y="12359"/>
                  </a:cubicBezTo>
                  <a:cubicBezTo>
                    <a:pt x="3275" y="9919"/>
                    <a:pt x="3156" y="7573"/>
                    <a:pt x="3013" y="5120"/>
                  </a:cubicBezTo>
                  <a:cubicBezTo>
                    <a:pt x="2929" y="3394"/>
                    <a:pt x="2834" y="1561"/>
                    <a:pt x="20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836600" y="6040150"/>
              <a:ext cx="37825" cy="307500"/>
            </a:xfrm>
            <a:custGeom>
              <a:avLst/>
              <a:gdLst/>
              <a:ahLst/>
              <a:cxnLst/>
              <a:rect l="l" t="t" r="r" b="b"/>
              <a:pathLst>
                <a:path w="1513" h="12300" extrusionOk="0">
                  <a:moveTo>
                    <a:pt x="584" y="1"/>
                  </a:moveTo>
                  <a:lnTo>
                    <a:pt x="584" y="1"/>
                  </a:lnTo>
                  <a:cubicBezTo>
                    <a:pt x="191" y="2037"/>
                    <a:pt x="1" y="4132"/>
                    <a:pt x="132" y="6216"/>
                  </a:cubicBezTo>
                  <a:cubicBezTo>
                    <a:pt x="286" y="8311"/>
                    <a:pt x="810" y="10335"/>
                    <a:pt x="1513" y="12300"/>
                  </a:cubicBezTo>
                  <a:cubicBezTo>
                    <a:pt x="1179" y="10252"/>
                    <a:pt x="727" y="8240"/>
                    <a:pt x="596" y="6192"/>
                  </a:cubicBezTo>
                  <a:cubicBezTo>
                    <a:pt x="441" y="4144"/>
                    <a:pt x="548" y="2084"/>
                    <a:pt x="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717850" y="5983600"/>
              <a:ext cx="82175" cy="308700"/>
            </a:xfrm>
            <a:custGeom>
              <a:avLst/>
              <a:gdLst/>
              <a:ahLst/>
              <a:cxnLst/>
              <a:rect l="l" t="t" r="r" b="b"/>
              <a:pathLst>
                <a:path w="3287" h="12348" extrusionOk="0">
                  <a:moveTo>
                    <a:pt x="2798" y="1"/>
                  </a:moveTo>
                  <a:cubicBezTo>
                    <a:pt x="0" y="4227"/>
                    <a:pt x="155" y="8371"/>
                    <a:pt x="1774" y="12347"/>
                  </a:cubicBezTo>
                  <a:cubicBezTo>
                    <a:pt x="2369" y="9966"/>
                    <a:pt x="2619" y="7633"/>
                    <a:pt x="2893" y="5204"/>
                  </a:cubicBezTo>
                  <a:cubicBezTo>
                    <a:pt x="3084" y="3477"/>
                    <a:pt x="3286" y="1668"/>
                    <a:pt x="27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747300" y="5983000"/>
              <a:ext cx="40525" cy="307800"/>
            </a:xfrm>
            <a:custGeom>
              <a:avLst/>
              <a:gdLst/>
              <a:ahLst/>
              <a:cxnLst/>
              <a:rect l="l" t="t" r="r" b="b"/>
              <a:pathLst>
                <a:path w="1621" h="12312" extrusionOk="0">
                  <a:moveTo>
                    <a:pt x="1620" y="1"/>
                  </a:moveTo>
                  <a:lnTo>
                    <a:pt x="1620" y="1"/>
                  </a:lnTo>
                  <a:cubicBezTo>
                    <a:pt x="906" y="1953"/>
                    <a:pt x="370" y="3989"/>
                    <a:pt x="179" y="6073"/>
                  </a:cubicBezTo>
                  <a:cubicBezTo>
                    <a:pt x="1" y="8180"/>
                    <a:pt x="191" y="10276"/>
                    <a:pt x="560" y="12312"/>
                  </a:cubicBezTo>
                  <a:cubicBezTo>
                    <a:pt x="560" y="10228"/>
                    <a:pt x="441" y="8157"/>
                    <a:pt x="644" y="6121"/>
                  </a:cubicBezTo>
                  <a:cubicBezTo>
                    <a:pt x="810" y="4085"/>
                    <a:pt x="1251" y="2061"/>
                    <a:pt x="1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627350" y="5900250"/>
              <a:ext cx="103900" cy="301250"/>
            </a:xfrm>
            <a:custGeom>
              <a:avLst/>
              <a:gdLst/>
              <a:ahLst/>
              <a:cxnLst/>
              <a:rect l="l" t="t" r="r" b="b"/>
              <a:pathLst>
                <a:path w="4156" h="12050" extrusionOk="0">
                  <a:moveTo>
                    <a:pt x="3918" y="1"/>
                  </a:moveTo>
                  <a:cubicBezTo>
                    <a:pt x="513" y="3751"/>
                    <a:pt x="1" y="7871"/>
                    <a:pt x="1001" y="12050"/>
                  </a:cubicBezTo>
                  <a:cubicBezTo>
                    <a:pt x="1953" y="9800"/>
                    <a:pt x="2560" y="7526"/>
                    <a:pt x="3203" y="5156"/>
                  </a:cubicBezTo>
                  <a:cubicBezTo>
                    <a:pt x="3668" y="3478"/>
                    <a:pt x="4156" y="1727"/>
                    <a:pt x="3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650575" y="5900250"/>
              <a:ext cx="74725" cy="299775"/>
            </a:xfrm>
            <a:custGeom>
              <a:avLst/>
              <a:gdLst/>
              <a:ahLst/>
              <a:cxnLst/>
              <a:rect l="l" t="t" r="r" b="b"/>
              <a:pathLst>
                <a:path w="2989" h="11991" extrusionOk="0">
                  <a:moveTo>
                    <a:pt x="2989" y="1"/>
                  </a:moveTo>
                  <a:cubicBezTo>
                    <a:pt x="1977" y="1811"/>
                    <a:pt x="1143" y="3751"/>
                    <a:pt x="619" y="5775"/>
                  </a:cubicBezTo>
                  <a:cubicBezTo>
                    <a:pt x="119" y="7811"/>
                    <a:pt x="0" y="9907"/>
                    <a:pt x="36" y="11990"/>
                  </a:cubicBezTo>
                  <a:cubicBezTo>
                    <a:pt x="357" y="9943"/>
                    <a:pt x="560" y="7883"/>
                    <a:pt x="1072" y="5894"/>
                  </a:cubicBezTo>
                  <a:cubicBezTo>
                    <a:pt x="1560" y="3894"/>
                    <a:pt x="2310" y="1965"/>
                    <a:pt x="29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565450" y="5756500"/>
              <a:ext cx="136925" cy="279525"/>
            </a:xfrm>
            <a:custGeom>
              <a:avLst/>
              <a:gdLst/>
              <a:ahLst/>
              <a:cxnLst/>
              <a:rect l="l" t="t" r="r" b="b"/>
              <a:pathLst>
                <a:path w="5477" h="11181" extrusionOk="0">
                  <a:moveTo>
                    <a:pt x="5477" y="0"/>
                  </a:moveTo>
                  <a:lnTo>
                    <a:pt x="5477" y="0"/>
                  </a:lnTo>
                  <a:cubicBezTo>
                    <a:pt x="1345" y="2953"/>
                    <a:pt x="0" y="6894"/>
                    <a:pt x="95" y="11180"/>
                  </a:cubicBezTo>
                  <a:cubicBezTo>
                    <a:pt x="1500" y="9168"/>
                    <a:pt x="2572" y="7072"/>
                    <a:pt x="3703" y="4894"/>
                  </a:cubicBezTo>
                  <a:cubicBezTo>
                    <a:pt x="4489" y="3346"/>
                    <a:pt x="5334" y="1727"/>
                    <a:pt x="5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567525" y="5756500"/>
              <a:ext cx="134275" cy="278025"/>
            </a:xfrm>
            <a:custGeom>
              <a:avLst/>
              <a:gdLst/>
              <a:ahLst/>
              <a:cxnLst/>
              <a:rect l="l" t="t" r="r" b="b"/>
              <a:pathLst>
                <a:path w="5371" h="11121" extrusionOk="0">
                  <a:moveTo>
                    <a:pt x="5370" y="0"/>
                  </a:moveTo>
                  <a:lnTo>
                    <a:pt x="5370" y="0"/>
                  </a:lnTo>
                  <a:cubicBezTo>
                    <a:pt x="4013" y="1560"/>
                    <a:pt x="2798" y="3274"/>
                    <a:pt x="1858" y="5156"/>
                  </a:cubicBezTo>
                  <a:cubicBezTo>
                    <a:pt x="953" y="7061"/>
                    <a:pt x="393" y="9085"/>
                    <a:pt x="0" y="11121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7" y="3513"/>
                    <a:pt x="4299" y="1786"/>
                    <a:pt x="53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535075" y="5601125"/>
              <a:ext cx="136950" cy="279225"/>
            </a:xfrm>
            <a:custGeom>
              <a:avLst/>
              <a:gdLst/>
              <a:ahLst/>
              <a:cxnLst/>
              <a:rect l="l" t="t" r="r" b="b"/>
              <a:pathLst>
                <a:path w="5478" h="11169" extrusionOk="0">
                  <a:moveTo>
                    <a:pt x="5478" y="0"/>
                  </a:moveTo>
                  <a:lnTo>
                    <a:pt x="5478" y="0"/>
                  </a:lnTo>
                  <a:cubicBezTo>
                    <a:pt x="1358" y="2941"/>
                    <a:pt x="1" y="6882"/>
                    <a:pt x="108" y="11168"/>
                  </a:cubicBezTo>
                  <a:cubicBezTo>
                    <a:pt x="1513" y="9168"/>
                    <a:pt x="2596" y="7061"/>
                    <a:pt x="3703" y="4894"/>
                  </a:cubicBezTo>
                  <a:cubicBezTo>
                    <a:pt x="4501" y="3346"/>
                    <a:pt x="5347" y="1727"/>
                    <a:pt x="5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537750" y="5601125"/>
              <a:ext cx="134275" cy="277725"/>
            </a:xfrm>
            <a:custGeom>
              <a:avLst/>
              <a:gdLst/>
              <a:ahLst/>
              <a:cxnLst/>
              <a:rect l="l" t="t" r="r" b="b"/>
              <a:pathLst>
                <a:path w="5371" h="11109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4001" y="1560"/>
                    <a:pt x="2787" y="3274"/>
                    <a:pt x="1858" y="5144"/>
                  </a:cubicBezTo>
                  <a:cubicBezTo>
                    <a:pt x="953" y="7049"/>
                    <a:pt x="394" y="9073"/>
                    <a:pt x="1" y="11109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8" y="3501"/>
                    <a:pt x="4299" y="1786"/>
                    <a:pt x="5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5475" y="5636525"/>
              <a:ext cx="192000" cy="243525"/>
            </a:xfrm>
            <a:custGeom>
              <a:avLst/>
              <a:gdLst/>
              <a:ahLst/>
              <a:cxnLst/>
              <a:rect l="l" t="t" r="r" b="b"/>
              <a:pathLst>
                <a:path w="7680" h="9741" extrusionOk="0">
                  <a:moveTo>
                    <a:pt x="0" y="1"/>
                  </a:moveTo>
                  <a:cubicBezTo>
                    <a:pt x="500" y="1668"/>
                    <a:pt x="1679" y="3073"/>
                    <a:pt x="2798" y="4394"/>
                  </a:cubicBezTo>
                  <a:cubicBezTo>
                    <a:pt x="4358" y="6287"/>
                    <a:pt x="5858" y="8109"/>
                    <a:pt x="7680" y="9740"/>
                  </a:cubicBezTo>
                  <a:cubicBezTo>
                    <a:pt x="6846" y="5525"/>
                    <a:pt x="4668" y="198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345475" y="5636825"/>
              <a:ext cx="192000" cy="242025"/>
            </a:xfrm>
            <a:custGeom>
              <a:avLst/>
              <a:gdLst/>
              <a:ahLst/>
              <a:cxnLst/>
              <a:rect l="l" t="t" r="r" b="b"/>
              <a:pathLst>
                <a:path w="7680" h="9681" extrusionOk="0">
                  <a:moveTo>
                    <a:pt x="0" y="1"/>
                  </a:moveTo>
                  <a:lnTo>
                    <a:pt x="0" y="1"/>
                  </a:lnTo>
                  <a:cubicBezTo>
                    <a:pt x="1429" y="1501"/>
                    <a:pt x="2917" y="2942"/>
                    <a:pt x="4191" y="4561"/>
                  </a:cubicBezTo>
                  <a:cubicBezTo>
                    <a:pt x="5489" y="6156"/>
                    <a:pt x="6537" y="7942"/>
                    <a:pt x="7680" y="9681"/>
                  </a:cubicBezTo>
                  <a:cubicBezTo>
                    <a:pt x="6846" y="7764"/>
                    <a:pt x="5858" y="5918"/>
                    <a:pt x="4549" y="4263"/>
                  </a:cubicBezTo>
                  <a:cubicBezTo>
                    <a:pt x="3239" y="2632"/>
                    <a:pt x="1679" y="1227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26425" y="5838650"/>
              <a:ext cx="239625" cy="197075"/>
            </a:xfrm>
            <a:custGeom>
              <a:avLst/>
              <a:gdLst/>
              <a:ahLst/>
              <a:cxnLst/>
              <a:rect l="l" t="t" r="r" b="b"/>
              <a:pathLst>
                <a:path w="9585" h="7883" extrusionOk="0">
                  <a:moveTo>
                    <a:pt x="0" y="0"/>
                  </a:moveTo>
                  <a:cubicBezTo>
                    <a:pt x="846" y="1524"/>
                    <a:pt x="2310" y="2643"/>
                    <a:pt x="3679" y="3691"/>
                  </a:cubicBezTo>
                  <a:cubicBezTo>
                    <a:pt x="5608" y="5215"/>
                    <a:pt x="7477" y="6656"/>
                    <a:pt x="9585" y="7882"/>
                  </a:cubicBezTo>
                  <a:cubicBezTo>
                    <a:pt x="7858" y="3941"/>
                    <a:pt x="4989" y="94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326425" y="5839250"/>
              <a:ext cx="239625" cy="195275"/>
            </a:xfrm>
            <a:custGeom>
              <a:avLst/>
              <a:gdLst/>
              <a:ahLst/>
              <a:cxnLst/>
              <a:rect l="l" t="t" r="r" b="b"/>
              <a:pathLst>
                <a:path w="9585" h="7811" extrusionOk="0">
                  <a:moveTo>
                    <a:pt x="0" y="0"/>
                  </a:moveTo>
                  <a:lnTo>
                    <a:pt x="0" y="0"/>
                  </a:lnTo>
                  <a:cubicBezTo>
                    <a:pt x="1727" y="1155"/>
                    <a:pt x="3489" y="2238"/>
                    <a:pt x="5084" y="3548"/>
                  </a:cubicBezTo>
                  <a:cubicBezTo>
                    <a:pt x="6680" y="4834"/>
                    <a:pt x="8097" y="6346"/>
                    <a:pt x="9585" y="7811"/>
                  </a:cubicBezTo>
                  <a:cubicBezTo>
                    <a:pt x="8359" y="6132"/>
                    <a:pt x="7013" y="4524"/>
                    <a:pt x="5370" y="3191"/>
                  </a:cubicBezTo>
                  <a:cubicBezTo>
                    <a:pt x="3727" y="1881"/>
                    <a:pt x="1905" y="84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371375" y="6076050"/>
              <a:ext cx="281000" cy="132600"/>
            </a:xfrm>
            <a:custGeom>
              <a:avLst/>
              <a:gdLst/>
              <a:ahLst/>
              <a:cxnLst/>
              <a:rect l="l" t="t" r="r" b="b"/>
              <a:pathLst>
                <a:path w="11240" h="5304" extrusionOk="0">
                  <a:moveTo>
                    <a:pt x="934" y="0"/>
                  </a:moveTo>
                  <a:cubicBezTo>
                    <a:pt x="628" y="0"/>
                    <a:pt x="317" y="10"/>
                    <a:pt x="0" y="29"/>
                  </a:cubicBezTo>
                  <a:cubicBezTo>
                    <a:pt x="1191" y="1291"/>
                    <a:pt x="2882" y="2006"/>
                    <a:pt x="4465" y="2708"/>
                  </a:cubicBezTo>
                  <a:cubicBezTo>
                    <a:pt x="6715" y="3696"/>
                    <a:pt x="8882" y="4649"/>
                    <a:pt x="11240" y="5304"/>
                  </a:cubicBezTo>
                  <a:cubicBezTo>
                    <a:pt x="8773" y="2134"/>
                    <a:pt x="5501" y="0"/>
                    <a:pt x="9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371975" y="6077375"/>
              <a:ext cx="279800" cy="130100"/>
            </a:xfrm>
            <a:custGeom>
              <a:avLst/>
              <a:gdLst/>
              <a:ahLst/>
              <a:cxnLst/>
              <a:rect l="l" t="t" r="r" b="b"/>
              <a:pathLst>
                <a:path w="11192" h="5204" extrusionOk="0">
                  <a:moveTo>
                    <a:pt x="0" y="0"/>
                  </a:moveTo>
                  <a:lnTo>
                    <a:pt x="0" y="0"/>
                  </a:lnTo>
                  <a:cubicBezTo>
                    <a:pt x="1941" y="691"/>
                    <a:pt x="3929" y="1322"/>
                    <a:pt x="5786" y="2179"/>
                  </a:cubicBezTo>
                  <a:cubicBezTo>
                    <a:pt x="7644" y="3036"/>
                    <a:pt x="9382" y="4167"/>
                    <a:pt x="11192" y="5203"/>
                  </a:cubicBezTo>
                  <a:cubicBezTo>
                    <a:pt x="9608" y="3870"/>
                    <a:pt x="7882" y="2655"/>
                    <a:pt x="5977" y="1762"/>
                  </a:cubicBezTo>
                  <a:cubicBezTo>
                    <a:pt x="4072" y="905"/>
                    <a:pt x="2048" y="35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455300" y="6235750"/>
              <a:ext cx="308100" cy="61750"/>
            </a:xfrm>
            <a:custGeom>
              <a:avLst/>
              <a:gdLst/>
              <a:ahLst/>
              <a:cxnLst/>
              <a:rect l="l" t="t" r="r" b="b"/>
              <a:pathLst>
                <a:path w="12324" h="2470" extrusionOk="0">
                  <a:moveTo>
                    <a:pt x="4924" y="0"/>
                  </a:moveTo>
                  <a:cubicBezTo>
                    <a:pt x="3362" y="0"/>
                    <a:pt x="1724" y="317"/>
                    <a:pt x="1" y="1023"/>
                  </a:cubicBezTo>
                  <a:cubicBezTo>
                    <a:pt x="1525" y="1833"/>
                    <a:pt x="3358" y="1976"/>
                    <a:pt x="5085" y="2142"/>
                  </a:cubicBezTo>
                  <a:cubicBezTo>
                    <a:pt x="6989" y="2310"/>
                    <a:pt x="8843" y="2470"/>
                    <a:pt x="10725" y="2470"/>
                  </a:cubicBezTo>
                  <a:cubicBezTo>
                    <a:pt x="11255" y="2470"/>
                    <a:pt x="11787" y="2457"/>
                    <a:pt x="12324" y="2428"/>
                  </a:cubicBezTo>
                  <a:cubicBezTo>
                    <a:pt x="10053" y="932"/>
                    <a:pt x="7601" y="0"/>
                    <a:pt x="49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455300" y="6253050"/>
              <a:ext cx="306925" cy="42525"/>
            </a:xfrm>
            <a:custGeom>
              <a:avLst/>
              <a:gdLst/>
              <a:ahLst/>
              <a:cxnLst/>
              <a:rect l="l" t="t" r="r" b="b"/>
              <a:pathLst>
                <a:path w="12277" h="1701" extrusionOk="0">
                  <a:moveTo>
                    <a:pt x="4017" y="0"/>
                  </a:moveTo>
                  <a:cubicBezTo>
                    <a:pt x="2669" y="0"/>
                    <a:pt x="1325" y="123"/>
                    <a:pt x="1" y="331"/>
                  </a:cubicBezTo>
                  <a:cubicBezTo>
                    <a:pt x="2084" y="379"/>
                    <a:pt x="4144" y="331"/>
                    <a:pt x="6192" y="569"/>
                  </a:cubicBezTo>
                  <a:cubicBezTo>
                    <a:pt x="8228" y="784"/>
                    <a:pt x="10240" y="1284"/>
                    <a:pt x="12276" y="1700"/>
                  </a:cubicBezTo>
                  <a:cubicBezTo>
                    <a:pt x="10335" y="950"/>
                    <a:pt x="8335" y="331"/>
                    <a:pt x="6228" y="117"/>
                  </a:cubicBezTo>
                  <a:cubicBezTo>
                    <a:pt x="5491" y="37"/>
                    <a:pt x="4753" y="0"/>
                    <a:pt x="40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569000" y="6326350"/>
              <a:ext cx="307800" cy="67950"/>
            </a:xfrm>
            <a:custGeom>
              <a:avLst/>
              <a:gdLst/>
              <a:ahLst/>
              <a:cxnLst/>
              <a:rect l="l" t="t" r="r" b="b"/>
              <a:pathLst>
                <a:path w="12312" h="2718" extrusionOk="0">
                  <a:moveTo>
                    <a:pt x="7336" y="0"/>
                  </a:moveTo>
                  <a:cubicBezTo>
                    <a:pt x="4897" y="0"/>
                    <a:pt x="2438" y="734"/>
                    <a:pt x="1" y="2507"/>
                  </a:cubicBezTo>
                  <a:cubicBezTo>
                    <a:pt x="615" y="2659"/>
                    <a:pt x="1248" y="2718"/>
                    <a:pt x="1888" y="2718"/>
                  </a:cubicBezTo>
                  <a:cubicBezTo>
                    <a:pt x="2998" y="2718"/>
                    <a:pt x="4128" y="2542"/>
                    <a:pt x="5216" y="2376"/>
                  </a:cubicBezTo>
                  <a:cubicBezTo>
                    <a:pt x="7633" y="1983"/>
                    <a:pt x="9955" y="1626"/>
                    <a:pt x="12312" y="935"/>
                  </a:cubicBezTo>
                  <a:cubicBezTo>
                    <a:pt x="10671" y="345"/>
                    <a:pt x="9008" y="0"/>
                    <a:pt x="73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69000" y="6342000"/>
              <a:ext cx="306625" cy="46725"/>
            </a:xfrm>
            <a:custGeom>
              <a:avLst/>
              <a:gdLst/>
              <a:ahLst/>
              <a:cxnLst/>
              <a:rect l="l" t="t" r="r" b="b"/>
              <a:pathLst>
                <a:path w="12265" h="1869" extrusionOk="0">
                  <a:moveTo>
                    <a:pt x="8570" y="0"/>
                  </a:moveTo>
                  <a:cubicBezTo>
                    <a:pt x="7717" y="0"/>
                    <a:pt x="6864" y="48"/>
                    <a:pt x="6014" y="155"/>
                  </a:cubicBezTo>
                  <a:cubicBezTo>
                    <a:pt x="3930" y="452"/>
                    <a:pt x="1918" y="1059"/>
                    <a:pt x="1" y="1869"/>
                  </a:cubicBezTo>
                  <a:cubicBezTo>
                    <a:pt x="2037" y="1405"/>
                    <a:pt x="4037" y="881"/>
                    <a:pt x="6073" y="607"/>
                  </a:cubicBezTo>
                  <a:cubicBezTo>
                    <a:pt x="8109" y="321"/>
                    <a:pt x="10181" y="345"/>
                    <a:pt x="12264" y="262"/>
                  </a:cubicBezTo>
                  <a:cubicBezTo>
                    <a:pt x="11039" y="100"/>
                    <a:pt x="9805" y="0"/>
                    <a:pt x="85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63375" y="6401875"/>
              <a:ext cx="307800" cy="68025"/>
            </a:xfrm>
            <a:custGeom>
              <a:avLst/>
              <a:gdLst/>
              <a:ahLst/>
              <a:cxnLst/>
              <a:rect l="l" t="t" r="r" b="b"/>
              <a:pathLst>
                <a:path w="12312" h="2721" extrusionOk="0">
                  <a:moveTo>
                    <a:pt x="7356" y="1"/>
                  </a:moveTo>
                  <a:cubicBezTo>
                    <a:pt x="4914" y="1"/>
                    <a:pt x="2449" y="734"/>
                    <a:pt x="0" y="2510"/>
                  </a:cubicBezTo>
                  <a:cubicBezTo>
                    <a:pt x="616" y="2662"/>
                    <a:pt x="1247" y="2720"/>
                    <a:pt x="1883" y="2720"/>
                  </a:cubicBezTo>
                  <a:cubicBezTo>
                    <a:pt x="2996" y="2720"/>
                    <a:pt x="4125" y="2541"/>
                    <a:pt x="5215" y="2367"/>
                  </a:cubicBezTo>
                  <a:cubicBezTo>
                    <a:pt x="7644" y="1986"/>
                    <a:pt x="9966" y="1629"/>
                    <a:pt x="12311" y="927"/>
                  </a:cubicBezTo>
                  <a:cubicBezTo>
                    <a:pt x="10679" y="342"/>
                    <a:pt x="9023" y="1"/>
                    <a:pt x="73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3675" y="6417475"/>
              <a:ext cx="306600" cy="46875"/>
            </a:xfrm>
            <a:custGeom>
              <a:avLst/>
              <a:gdLst/>
              <a:ahLst/>
              <a:cxnLst/>
              <a:rect l="l" t="t" r="r" b="b"/>
              <a:pathLst>
                <a:path w="12264" h="1875" extrusionOk="0">
                  <a:moveTo>
                    <a:pt x="8552" y="0"/>
                  </a:moveTo>
                  <a:cubicBezTo>
                    <a:pt x="7705" y="0"/>
                    <a:pt x="6858" y="49"/>
                    <a:pt x="6013" y="160"/>
                  </a:cubicBezTo>
                  <a:cubicBezTo>
                    <a:pt x="3929" y="457"/>
                    <a:pt x="1917" y="1065"/>
                    <a:pt x="0" y="1874"/>
                  </a:cubicBezTo>
                  <a:cubicBezTo>
                    <a:pt x="2036" y="1422"/>
                    <a:pt x="4024" y="886"/>
                    <a:pt x="6072" y="600"/>
                  </a:cubicBezTo>
                  <a:cubicBezTo>
                    <a:pt x="8108" y="326"/>
                    <a:pt x="10180" y="350"/>
                    <a:pt x="12264" y="267"/>
                  </a:cubicBezTo>
                  <a:cubicBezTo>
                    <a:pt x="11032" y="104"/>
                    <a:pt x="9793" y="0"/>
                    <a:pt x="85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517225" y="5583250"/>
              <a:ext cx="553350" cy="981100"/>
            </a:xfrm>
            <a:custGeom>
              <a:avLst/>
              <a:gdLst/>
              <a:ahLst/>
              <a:cxnLst/>
              <a:rect l="l" t="t" r="r" b="b"/>
              <a:pathLst>
                <a:path w="22134" h="39244" extrusionOk="0">
                  <a:moveTo>
                    <a:pt x="226" y="1"/>
                  </a:moveTo>
                  <a:cubicBezTo>
                    <a:pt x="107" y="1"/>
                    <a:pt x="0" y="96"/>
                    <a:pt x="0" y="227"/>
                  </a:cubicBezTo>
                  <a:cubicBezTo>
                    <a:pt x="48" y="3549"/>
                    <a:pt x="96" y="6978"/>
                    <a:pt x="369" y="10323"/>
                  </a:cubicBezTo>
                  <a:cubicBezTo>
                    <a:pt x="596" y="13074"/>
                    <a:pt x="1036" y="16669"/>
                    <a:pt x="2370" y="20063"/>
                  </a:cubicBezTo>
                  <a:cubicBezTo>
                    <a:pt x="3310" y="22444"/>
                    <a:pt x="5108" y="25730"/>
                    <a:pt x="8382" y="27897"/>
                  </a:cubicBezTo>
                  <a:cubicBezTo>
                    <a:pt x="9466" y="28635"/>
                    <a:pt x="10656" y="29183"/>
                    <a:pt x="11823" y="29719"/>
                  </a:cubicBezTo>
                  <a:cubicBezTo>
                    <a:pt x="12657" y="30124"/>
                    <a:pt x="13538" y="30516"/>
                    <a:pt x="14347" y="30981"/>
                  </a:cubicBezTo>
                  <a:cubicBezTo>
                    <a:pt x="17598" y="32814"/>
                    <a:pt x="20181" y="35696"/>
                    <a:pt x="21658" y="39113"/>
                  </a:cubicBezTo>
                  <a:cubicBezTo>
                    <a:pt x="21693" y="39196"/>
                    <a:pt x="21777" y="39244"/>
                    <a:pt x="21872" y="39244"/>
                  </a:cubicBezTo>
                  <a:cubicBezTo>
                    <a:pt x="21896" y="39244"/>
                    <a:pt x="21932" y="39232"/>
                    <a:pt x="21967" y="39220"/>
                  </a:cubicBezTo>
                  <a:cubicBezTo>
                    <a:pt x="22086" y="39184"/>
                    <a:pt x="22134" y="39041"/>
                    <a:pt x="22086" y="38922"/>
                  </a:cubicBezTo>
                  <a:cubicBezTo>
                    <a:pt x="20574" y="35434"/>
                    <a:pt x="17907" y="32469"/>
                    <a:pt x="14585" y="30576"/>
                  </a:cubicBezTo>
                  <a:cubicBezTo>
                    <a:pt x="13752" y="30100"/>
                    <a:pt x="12859" y="29707"/>
                    <a:pt x="12014" y="29302"/>
                  </a:cubicBezTo>
                  <a:cubicBezTo>
                    <a:pt x="10883" y="28766"/>
                    <a:pt x="9692" y="28219"/>
                    <a:pt x="8632" y="27516"/>
                  </a:cubicBezTo>
                  <a:cubicBezTo>
                    <a:pt x="5453" y="25421"/>
                    <a:pt x="3691" y="22194"/>
                    <a:pt x="2786" y="19884"/>
                  </a:cubicBezTo>
                  <a:cubicBezTo>
                    <a:pt x="1477" y="16539"/>
                    <a:pt x="1048" y="12990"/>
                    <a:pt x="822" y="10276"/>
                  </a:cubicBezTo>
                  <a:cubicBezTo>
                    <a:pt x="560" y="6930"/>
                    <a:pt x="488" y="3525"/>
                    <a:pt x="453" y="215"/>
                  </a:cubicBezTo>
                  <a:cubicBezTo>
                    <a:pt x="453" y="96"/>
                    <a:pt x="346" y="1"/>
                    <a:pt x="2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42;p2"/>
          <p:cNvGrpSpPr/>
          <p:nvPr/>
        </p:nvGrpSpPr>
        <p:grpSpPr>
          <a:xfrm>
            <a:off x="281172" y="3188518"/>
            <a:ext cx="864443" cy="1751954"/>
            <a:chOff x="1803775" y="5029925"/>
            <a:chExt cx="655775" cy="1329050"/>
          </a:xfrm>
        </p:grpSpPr>
        <p:sp>
          <p:nvSpPr>
            <p:cNvPr id="43" name="Google Shape;43;p2"/>
            <p:cNvSpPr/>
            <p:nvPr/>
          </p:nvSpPr>
          <p:spPr>
            <a:xfrm>
              <a:off x="1955600" y="5030950"/>
              <a:ext cx="183975" cy="658600"/>
            </a:xfrm>
            <a:custGeom>
              <a:avLst/>
              <a:gdLst/>
              <a:ahLst/>
              <a:cxnLst/>
              <a:rect l="l" t="t" r="r" b="b"/>
              <a:pathLst>
                <a:path w="7359" h="26344" extrusionOk="0">
                  <a:moveTo>
                    <a:pt x="2447" y="1"/>
                  </a:moveTo>
                  <a:cubicBezTo>
                    <a:pt x="2378" y="1"/>
                    <a:pt x="2308" y="6"/>
                    <a:pt x="2238" y="19"/>
                  </a:cubicBezTo>
                  <a:cubicBezTo>
                    <a:pt x="1441" y="138"/>
                    <a:pt x="988" y="959"/>
                    <a:pt x="714" y="1709"/>
                  </a:cubicBezTo>
                  <a:cubicBezTo>
                    <a:pt x="12" y="3769"/>
                    <a:pt x="0" y="6031"/>
                    <a:pt x="655" y="8079"/>
                  </a:cubicBezTo>
                  <a:cubicBezTo>
                    <a:pt x="1107" y="9448"/>
                    <a:pt x="1846" y="10722"/>
                    <a:pt x="2262" y="12103"/>
                  </a:cubicBezTo>
                  <a:cubicBezTo>
                    <a:pt x="3131" y="14925"/>
                    <a:pt x="2631" y="18045"/>
                    <a:pt x="3572" y="20855"/>
                  </a:cubicBezTo>
                  <a:cubicBezTo>
                    <a:pt x="3822" y="21640"/>
                    <a:pt x="5763" y="26343"/>
                    <a:pt x="5763" y="26343"/>
                  </a:cubicBezTo>
                  <a:cubicBezTo>
                    <a:pt x="5763" y="26343"/>
                    <a:pt x="5977" y="23295"/>
                    <a:pt x="6227" y="22533"/>
                  </a:cubicBezTo>
                  <a:cubicBezTo>
                    <a:pt x="6882" y="20462"/>
                    <a:pt x="7358" y="18247"/>
                    <a:pt x="6858" y="16092"/>
                  </a:cubicBezTo>
                  <a:cubicBezTo>
                    <a:pt x="6620" y="15020"/>
                    <a:pt x="6144" y="14008"/>
                    <a:pt x="5834" y="12949"/>
                  </a:cubicBezTo>
                  <a:cubicBezTo>
                    <a:pt x="5120" y="10603"/>
                    <a:pt x="5179" y="8079"/>
                    <a:pt x="5167" y="5626"/>
                  </a:cubicBezTo>
                  <a:cubicBezTo>
                    <a:pt x="5167" y="3841"/>
                    <a:pt x="5036" y="1852"/>
                    <a:pt x="3739" y="614"/>
                  </a:cubicBezTo>
                  <a:cubicBezTo>
                    <a:pt x="3385" y="271"/>
                    <a:pt x="2923" y="1"/>
                    <a:pt x="2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114250" y="5235650"/>
              <a:ext cx="231000" cy="585750"/>
            </a:xfrm>
            <a:custGeom>
              <a:avLst/>
              <a:gdLst/>
              <a:ahLst/>
              <a:cxnLst/>
              <a:rect l="l" t="t" r="r" b="b"/>
              <a:pathLst>
                <a:path w="9240" h="23430" extrusionOk="0">
                  <a:moveTo>
                    <a:pt x="7573" y="1"/>
                  </a:moveTo>
                  <a:cubicBezTo>
                    <a:pt x="7215" y="1"/>
                    <a:pt x="6845" y="121"/>
                    <a:pt x="6549" y="332"/>
                  </a:cubicBezTo>
                  <a:cubicBezTo>
                    <a:pt x="6013" y="701"/>
                    <a:pt x="5667" y="1296"/>
                    <a:pt x="5417" y="1891"/>
                  </a:cubicBezTo>
                  <a:cubicBezTo>
                    <a:pt x="3715" y="5785"/>
                    <a:pt x="4584" y="10476"/>
                    <a:pt x="2643" y="14274"/>
                  </a:cubicBezTo>
                  <a:cubicBezTo>
                    <a:pt x="2286" y="14988"/>
                    <a:pt x="1822" y="15643"/>
                    <a:pt x="1465" y="16369"/>
                  </a:cubicBezTo>
                  <a:cubicBezTo>
                    <a:pt x="857" y="17572"/>
                    <a:pt x="0" y="21299"/>
                    <a:pt x="274" y="23430"/>
                  </a:cubicBezTo>
                  <a:cubicBezTo>
                    <a:pt x="1167" y="21251"/>
                    <a:pt x="2346" y="18858"/>
                    <a:pt x="3548" y="16810"/>
                  </a:cubicBezTo>
                  <a:cubicBezTo>
                    <a:pt x="5834" y="12976"/>
                    <a:pt x="7572" y="8821"/>
                    <a:pt x="8715" y="4511"/>
                  </a:cubicBezTo>
                  <a:cubicBezTo>
                    <a:pt x="9001" y="3451"/>
                    <a:pt x="9239" y="2332"/>
                    <a:pt x="8966" y="1260"/>
                  </a:cubicBezTo>
                  <a:cubicBezTo>
                    <a:pt x="8870" y="879"/>
                    <a:pt x="8692" y="486"/>
                    <a:pt x="8370" y="248"/>
                  </a:cubicBezTo>
                  <a:cubicBezTo>
                    <a:pt x="8142" y="78"/>
                    <a:pt x="7861" y="1"/>
                    <a:pt x="75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142525" y="5476450"/>
              <a:ext cx="239625" cy="558375"/>
            </a:xfrm>
            <a:custGeom>
              <a:avLst/>
              <a:gdLst/>
              <a:ahLst/>
              <a:cxnLst/>
              <a:rect l="l" t="t" r="r" b="b"/>
              <a:pathLst>
                <a:path w="9585" h="22335" extrusionOk="0">
                  <a:moveTo>
                    <a:pt x="8295" y="0"/>
                  </a:moveTo>
                  <a:cubicBezTo>
                    <a:pt x="7885" y="0"/>
                    <a:pt x="7450" y="190"/>
                    <a:pt x="7120" y="475"/>
                  </a:cubicBezTo>
                  <a:cubicBezTo>
                    <a:pt x="5120" y="2201"/>
                    <a:pt x="6096" y="5952"/>
                    <a:pt x="4025" y="7607"/>
                  </a:cubicBezTo>
                  <a:cubicBezTo>
                    <a:pt x="3655" y="7904"/>
                    <a:pt x="3227" y="8095"/>
                    <a:pt x="2882" y="8404"/>
                  </a:cubicBezTo>
                  <a:cubicBezTo>
                    <a:pt x="2048" y="9130"/>
                    <a:pt x="1810" y="10309"/>
                    <a:pt x="1762" y="11428"/>
                  </a:cubicBezTo>
                  <a:cubicBezTo>
                    <a:pt x="1727" y="12524"/>
                    <a:pt x="1822" y="13655"/>
                    <a:pt x="1465" y="14703"/>
                  </a:cubicBezTo>
                  <a:cubicBezTo>
                    <a:pt x="1286" y="15226"/>
                    <a:pt x="1012" y="15703"/>
                    <a:pt x="798" y="16203"/>
                  </a:cubicBezTo>
                  <a:cubicBezTo>
                    <a:pt x="12" y="18048"/>
                    <a:pt x="0" y="20406"/>
                    <a:pt x="417" y="22335"/>
                  </a:cubicBezTo>
                  <a:cubicBezTo>
                    <a:pt x="572" y="19632"/>
                    <a:pt x="2155" y="17393"/>
                    <a:pt x="3477" y="15131"/>
                  </a:cubicBezTo>
                  <a:cubicBezTo>
                    <a:pt x="5156" y="12286"/>
                    <a:pt x="6453" y="9226"/>
                    <a:pt x="7739" y="6178"/>
                  </a:cubicBezTo>
                  <a:cubicBezTo>
                    <a:pt x="8251" y="4940"/>
                    <a:pt x="8775" y="3701"/>
                    <a:pt x="9192" y="2415"/>
                  </a:cubicBezTo>
                  <a:cubicBezTo>
                    <a:pt x="9442" y="1641"/>
                    <a:pt x="9585" y="653"/>
                    <a:pt x="8930" y="189"/>
                  </a:cubicBezTo>
                  <a:cubicBezTo>
                    <a:pt x="8740" y="58"/>
                    <a:pt x="8521" y="0"/>
                    <a:pt x="8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187475" y="5688250"/>
              <a:ext cx="272075" cy="546300"/>
            </a:xfrm>
            <a:custGeom>
              <a:avLst/>
              <a:gdLst/>
              <a:ahLst/>
              <a:cxnLst/>
              <a:rect l="l" t="t" r="r" b="b"/>
              <a:pathLst>
                <a:path w="10883" h="21852" extrusionOk="0">
                  <a:moveTo>
                    <a:pt x="9750" y="1"/>
                  </a:moveTo>
                  <a:cubicBezTo>
                    <a:pt x="9429" y="1"/>
                    <a:pt x="9097" y="124"/>
                    <a:pt x="8823" y="289"/>
                  </a:cubicBezTo>
                  <a:cubicBezTo>
                    <a:pt x="7382" y="1182"/>
                    <a:pt x="6965" y="3075"/>
                    <a:pt x="5941" y="4433"/>
                  </a:cubicBezTo>
                  <a:cubicBezTo>
                    <a:pt x="5417" y="5123"/>
                    <a:pt x="4715" y="5707"/>
                    <a:pt x="4310" y="6481"/>
                  </a:cubicBezTo>
                  <a:cubicBezTo>
                    <a:pt x="3751" y="7588"/>
                    <a:pt x="3881" y="8874"/>
                    <a:pt x="3774" y="10112"/>
                  </a:cubicBezTo>
                  <a:cubicBezTo>
                    <a:pt x="3751" y="10422"/>
                    <a:pt x="3703" y="10743"/>
                    <a:pt x="3560" y="11017"/>
                  </a:cubicBezTo>
                  <a:cubicBezTo>
                    <a:pt x="3358" y="11374"/>
                    <a:pt x="3000" y="11612"/>
                    <a:pt x="2727" y="11898"/>
                  </a:cubicBezTo>
                  <a:cubicBezTo>
                    <a:pt x="1798" y="12850"/>
                    <a:pt x="1655" y="14279"/>
                    <a:pt x="1488" y="15601"/>
                  </a:cubicBezTo>
                  <a:cubicBezTo>
                    <a:pt x="1357" y="16732"/>
                    <a:pt x="1143" y="17851"/>
                    <a:pt x="905" y="18958"/>
                  </a:cubicBezTo>
                  <a:cubicBezTo>
                    <a:pt x="738" y="19673"/>
                    <a:pt x="0" y="21232"/>
                    <a:pt x="369" y="21852"/>
                  </a:cubicBezTo>
                  <a:cubicBezTo>
                    <a:pt x="2941" y="15696"/>
                    <a:pt x="6489" y="10279"/>
                    <a:pt x="9751" y="4457"/>
                  </a:cubicBezTo>
                  <a:cubicBezTo>
                    <a:pt x="10239" y="3576"/>
                    <a:pt x="10716" y="2671"/>
                    <a:pt x="10823" y="1671"/>
                  </a:cubicBezTo>
                  <a:cubicBezTo>
                    <a:pt x="10882" y="1075"/>
                    <a:pt x="10739" y="397"/>
                    <a:pt x="10228" y="111"/>
                  </a:cubicBezTo>
                  <a:cubicBezTo>
                    <a:pt x="10078" y="34"/>
                    <a:pt x="9915" y="1"/>
                    <a:pt x="97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875225" y="5439475"/>
              <a:ext cx="275350" cy="581350"/>
            </a:xfrm>
            <a:custGeom>
              <a:avLst/>
              <a:gdLst/>
              <a:ahLst/>
              <a:cxnLst/>
              <a:rect l="l" t="t" r="r" b="b"/>
              <a:pathLst>
                <a:path w="11014" h="23254" extrusionOk="0">
                  <a:moveTo>
                    <a:pt x="1532" y="0"/>
                  </a:moveTo>
                  <a:cubicBezTo>
                    <a:pt x="1396" y="0"/>
                    <a:pt x="1258" y="23"/>
                    <a:pt x="1120" y="72"/>
                  </a:cubicBezTo>
                  <a:cubicBezTo>
                    <a:pt x="167" y="418"/>
                    <a:pt x="0" y="1668"/>
                    <a:pt x="72" y="2668"/>
                  </a:cubicBezTo>
                  <a:cubicBezTo>
                    <a:pt x="405" y="6859"/>
                    <a:pt x="2215" y="10836"/>
                    <a:pt x="4501" y="14396"/>
                  </a:cubicBezTo>
                  <a:cubicBezTo>
                    <a:pt x="6465" y="17444"/>
                    <a:pt x="8692" y="20456"/>
                    <a:pt x="11014" y="23254"/>
                  </a:cubicBezTo>
                  <a:cubicBezTo>
                    <a:pt x="10966" y="22111"/>
                    <a:pt x="9954" y="20718"/>
                    <a:pt x="9335" y="19801"/>
                  </a:cubicBezTo>
                  <a:cubicBezTo>
                    <a:pt x="8763" y="18968"/>
                    <a:pt x="8132" y="18158"/>
                    <a:pt x="7906" y="17182"/>
                  </a:cubicBezTo>
                  <a:cubicBezTo>
                    <a:pt x="7632" y="15967"/>
                    <a:pt x="8073" y="14598"/>
                    <a:pt x="7454" y="13515"/>
                  </a:cubicBezTo>
                  <a:cubicBezTo>
                    <a:pt x="7001" y="12681"/>
                    <a:pt x="6025" y="12253"/>
                    <a:pt x="5346" y="11586"/>
                  </a:cubicBezTo>
                  <a:cubicBezTo>
                    <a:pt x="4108" y="10371"/>
                    <a:pt x="3858" y="8478"/>
                    <a:pt x="3858" y="6764"/>
                  </a:cubicBezTo>
                  <a:cubicBezTo>
                    <a:pt x="3858" y="5025"/>
                    <a:pt x="4037" y="3240"/>
                    <a:pt x="3406" y="1632"/>
                  </a:cubicBezTo>
                  <a:cubicBezTo>
                    <a:pt x="3089" y="816"/>
                    <a:pt x="2345" y="0"/>
                    <a:pt x="1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803775" y="5791475"/>
              <a:ext cx="395625" cy="436825"/>
            </a:xfrm>
            <a:custGeom>
              <a:avLst/>
              <a:gdLst/>
              <a:ahLst/>
              <a:cxnLst/>
              <a:rect l="l" t="t" r="r" b="b"/>
              <a:pathLst>
                <a:path w="15825" h="17473" extrusionOk="0">
                  <a:moveTo>
                    <a:pt x="1787" y="0"/>
                  </a:moveTo>
                  <a:cubicBezTo>
                    <a:pt x="1712" y="0"/>
                    <a:pt x="1636" y="6"/>
                    <a:pt x="1561" y="18"/>
                  </a:cubicBezTo>
                  <a:cubicBezTo>
                    <a:pt x="489" y="197"/>
                    <a:pt x="1" y="1471"/>
                    <a:pt x="1" y="2566"/>
                  </a:cubicBezTo>
                  <a:cubicBezTo>
                    <a:pt x="13" y="4554"/>
                    <a:pt x="1001" y="6447"/>
                    <a:pt x="2335" y="7924"/>
                  </a:cubicBezTo>
                  <a:cubicBezTo>
                    <a:pt x="3680" y="9388"/>
                    <a:pt x="5347" y="10519"/>
                    <a:pt x="7002" y="11638"/>
                  </a:cubicBezTo>
                  <a:cubicBezTo>
                    <a:pt x="8442" y="12627"/>
                    <a:pt x="9895" y="13591"/>
                    <a:pt x="11371" y="14556"/>
                  </a:cubicBezTo>
                  <a:cubicBezTo>
                    <a:pt x="12752" y="15484"/>
                    <a:pt x="14288" y="16877"/>
                    <a:pt x="15824" y="17473"/>
                  </a:cubicBezTo>
                  <a:cubicBezTo>
                    <a:pt x="15670" y="16258"/>
                    <a:pt x="14824" y="14734"/>
                    <a:pt x="13931" y="13901"/>
                  </a:cubicBezTo>
                  <a:cubicBezTo>
                    <a:pt x="13276" y="13305"/>
                    <a:pt x="12479" y="12901"/>
                    <a:pt x="11836" y="12305"/>
                  </a:cubicBezTo>
                  <a:cubicBezTo>
                    <a:pt x="10395" y="10936"/>
                    <a:pt x="9931" y="8614"/>
                    <a:pt x="8157" y="7721"/>
                  </a:cubicBezTo>
                  <a:cubicBezTo>
                    <a:pt x="7276" y="7293"/>
                    <a:pt x="6180" y="7245"/>
                    <a:pt x="5525" y="6519"/>
                  </a:cubicBezTo>
                  <a:cubicBezTo>
                    <a:pt x="5192" y="6162"/>
                    <a:pt x="5049" y="5673"/>
                    <a:pt x="4894" y="5209"/>
                  </a:cubicBezTo>
                  <a:cubicBezTo>
                    <a:pt x="4644" y="4364"/>
                    <a:pt x="4382" y="3530"/>
                    <a:pt x="4120" y="2685"/>
                  </a:cubicBezTo>
                  <a:cubicBezTo>
                    <a:pt x="3918" y="2030"/>
                    <a:pt x="3728" y="1375"/>
                    <a:pt x="3311" y="840"/>
                  </a:cubicBezTo>
                  <a:cubicBezTo>
                    <a:pt x="2951" y="364"/>
                    <a:pt x="2385" y="0"/>
                    <a:pt x="1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005900" y="5029925"/>
              <a:ext cx="226525" cy="1329050"/>
            </a:xfrm>
            <a:custGeom>
              <a:avLst/>
              <a:gdLst/>
              <a:ahLst/>
              <a:cxnLst/>
              <a:rect l="l" t="t" r="r" b="b"/>
              <a:pathLst>
                <a:path w="9061" h="53162" extrusionOk="0">
                  <a:moveTo>
                    <a:pt x="441" y="0"/>
                  </a:moveTo>
                  <a:lnTo>
                    <a:pt x="0" y="83"/>
                  </a:lnTo>
                  <a:cubicBezTo>
                    <a:pt x="1381" y="6787"/>
                    <a:pt x="2286" y="14180"/>
                    <a:pt x="3239" y="22015"/>
                  </a:cubicBezTo>
                  <a:cubicBezTo>
                    <a:pt x="4548" y="32754"/>
                    <a:pt x="5906" y="43875"/>
                    <a:pt x="8632" y="53161"/>
                  </a:cubicBezTo>
                  <a:lnTo>
                    <a:pt x="9061" y="53042"/>
                  </a:lnTo>
                  <a:cubicBezTo>
                    <a:pt x="6358" y="43779"/>
                    <a:pt x="5001" y="32695"/>
                    <a:pt x="3691" y="21967"/>
                  </a:cubicBezTo>
                  <a:cubicBezTo>
                    <a:pt x="2739" y="14121"/>
                    <a:pt x="1846" y="6727"/>
                    <a:pt x="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117225" y="5235900"/>
              <a:ext cx="205700" cy="572100"/>
            </a:xfrm>
            <a:custGeom>
              <a:avLst/>
              <a:gdLst/>
              <a:ahLst/>
              <a:cxnLst/>
              <a:rect l="l" t="t" r="r" b="b"/>
              <a:pathLst>
                <a:path w="8228" h="22884" extrusionOk="0">
                  <a:moveTo>
                    <a:pt x="7834" y="0"/>
                  </a:moveTo>
                  <a:cubicBezTo>
                    <a:pt x="6584" y="1989"/>
                    <a:pt x="6037" y="4596"/>
                    <a:pt x="5513" y="7132"/>
                  </a:cubicBezTo>
                  <a:cubicBezTo>
                    <a:pt x="5215" y="8561"/>
                    <a:pt x="4929" y="9906"/>
                    <a:pt x="4548" y="11109"/>
                  </a:cubicBezTo>
                  <a:cubicBezTo>
                    <a:pt x="4024" y="12704"/>
                    <a:pt x="3286" y="14228"/>
                    <a:pt x="2572" y="15716"/>
                  </a:cubicBezTo>
                  <a:cubicBezTo>
                    <a:pt x="1465" y="17967"/>
                    <a:pt x="357" y="20288"/>
                    <a:pt x="0" y="22824"/>
                  </a:cubicBezTo>
                  <a:lnTo>
                    <a:pt x="453" y="22884"/>
                  </a:lnTo>
                  <a:cubicBezTo>
                    <a:pt x="798" y="20419"/>
                    <a:pt x="1917" y="18133"/>
                    <a:pt x="2989" y="15907"/>
                  </a:cubicBezTo>
                  <a:cubicBezTo>
                    <a:pt x="3703" y="14407"/>
                    <a:pt x="4453" y="12859"/>
                    <a:pt x="4977" y="11252"/>
                  </a:cubicBezTo>
                  <a:cubicBezTo>
                    <a:pt x="5382" y="10025"/>
                    <a:pt x="5668" y="8668"/>
                    <a:pt x="5965" y="7239"/>
                  </a:cubicBezTo>
                  <a:cubicBezTo>
                    <a:pt x="6477" y="4751"/>
                    <a:pt x="7001" y="2179"/>
                    <a:pt x="8227" y="250"/>
                  </a:cubicBezTo>
                  <a:lnTo>
                    <a:pt x="78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144900" y="5476700"/>
              <a:ext cx="224750" cy="525675"/>
            </a:xfrm>
            <a:custGeom>
              <a:avLst/>
              <a:gdLst/>
              <a:ahLst/>
              <a:cxnLst/>
              <a:rect l="l" t="t" r="r" b="b"/>
              <a:pathLst>
                <a:path w="8990" h="21027" extrusionOk="0">
                  <a:moveTo>
                    <a:pt x="8680" y="0"/>
                  </a:moveTo>
                  <a:cubicBezTo>
                    <a:pt x="7239" y="1358"/>
                    <a:pt x="6096" y="3620"/>
                    <a:pt x="5715" y="5930"/>
                  </a:cubicBezTo>
                  <a:cubicBezTo>
                    <a:pt x="5692" y="6084"/>
                    <a:pt x="5680" y="6251"/>
                    <a:pt x="5644" y="6418"/>
                  </a:cubicBezTo>
                  <a:cubicBezTo>
                    <a:pt x="5442" y="7692"/>
                    <a:pt x="5227" y="9001"/>
                    <a:pt x="4513" y="10049"/>
                  </a:cubicBezTo>
                  <a:cubicBezTo>
                    <a:pt x="4394" y="10216"/>
                    <a:pt x="4275" y="10371"/>
                    <a:pt x="4144" y="10537"/>
                  </a:cubicBezTo>
                  <a:cubicBezTo>
                    <a:pt x="3918" y="10823"/>
                    <a:pt x="3679" y="11121"/>
                    <a:pt x="3513" y="11442"/>
                  </a:cubicBezTo>
                  <a:cubicBezTo>
                    <a:pt x="3263" y="11918"/>
                    <a:pt x="3168" y="12442"/>
                    <a:pt x="3084" y="12954"/>
                  </a:cubicBezTo>
                  <a:cubicBezTo>
                    <a:pt x="3037" y="13157"/>
                    <a:pt x="3013" y="13395"/>
                    <a:pt x="2953" y="13609"/>
                  </a:cubicBezTo>
                  <a:cubicBezTo>
                    <a:pt x="2703" y="14621"/>
                    <a:pt x="2144" y="15574"/>
                    <a:pt x="1632" y="16479"/>
                  </a:cubicBezTo>
                  <a:cubicBezTo>
                    <a:pt x="1513" y="16705"/>
                    <a:pt x="1370" y="16907"/>
                    <a:pt x="1251" y="17133"/>
                  </a:cubicBezTo>
                  <a:cubicBezTo>
                    <a:pt x="679" y="18193"/>
                    <a:pt x="0" y="19586"/>
                    <a:pt x="143" y="21027"/>
                  </a:cubicBezTo>
                  <a:lnTo>
                    <a:pt x="584" y="20967"/>
                  </a:lnTo>
                  <a:cubicBezTo>
                    <a:pt x="477" y="19658"/>
                    <a:pt x="1060" y="18395"/>
                    <a:pt x="1655" y="17336"/>
                  </a:cubicBezTo>
                  <a:cubicBezTo>
                    <a:pt x="1774" y="17133"/>
                    <a:pt x="1905" y="16907"/>
                    <a:pt x="2025" y="16705"/>
                  </a:cubicBezTo>
                  <a:cubicBezTo>
                    <a:pt x="2572" y="15764"/>
                    <a:pt x="3132" y="14800"/>
                    <a:pt x="3394" y="13704"/>
                  </a:cubicBezTo>
                  <a:cubicBezTo>
                    <a:pt x="3441" y="13490"/>
                    <a:pt x="3489" y="13252"/>
                    <a:pt x="3525" y="13026"/>
                  </a:cubicBezTo>
                  <a:cubicBezTo>
                    <a:pt x="3620" y="12538"/>
                    <a:pt x="3715" y="12073"/>
                    <a:pt x="3918" y="11657"/>
                  </a:cubicBezTo>
                  <a:cubicBezTo>
                    <a:pt x="4060" y="11371"/>
                    <a:pt x="4275" y="11109"/>
                    <a:pt x="4501" y="10835"/>
                  </a:cubicBezTo>
                  <a:cubicBezTo>
                    <a:pt x="4632" y="10668"/>
                    <a:pt x="4763" y="10514"/>
                    <a:pt x="4882" y="10335"/>
                  </a:cubicBezTo>
                  <a:cubicBezTo>
                    <a:pt x="5680" y="9192"/>
                    <a:pt x="5882" y="7835"/>
                    <a:pt x="6096" y="6501"/>
                  </a:cubicBezTo>
                  <a:cubicBezTo>
                    <a:pt x="6120" y="6346"/>
                    <a:pt x="6132" y="6180"/>
                    <a:pt x="6168" y="6013"/>
                  </a:cubicBezTo>
                  <a:cubicBezTo>
                    <a:pt x="6537" y="3810"/>
                    <a:pt x="7609" y="1643"/>
                    <a:pt x="8990" y="346"/>
                  </a:cubicBez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821950" y="5686250"/>
              <a:ext cx="624500" cy="553650"/>
            </a:xfrm>
            <a:custGeom>
              <a:avLst/>
              <a:gdLst/>
              <a:ahLst/>
              <a:cxnLst/>
              <a:rect l="l" t="t" r="r" b="b"/>
              <a:pathLst>
                <a:path w="24980" h="22146" extrusionOk="0">
                  <a:moveTo>
                    <a:pt x="24694" y="0"/>
                  </a:moveTo>
                  <a:cubicBezTo>
                    <a:pt x="23420" y="1012"/>
                    <a:pt x="22610" y="2810"/>
                    <a:pt x="22241" y="3798"/>
                  </a:cubicBezTo>
                  <a:cubicBezTo>
                    <a:pt x="22110" y="4120"/>
                    <a:pt x="22003" y="4453"/>
                    <a:pt x="21884" y="4775"/>
                  </a:cubicBezTo>
                  <a:cubicBezTo>
                    <a:pt x="21539" y="5739"/>
                    <a:pt x="21193" y="6727"/>
                    <a:pt x="20681" y="7608"/>
                  </a:cubicBezTo>
                  <a:cubicBezTo>
                    <a:pt x="20455" y="7977"/>
                    <a:pt x="20181" y="8335"/>
                    <a:pt x="19931" y="8692"/>
                  </a:cubicBezTo>
                  <a:cubicBezTo>
                    <a:pt x="19586" y="9168"/>
                    <a:pt x="19229" y="9668"/>
                    <a:pt x="18955" y="10204"/>
                  </a:cubicBezTo>
                  <a:cubicBezTo>
                    <a:pt x="18610" y="10883"/>
                    <a:pt x="18395" y="11609"/>
                    <a:pt x="18193" y="12323"/>
                  </a:cubicBezTo>
                  <a:cubicBezTo>
                    <a:pt x="18062" y="12788"/>
                    <a:pt x="17919" y="13276"/>
                    <a:pt x="17740" y="13716"/>
                  </a:cubicBezTo>
                  <a:cubicBezTo>
                    <a:pt x="17550" y="14216"/>
                    <a:pt x="17312" y="14693"/>
                    <a:pt x="17086" y="15145"/>
                  </a:cubicBezTo>
                  <a:cubicBezTo>
                    <a:pt x="16931" y="15466"/>
                    <a:pt x="16764" y="15800"/>
                    <a:pt x="16609" y="16133"/>
                  </a:cubicBezTo>
                  <a:cubicBezTo>
                    <a:pt x="16216" y="17026"/>
                    <a:pt x="15919" y="17979"/>
                    <a:pt x="15633" y="18884"/>
                  </a:cubicBezTo>
                  <a:lnTo>
                    <a:pt x="14883" y="21265"/>
                  </a:lnTo>
                  <a:cubicBezTo>
                    <a:pt x="14740" y="21122"/>
                    <a:pt x="14585" y="20967"/>
                    <a:pt x="14442" y="20800"/>
                  </a:cubicBezTo>
                  <a:cubicBezTo>
                    <a:pt x="13311" y="19634"/>
                    <a:pt x="12025" y="18324"/>
                    <a:pt x="10799" y="17407"/>
                  </a:cubicBezTo>
                  <a:lnTo>
                    <a:pt x="10466" y="17169"/>
                  </a:lnTo>
                  <a:cubicBezTo>
                    <a:pt x="9847" y="16717"/>
                    <a:pt x="9204" y="16252"/>
                    <a:pt x="8680" y="15681"/>
                  </a:cubicBezTo>
                  <a:cubicBezTo>
                    <a:pt x="8489" y="15466"/>
                    <a:pt x="8299" y="15205"/>
                    <a:pt x="8096" y="14966"/>
                  </a:cubicBezTo>
                  <a:cubicBezTo>
                    <a:pt x="7858" y="14669"/>
                    <a:pt x="7620" y="14371"/>
                    <a:pt x="7358" y="14097"/>
                  </a:cubicBezTo>
                  <a:cubicBezTo>
                    <a:pt x="6930" y="13657"/>
                    <a:pt x="6418" y="13300"/>
                    <a:pt x="5929" y="12966"/>
                  </a:cubicBezTo>
                  <a:cubicBezTo>
                    <a:pt x="5739" y="12823"/>
                    <a:pt x="5537" y="12692"/>
                    <a:pt x="5358" y="12561"/>
                  </a:cubicBezTo>
                  <a:cubicBezTo>
                    <a:pt x="2822" y="10680"/>
                    <a:pt x="929" y="7561"/>
                    <a:pt x="453" y="4418"/>
                  </a:cubicBezTo>
                  <a:lnTo>
                    <a:pt x="0" y="4489"/>
                  </a:lnTo>
                  <a:cubicBezTo>
                    <a:pt x="512" y="7739"/>
                    <a:pt x="2465" y="10978"/>
                    <a:pt x="5096" y="12930"/>
                  </a:cubicBezTo>
                  <a:cubicBezTo>
                    <a:pt x="5287" y="13085"/>
                    <a:pt x="5477" y="13216"/>
                    <a:pt x="5679" y="13347"/>
                  </a:cubicBezTo>
                  <a:cubicBezTo>
                    <a:pt x="6180" y="13704"/>
                    <a:pt x="6644" y="14038"/>
                    <a:pt x="7049" y="14431"/>
                  </a:cubicBezTo>
                  <a:cubicBezTo>
                    <a:pt x="7299" y="14693"/>
                    <a:pt x="7501" y="14966"/>
                    <a:pt x="7739" y="15264"/>
                  </a:cubicBezTo>
                  <a:cubicBezTo>
                    <a:pt x="7942" y="15526"/>
                    <a:pt x="8132" y="15776"/>
                    <a:pt x="8358" y="16014"/>
                  </a:cubicBezTo>
                  <a:cubicBezTo>
                    <a:pt x="8906" y="16621"/>
                    <a:pt x="9573" y="17098"/>
                    <a:pt x="10216" y="17562"/>
                  </a:cubicBezTo>
                  <a:lnTo>
                    <a:pt x="10537" y="17800"/>
                  </a:lnTo>
                  <a:cubicBezTo>
                    <a:pt x="11752" y="18681"/>
                    <a:pt x="13014" y="19991"/>
                    <a:pt x="14133" y="21134"/>
                  </a:cubicBezTo>
                  <a:cubicBezTo>
                    <a:pt x="14371" y="21396"/>
                    <a:pt x="14609" y="21634"/>
                    <a:pt x="14847" y="21872"/>
                  </a:cubicBezTo>
                  <a:lnTo>
                    <a:pt x="15109" y="22146"/>
                  </a:lnTo>
                  <a:lnTo>
                    <a:pt x="16097" y="18991"/>
                  </a:lnTo>
                  <a:cubicBezTo>
                    <a:pt x="16371" y="18074"/>
                    <a:pt x="16657" y="17157"/>
                    <a:pt x="17050" y="16276"/>
                  </a:cubicBezTo>
                  <a:cubicBezTo>
                    <a:pt x="17193" y="15955"/>
                    <a:pt x="17348" y="15621"/>
                    <a:pt x="17502" y="15312"/>
                  </a:cubicBezTo>
                  <a:cubicBezTo>
                    <a:pt x="17740" y="14835"/>
                    <a:pt x="17979" y="14347"/>
                    <a:pt x="18181" y="13835"/>
                  </a:cubicBezTo>
                  <a:cubicBezTo>
                    <a:pt x="18360" y="13383"/>
                    <a:pt x="18502" y="12883"/>
                    <a:pt x="18633" y="12407"/>
                  </a:cubicBezTo>
                  <a:cubicBezTo>
                    <a:pt x="18836" y="11728"/>
                    <a:pt x="19038" y="11025"/>
                    <a:pt x="19372" y="10383"/>
                  </a:cubicBezTo>
                  <a:cubicBezTo>
                    <a:pt x="19634" y="9871"/>
                    <a:pt x="19979" y="9394"/>
                    <a:pt x="20324" y="8930"/>
                  </a:cubicBezTo>
                  <a:cubicBezTo>
                    <a:pt x="20574" y="8573"/>
                    <a:pt x="20836" y="8204"/>
                    <a:pt x="21074" y="7811"/>
                  </a:cubicBezTo>
                  <a:cubicBezTo>
                    <a:pt x="21634" y="6906"/>
                    <a:pt x="21991" y="5894"/>
                    <a:pt x="22324" y="4906"/>
                  </a:cubicBezTo>
                  <a:cubicBezTo>
                    <a:pt x="22432" y="4584"/>
                    <a:pt x="22551" y="4275"/>
                    <a:pt x="22670" y="3941"/>
                  </a:cubicBezTo>
                  <a:cubicBezTo>
                    <a:pt x="23015" y="3001"/>
                    <a:pt x="23789" y="1298"/>
                    <a:pt x="24979" y="357"/>
                  </a:cubicBezTo>
                  <a:lnTo>
                    <a:pt x="246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96650" y="5436500"/>
              <a:ext cx="263450" cy="569750"/>
            </a:xfrm>
            <a:custGeom>
              <a:avLst/>
              <a:gdLst/>
              <a:ahLst/>
              <a:cxnLst/>
              <a:rect l="l" t="t" r="r" b="b"/>
              <a:pathLst>
                <a:path w="10538" h="2279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" y="1382"/>
                    <a:pt x="215" y="2751"/>
                    <a:pt x="501" y="4275"/>
                  </a:cubicBezTo>
                  <a:cubicBezTo>
                    <a:pt x="977" y="6895"/>
                    <a:pt x="1572" y="9657"/>
                    <a:pt x="3037" y="11955"/>
                  </a:cubicBezTo>
                  <a:cubicBezTo>
                    <a:pt x="3239" y="12252"/>
                    <a:pt x="3442" y="12550"/>
                    <a:pt x="3656" y="12848"/>
                  </a:cubicBezTo>
                  <a:cubicBezTo>
                    <a:pt x="3954" y="13253"/>
                    <a:pt x="4239" y="13669"/>
                    <a:pt x="4489" y="14098"/>
                  </a:cubicBezTo>
                  <a:cubicBezTo>
                    <a:pt x="4763" y="14586"/>
                    <a:pt x="5013" y="15110"/>
                    <a:pt x="5227" y="15634"/>
                  </a:cubicBezTo>
                  <a:cubicBezTo>
                    <a:pt x="5347" y="15932"/>
                    <a:pt x="5489" y="16241"/>
                    <a:pt x="5632" y="16539"/>
                  </a:cubicBezTo>
                  <a:cubicBezTo>
                    <a:pt x="6763" y="18908"/>
                    <a:pt x="8514" y="20885"/>
                    <a:pt x="10204" y="22790"/>
                  </a:cubicBezTo>
                  <a:lnTo>
                    <a:pt x="10538" y="22480"/>
                  </a:lnTo>
                  <a:cubicBezTo>
                    <a:pt x="8871" y="20599"/>
                    <a:pt x="7144" y="18646"/>
                    <a:pt x="6049" y="16348"/>
                  </a:cubicBezTo>
                  <a:lnTo>
                    <a:pt x="5644" y="15455"/>
                  </a:lnTo>
                  <a:cubicBezTo>
                    <a:pt x="5418" y="14931"/>
                    <a:pt x="5180" y="14384"/>
                    <a:pt x="4882" y="13872"/>
                  </a:cubicBezTo>
                  <a:cubicBezTo>
                    <a:pt x="4632" y="13407"/>
                    <a:pt x="4335" y="12991"/>
                    <a:pt x="4037" y="12574"/>
                  </a:cubicBezTo>
                  <a:cubicBezTo>
                    <a:pt x="3834" y="12300"/>
                    <a:pt x="3620" y="12002"/>
                    <a:pt x="3430" y="11705"/>
                  </a:cubicBezTo>
                  <a:cubicBezTo>
                    <a:pt x="2001" y="9466"/>
                    <a:pt x="1417" y="6776"/>
                    <a:pt x="941" y="4180"/>
                  </a:cubicBezTo>
                  <a:cubicBezTo>
                    <a:pt x="679" y="2716"/>
                    <a:pt x="477" y="1382"/>
                    <a:pt x="763" y="108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3680486">
            <a:off x="8153213" y="2520975"/>
            <a:ext cx="962017" cy="1268340"/>
            <a:chOff x="4326425" y="5583250"/>
            <a:chExt cx="744150" cy="981100"/>
          </a:xfrm>
        </p:grpSpPr>
        <p:sp>
          <p:nvSpPr>
            <p:cNvPr id="55" name="Google Shape;55;p2"/>
            <p:cNvSpPr/>
            <p:nvPr/>
          </p:nvSpPr>
          <p:spPr>
            <a:xfrm>
              <a:off x="4939300" y="6115475"/>
              <a:ext cx="90500" cy="306300"/>
            </a:xfrm>
            <a:custGeom>
              <a:avLst/>
              <a:gdLst/>
              <a:ahLst/>
              <a:cxnLst/>
              <a:rect l="l" t="t" r="r" b="b"/>
              <a:pathLst>
                <a:path w="3620" h="12252" extrusionOk="0">
                  <a:moveTo>
                    <a:pt x="3239" y="0"/>
                  </a:moveTo>
                  <a:lnTo>
                    <a:pt x="3239" y="0"/>
                  </a:lnTo>
                  <a:cubicBezTo>
                    <a:pt x="143" y="4024"/>
                    <a:pt x="0" y="8180"/>
                    <a:pt x="1334" y="12252"/>
                  </a:cubicBezTo>
                  <a:cubicBezTo>
                    <a:pt x="2096" y="9930"/>
                    <a:pt x="2524" y="7608"/>
                    <a:pt x="2977" y="5215"/>
                  </a:cubicBezTo>
                  <a:cubicBezTo>
                    <a:pt x="3286" y="3501"/>
                    <a:pt x="3620" y="1703"/>
                    <a:pt x="3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965500" y="6115175"/>
              <a:ext cx="54775" cy="305125"/>
            </a:xfrm>
            <a:custGeom>
              <a:avLst/>
              <a:gdLst/>
              <a:ahLst/>
              <a:cxnLst/>
              <a:rect l="l" t="t" r="r" b="b"/>
              <a:pathLst>
                <a:path w="2191" h="12205" extrusionOk="0">
                  <a:moveTo>
                    <a:pt x="2191" y="0"/>
                  </a:moveTo>
                  <a:lnTo>
                    <a:pt x="2191" y="0"/>
                  </a:lnTo>
                  <a:cubicBezTo>
                    <a:pt x="1334" y="1905"/>
                    <a:pt x="667" y="3905"/>
                    <a:pt x="333" y="5953"/>
                  </a:cubicBezTo>
                  <a:cubicBezTo>
                    <a:pt x="0" y="8037"/>
                    <a:pt x="48" y="10132"/>
                    <a:pt x="274" y="12204"/>
                  </a:cubicBezTo>
                  <a:cubicBezTo>
                    <a:pt x="405" y="10120"/>
                    <a:pt x="441" y="8049"/>
                    <a:pt x="786" y="6025"/>
                  </a:cubicBezTo>
                  <a:cubicBezTo>
                    <a:pt x="1107" y="4001"/>
                    <a:pt x="1691" y="2024"/>
                    <a:pt x="2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799100" y="6040150"/>
              <a:ext cx="81875" cy="309000"/>
            </a:xfrm>
            <a:custGeom>
              <a:avLst/>
              <a:gdLst/>
              <a:ahLst/>
              <a:cxnLst/>
              <a:rect l="l" t="t" r="r" b="b"/>
              <a:pathLst>
                <a:path w="3275" h="12360" extrusionOk="0">
                  <a:moveTo>
                    <a:pt x="2084" y="1"/>
                  </a:moveTo>
                  <a:lnTo>
                    <a:pt x="2084" y="1"/>
                  </a:lnTo>
                  <a:cubicBezTo>
                    <a:pt x="0" y="4620"/>
                    <a:pt x="810" y="8704"/>
                    <a:pt x="3060" y="12359"/>
                  </a:cubicBezTo>
                  <a:cubicBezTo>
                    <a:pt x="3275" y="9919"/>
                    <a:pt x="3156" y="7573"/>
                    <a:pt x="3013" y="5120"/>
                  </a:cubicBezTo>
                  <a:cubicBezTo>
                    <a:pt x="2929" y="3394"/>
                    <a:pt x="2834" y="1561"/>
                    <a:pt x="20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36600" y="6040150"/>
              <a:ext cx="37825" cy="307500"/>
            </a:xfrm>
            <a:custGeom>
              <a:avLst/>
              <a:gdLst/>
              <a:ahLst/>
              <a:cxnLst/>
              <a:rect l="l" t="t" r="r" b="b"/>
              <a:pathLst>
                <a:path w="1513" h="12300" extrusionOk="0">
                  <a:moveTo>
                    <a:pt x="584" y="1"/>
                  </a:moveTo>
                  <a:lnTo>
                    <a:pt x="584" y="1"/>
                  </a:lnTo>
                  <a:cubicBezTo>
                    <a:pt x="191" y="2037"/>
                    <a:pt x="1" y="4132"/>
                    <a:pt x="132" y="6216"/>
                  </a:cubicBezTo>
                  <a:cubicBezTo>
                    <a:pt x="286" y="8311"/>
                    <a:pt x="810" y="10335"/>
                    <a:pt x="1513" y="12300"/>
                  </a:cubicBezTo>
                  <a:cubicBezTo>
                    <a:pt x="1179" y="10252"/>
                    <a:pt x="727" y="8240"/>
                    <a:pt x="596" y="6192"/>
                  </a:cubicBezTo>
                  <a:cubicBezTo>
                    <a:pt x="441" y="4144"/>
                    <a:pt x="548" y="2084"/>
                    <a:pt x="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717850" y="5983600"/>
              <a:ext cx="82175" cy="308700"/>
            </a:xfrm>
            <a:custGeom>
              <a:avLst/>
              <a:gdLst/>
              <a:ahLst/>
              <a:cxnLst/>
              <a:rect l="l" t="t" r="r" b="b"/>
              <a:pathLst>
                <a:path w="3287" h="12348" extrusionOk="0">
                  <a:moveTo>
                    <a:pt x="2798" y="1"/>
                  </a:moveTo>
                  <a:cubicBezTo>
                    <a:pt x="0" y="4227"/>
                    <a:pt x="155" y="8371"/>
                    <a:pt x="1774" y="12347"/>
                  </a:cubicBezTo>
                  <a:cubicBezTo>
                    <a:pt x="2369" y="9966"/>
                    <a:pt x="2619" y="7633"/>
                    <a:pt x="2893" y="5204"/>
                  </a:cubicBezTo>
                  <a:cubicBezTo>
                    <a:pt x="3084" y="3477"/>
                    <a:pt x="3286" y="1668"/>
                    <a:pt x="27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47300" y="5983000"/>
              <a:ext cx="40525" cy="307800"/>
            </a:xfrm>
            <a:custGeom>
              <a:avLst/>
              <a:gdLst/>
              <a:ahLst/>
              <a:cxnLst/>
              <a:rect l="l" t="t" r="r" b="b"/>
              <a:pathLst>
                <a:path w="1621" h="12312" extrusionOk="0">
                  <a:moveTo>
                    <a:pt x="1620" y="1"/>
                  </a:moveTo>
                  <a:lnTo>
                    <a:pt x="1620" y="1"/>
                  </a:lnTo>
                  <a:cubicBezTo>
                    <a:pt x="906" y="1953"/>
                    <a:pt x="370" y="3989"/>
                    <a:pt x="179" y="6073"/>
                  </a:cubicBezTo>
                  <a:cubicBezTo>
                    <a:pt x="1" y="8180"/>
                    <a:pt x="191" y="10276"/>
                    <a:pt x="560" y="12312"/>
                  </a:cubicBezTo>
                  <a:cubicBezTo>
                    <a:pt x="560" y="10228"/>
                    <a:pt x="441" y="8157"/>
                    <a:pt x="644" y="6121"/>
                  </a:cubicBezTo>
                  <a:cubicBezTo>
                    <a:pt x="810" y="4085"/>
                    <a:pt x="1251" y="2061"/>
                    <a:pt x="1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627350" y="5900250"/>
              <a:ext cx="103900" cy="301250"/>
            </a:xfrm>
            <a:custGeom>
              <a:avLst/>
              <a:gdLst/>
              <a:ahLst/>
              <a:cxnLst/>
              <a:rect l="l" t="t" r="r" b="b"/>
              <a:pathLst>
                <a:path w="4156" h="12050" extrusionOk="0">
                  <a:moveTo>
                    <a:pt x="3918" y="1"/>
                  </a:moveTo>
                  <a:cubicBezTo>
                    <a:pt x="513" y="3751"/>
                    <a:pt x="1" y="7871"/>
                    <a:pt x="1001" y="12050"/>
                  </a:cubicBezTo>
                  <a:cubicBezTo>
                    <a:pt x="1953" y="9800"/>
                    <a:pt x="2560" y="7526"/>
                    <a:pt x="3203" y="5156"/>
                  </a:cubicBezTo>
                  <a:cubicBezTo>
                    <a:pt x="3668" y="3478"/>
                    <a:pt x="4156" y="1727"/>
                    <a:pt x="3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650575" y="5900250"/>
              <a:ext cx="74725" cy="299775"/>
            </a:xfrm>
            <a:custGeom>
              <a:avLst/>
              <a:gdLst/>
              <a:ahLst/>
              <a:cxnLst/>
              <a:rect l="l" t="t" r="r" b="b"/>
              <a:pathLst>
                <a:path w="2989" h="11991" extrusionOk="0">
                  <a:moveTo>
                    <a:pt x="2989" y="1"/>
                  </a:moveTo>
                  <a:cubicBezTo>
                    <a:pt x="1977" y="1811"/>
                    <a:pt x="1143" y="3751"/>
                    <a:pt x="619" y="5775"/>
                  </a:cubicBezTo>
                  <a:cubicBezTo>
                    <a:pt x="119" y="7811"/>
                    <a:pt x="0" y="9907"/>
                    <a:pt x="36" y="11990"/>
                  </a:cubicBezTo>
                  <a:cubicBezTo>
                    <a:pt x="357" y="9943"/>
                    <a:pt x="560" y="7883"/>
                    <a:pt x="1072" y="5894"/>
                  </a:cubicBezTo>
                  <a:cubicBezTo>
                    <a:pt x="1560" y="3894"/>
                    <a:pt x="2310" y="1965"/>
                    <a:pt x="29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565450" y="5756500"/>
              <a:ext cx="136925" cy="279525"/>
            </a:xfrm>
            <a:custGeom>
              <a:avLst/>
              <a:gdLst/>
              <a:ahLst/>
              <a:cxnLst/>
              <a:rect l="l" t="t" r="r" b="b"/>
              <a:pathLst>
                <a:path w="5477" h="11181" extrusionOk="0">
                  <a:moveTo>
                    <a:pt x="5477" y="0"/>
                  </a:moveTo>
                  <a:lnTo>
                    <a:pt x="5477" y="0"/>
                  </a:lnTo>
                  <a:cubicBezTo>
                    <a:pt x="1345" y="2953"/>
                    <a:pt x="0" y="6894"/>
                    <a:pt x="95" y="11180"/>
                  </a:cubicBezTo>
                  <a:cubicBezTo>
                    <a:pt x="1500" y="9168"/>
                    <a:pt x="2572" y="7072"/>
                    <a:pt x="3703" y="4894"/>
                  </a:cubicBezTo>
                  <a:cubicBezTo>
                    <a:pt x="4489" y="3346"/>
                    <a:pt x="5334" y="1727"/>
                    <a:pt x="5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567525" y="5756500"/>
              <a:ext cx="134275" cy="278025"/>
            </a:xfrm>
            <a:custGeom>
              <a:avLst/>
              <a:gdLst/>
              <a:ahLst/>
              <a:cxnLst/>
              <a:rect l="l" t="t" r="r" b="b"/>
              <a:pathLst>
                <a:path w="5371" h="11121" extrusionOk="0">
                  <a:moveTo>
                    <a:pt x="5370" y="0"/>
                  </a:moveTo>
                  <a:lnTo>
                    <a:pt x="5370" y="0"/>
                  </a:lnTo>
                  <a:cubicBezTo>
                    <a:pt x="4013" y="1560"/>
                    <a:pt x="2798" y="3274"/>
                    <a:pt x="1858" y="5156"/>
                  </a:cubicBezTo>
                  <a:cubicBezTo>
                    <a:pt x="953" y="7061"/>
                    <a:pt x="393" y="9085"/>
                    <a:pt x="0" y="11121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7" y="3513"/>
                    <a:pt x="4299" y="1786"/>
                    <a:pt x="53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535075" y="5601125"/>
              <a:ext cx="136950" cy="279225"/>
            </a:xfrm>
            <a:custGeom>
              <a:avLst/>
              <a:gdLst/>
              <a:ahLst/>
              <a:cxnLst/>
              <a:rect l="l" t="t" r="r" b="b"/>
              <a:pathLst>
                <a:path w="5478" h="11169" extrusionOk="0">
                  <a:moveTo>
                    <a:pt x="5478" y="0"/>
                  </a:moveTo>
                  <a:lnTo>
                    <a:pt x="5478" y="0"/>
                  </a:lnTo>
                  <a:cubicBezTo>
                    <a:pt x="1358" y="2941"/>
                    <a:pt x="1" y="6882"/>
                    <a:pt x="108" y="11168"/>
                  </a:cubicBezTo>
                  <a:cubicBezTo>
                    <a:pt x="1513" y="9168"/>
                    <a:pt x="2596" y="7061"/>
                    <a:pt x="3703" y="4894"/>
                  </a:cubicBezTo>
                  <a:cubicBezTo>
                    <a:pt x="4501" y="3346"/>
                    <a:pt x="5347" y="1727"/>
                    <a:pt x="5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537750" y="5601125"/>
              <a:ext cx="134275" cy="277725"/>
            </a:xfrm>
            <a:custGeom>
              <a:avLst/>
              <a:gdLst/>
              <a:ahLst/>
              <a:cxnLst/>
              <a:rect l="l" t="t" r="r" b="b"/>
              <a:pathLst>
                <a:path w="5371" h="11109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4001" y="1560"/>
                    <a:pt x="2787" y="3274"/>
                    <a:pt x="1858" y="5144"/>
                  </a:cubicBezTo>
                  <a:cubicBezTo>
                    <a:pt x="953" y="7049"/>
                    <a:pt x="394" y="9073"/>
                    <a:pt x="1" y="11109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8" y="3501"/>
                    <a:pt x="4299" y="1786"/>
                    <a:pt x="5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345475" y="5636525"/>
              <a:ext cx="192000" cy="243525"/>
            </a:xfrm>
            <a:custGeom>
              <a:avLst/>
              <a:gdLst/>
              <a:ahLst/>
              <a:cxnLst/>
              <a:rect l="l" t="t" r="r" b="b"/>
              <a:pathLst>
                <a:path w="7680" h="9741" extrusionOk="0">
                  <a:moveTo>
                    <a:pt x="0" y="1"/>
                  </a:moveTo>
                  <a:cubicBezTo>
                    <a:pt x="500" y="1668"/>
                    <a:pt x="1679" y="3073"/>
                    <a:pt x="2798" y="4394"/>
                  </a:cubicBezTo>
                  <a:cubicBezTo>
                    <a:pt x="4358" y="6287"/>
                    <a:pt x="5858" y="8109"/>
                    <a:pt x="7680" y="9740"/>
                  </a:cubicBezTo>
                  <a:cubicBezTo>
                    <a:pt x="6846" y="5525"/>
                    <a:pt x="4668" y="198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345475" y="5636825"/>
              <a:ext cx="192000" cy="242025"/>
            </a:xfrm>
            <a:custGeom>
              <a:avLst/>
              <a:gdLst/>
              <a:ahLst/>
              <a:cxnLst/>
              <a:rect l="l" t="t" r="r" b="b"/>
              <a:pathLst>
                <a:path w="7680" h="9681" extrusionOk="0">
                  <a:moveTo>
                    <a:pt x="0" y="1"/>
                  </a:moveTo>
                  <a:lnTo>
                    <a:pt x="0" y="1"/>
                  </a:lnTo>
                  <a:cubicBezTo>
                    <a:pt x="1429" y="1501"/>
                    <a:pt x="2917" y="2942"/>
                    <a:pt x="4191" y="4561"/>
                  </a:cubicBezTo>
                  <a:cubicBezTo>
                    <a:pt x="5489" y="6156"/>
                    <a:pt x="6537" y="7942"/>
                    <a:pt x="7680" y="9681"/>
                  </a:cubicBezTo>
                  <a:cubicBezTo>
                    <a:pt x="6846" y="7764"/>
                    <a:pt x="5858" y="5918"/>
                    <a:pt x="4549" y="4263"/>
                  </a:cubicBezTo>
                  <a:cubicBezTo>
                    <a:pt x="3239" y="2632"/>
                    <a:pt x="1679" y="1227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326425" y="5838650"/>
              <a:ext cx="239625" cy="197075"/>
            </a:xfrm>
            <a:custGeom>
              <a:avLst/>
              <a:gdLst/>
              <a:ahLst/>
              <a:cxnLst/>
              <a:rect l="l" t="t" r="r" b="b"/>
              <a:pathLst>
                <a:path w="9585" h="7883" extrusionOk="0">
                  <a:moveTo>
                    <a:pt x="0" y="0"/>
                  </a:moveTo>
                  <a:cubicBezTo>
                    <a:pt x="846" y="1524"/>
                    <a:pt x="2310" y="2643"/>
                    <a:pt x="3679" y="3691"/>
                  </a:cubicBezTo>
                  <a:cubicBezTo>
                    <a:pt x="5608" y="5215"/>
                    <a:pt x="7477" y="6656"/>
                    <a:pt x="9585" y="7882"/>
                  </a:cubicBezTo>
                  <a:cubicBezTo>
                    <a:pt x="7858" y="3941"/>
                    <a:pt x="4989" y="94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326425" y="5839250"/>
              <a:ext cx="239625" cy="195275"/>
            </a:xfrm>
            <a:custGeom>
              <a:avLst/>
              <a:gdLst/>
              <a:ahLst/>
              <a:cxnLst/>
              <a:rect l="l" t="t" r="r" b="b"/>
              <a:pathLst>
                <a:path w="9585" h="7811" extrusionOk="0">
                  <a:moveTo>
                    <a:pt x="0" y="0"/>
                  </a:moveTo>
                  <a:lnTo>
                    <a:pt x="0" y="0"/>
                  </a:lnTo>
                  <a:cubicBezTo>
                    <a:pt x="1727" y="1155"/>
                    <a:pt x="3489" y="2238"/>
                    <a:pt x="5084" y="3548"/>
                  </a:cubicBezTo>
                  <a:cubicBezTo>
                    <a:pt x="6680" y="4834"/>
                    <a:pt x="8097" y="6346"/>
                    <a:pt x="9585" y="7811"/>
                  </a:cubicBezTo>
                  <a:cubicBezTo>
                    <a:pt x="8359" y="6132"/>
                    <a:pt x="7013" y="4524"/>
                    <a:pt x="5370" y="3191"/>
                  </a:cubicBezTo>
                  <a:cubicBezTo>
                    <a:pt x="3727" y="1881"/>
                    <a:pt x="1905" y="84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371375" y="6076050"/>
              <a:ext cx="281000" cy="132600"/>
            </a:xfrm>
            <a:custGeom>
              <a:avLst/>
              <a:gdLst/>
              <a:ahLst/>
              <a:cxnLst/>
              <a:rect l="l" t="t" r="r" b="b"/>
              <a:pathLst>
                <a:path w="11240" h="5304" extrusionOk="0">
                  <a:moveTo>
                    <a:pt x="934" y="0"/>
                  </a:moveTo>
                  <a:cubicBezTo>
                    <a:pt x="628" y="0"/>
                    <a:pt x="317" y="10"/>
                    <a:pt x="0" y="29"/>
                  </a:cubicBezTo>
                  <a:cubicBezTo>
                    <a:pt x="1191" y="1291"/>
                    <a:pt x="2882" y="2006"/>
                    <a:pt x="4465" y="2708"/>
                  </a:cubicBezTo>
                  <a:cubicBezTo>
                    <a:pt x="6715" y="3696"/>
                    <a:pt x="8882" y="4649"/>
                    <a:pt x="11240" y="5304"/>
                  </a:cubicBezTo>
                  <a:cubicBezTo>
                    <a:pt x="8773" y="2134"/>
                    <a:pt x="5501" y="0"/>
                    <a:pt x="9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371975" y="6077375"/>
              <a:ext cx="279800" cy="130100"/>
            </a:xfrm>
            <a:custGeom>
              <a:avLst/>
              <a:gdLst/>
              <a:ahLst/>
              <a:cxnLst/>
              <a:rect l="l" t="t" r="r" b="b"/>
              <a:pathLst>
                <a:path w="11192" h="5204" extrusionOk="0">
                  <a:moveTo>
                    <a:pt x="0" y="0"/>
                  </a:moveTo>
                  <a:lnTo>
                    <a:pt x="0" y="0"/>
                  </a:lnTo>
                  <a:cubicBezTo>
                    <a:pt x="1941" y="691"/>
                    <a:pt x="3929" y="1322"/>
                    <a:pt x="5786" y="2179"/>
                  </a:cubicBezTo>
                  <a:cubicBezTo>
                    <a:pt x="7644" y="3036"/>
                    <a:pt x="9382" y="4167"/>
                    <a:pt x="11192" y="5203"/>
                  </a:cubicBezTo>
                  <a:cubicBezTo>
                    <a:pt x="9608" y="3870"/>
                    <a:pt x="7882" y="2655"/>
                    <a:pt x="5977" y="1762"/>
                  </a:cubicBezTo>
                  <a:cubicBezTo>
                    <a:pt x="4072" y="905"/>
                    <a:pt x="2048" y="35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455300" y="6235750"/>
              <a:ext cx="308100" cy="61750"/>
            </a:xfrm>
            <a:custGeom>
              <a:avLst/>
              <a:gdLst/>
              <a:ahLst/>
              <a:cxnLst/>
              <a:rect l="l" t="t" r="r" b="b"/>
              <a:pathLst>
                <a:path w="12324" h="2470" extrusionOk="0">
                  <a:moveTo>
                    <a:pt x="4924" y="0"/>
                  </a:moveTo>
                  <a:cubicBezTo>
                    <a:pt x="3362" y="0"/>
                    <a:pt x="1724" y="317"/>
                    <a:pt x="1" y="1023"/>
                  </a:cubicBezTo>
                  <a:cubicBezTo>
                    <a:pt x="1525" y="1833"/>
                    <a:pt x="3358" y="1976"/>
                    <a:pt x="5085" y="2142"/>
                  </a:cubicBezTo>
                  <a:cubicBezTo>
                    <a:pt x="6989" y="2310"/>
                    <a:pt x="8843" y="2470"/>
                    <a:pt x="10725" y="2470"/>
                  </a:cubicBezTo>
                  <a:cubicBezTo>
                    <a:pt x="11255" y="2470"/>
                    <a:pt x="11787" y="2457"/>
                    <a:pt x="12324" y="2428"/>
                  </a:cubicBezTo>
                  <a:cubicBezTo>
                    <a:pt x="10053" y="932"/>
                    <a:pt x="7601" y="0"/>
                    <a:pt x="49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455300" y="6253050"/>
              <a:ext cx="306925" cy="42525"/>
            </a:xfrm>
            <a:custGeom>
              <a:avLst/>
              <a:gdLst/>
              <a:ahLst/>
              <a:cxnLst/>
              <a:rect l="l" t="t" r="r" b="b"/>
              <a:pathLst>
                <a:path w="12277" h="1701" extrusionOk="0">
                  <a:moveTo>
                    <a:pt x="4017" y="0"/>
                  </a:moveTo>
                  <a:cubicBezTo>
                    <a:pt x="2669" y="0"/>
                    <a:pt x="1325" y="123"/>
                    <a:pt x="1" y="331"/>
                  </a:cubicBezTo>
                  <a:cubicBezTo>
                    <a:pt x="2084" y="379"/>
                    <a:pt x="4144" y="331"/>
                    <a:pt x="6192" y="569"/>
                  </a:cubicBezTo>
                  <a:cubicBezTo>
                    <a:pt x="8228" y="784"/>
                    <a:pt x="10240" y="1284"/>
                    <a:pt x="12276" y="1700"/>
                  </a:cubicBezTo>
                  <a:cubicBezTo>
                    <a:pt x="10335" y="950"/>
                    <a:pt x="8335" y="331"/>
                    <a:pt x="6228" y="117"/>
                  </a:cubicBezTo>
                  <a:cubicBezTo>
                    <a:pt x="5491" y="37"/>
                    <a:pt x="4753" y="0"/>
                    <a:pt x="40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69000" y="6326350"/>
              <a:ext cx="307800" cy="67950"/>
            </a:xfrm>
            <a:custGeom>
              <a:avLst/>
              <a:gdLst/>
              <a:ahLst/>
              <a:cxnLst/>
              <a:rect l="l" t="t" r="r" b="b"/>
              <a:pathLst>
                <a:path w="12312" h="2718" extrusionOk="0">
                  <a:moveTo>
                    <a:pt x="7336" y="0"/>
                  </a:moveTo>
                  <a:cubicBezTo>
                    <a:pt x="4897" y="0"/>
                    <a:pt x="2438" y="734"/>
                    <a:pt x="1" y="2507"/>
                  </a:cubicBezTo>
                  <a:cubicBezTo>
                    <a:pt x="615" y="2659"/>
                    <a:pt x="1248" y="2718"/>
                    <a:pt x="1888" y="2718"/>
                  </a:cubicBezTo>
                  <a:cubicBezTo>
                    <a:pt x="2998" y="2718"/>
                    <a:pt x="4128" y="2542"/>
                    <a:pt x="5216" y="2376"/>
                  </a:cubicBezTo>
                  <a:cubicBezTo>
                    <a:pt x="7633" y="1983"/>
                    <a:pt x="9955" y="1626"/>
                    <a:pt x="12312" y="935"/>
                  </a:cubicBezTo>
                  <a:cubicBezTo>
                    <a:pt x="10671" y="345"/>
                    <a:pt x="9008" y="0"/>
                    <a:pt x="73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69000" y="6342000"/>
              <a:ext cx="306625" cy="46725"/>
            </a:xfrm>
            <a:custGeom>
              <a:avLst/>
              <a:gdLst/>
              <a:ahLst/>
              <a:cxnLst/>
              <a:rect l="l" t="t" r="r" b="b"/>
              <a:pathLst>
                <a:path w="12265" h="1869" extrusionOk="0">
                  <a:moveTo>
                    <a:pt x="8570" y="0"/>
                  </a:moveTo>
                  <a:cubicBezTo>
                    <a:pt x="7717" y="0"/>
                    <a:pt x="6864" y="48"/>
                    <a:pt x="6014" y="155"/>
                  </a:cubicBezTo>
                  <a:cubicBezTo>
                    <a:pt x="3930" y="452"/>
                    <a:pt x="1918" y="1059"/>
                    <a:pt x="1" y="1869"/>
                  </a:cubicBezTo>
                  <a:cubicBezTo>
                    <a:pt x="2037" y="1405"/>
                    <a:pt x="4037" y="881"/>
                    <a:pt x="6073" y="607"/>
                  </a:cubicBezTo>
                  <a:cubicBezTo>
                    <a:pt x="8109" y="321"/>
                    <a:pt x="10181" y="345"/>
                    <a:pt x="12264" y="262"/>
                  </a:cubicBezTo>
                  <a:cubicBezTo>
                    <a:pt x="11039" y="100"/>
                    <a:pt x="9805" y="0"/>
                    <a:pt x="85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4663375" y="6401875"/>
              <a:ext cx="307800" cy="68025"/>
            </a:xfrm>
            <a:custGeom>
              <a:avLst/>
              <a:gdLst/>
              <a:ahLst/>
              <a:cxnLst/>
              <a:rect l="l" t="t" r="r" b="b"/>
              <a:pathLst>
                <a:path w="12312" h="2721" extrusionOk="0">
                  <a:moveTo>
                    <a:pt x="7356" y="1"/>
                  </a:moveTo>
                  <a:cubicBezTo>
                    <a:pt x="4914" y="1"/>
                    <a:pt x="2449" y="734"/>
                    <a:pt x="0" y="2510"/>
                  </a:cubicBezTo>
                  <a:cubicBezTo>
                    <a:pt x="616" y="2662"/>
                    <a:pt x="1247" y="2720"/>
                    <a:pt x="1883" y="2720"/>
                  </a:cubicBezTo>
                  <a:cubicBezTo>
                    <a:pt x="2996" y="2720"/>
                    <a:pt x="4125" y="2541"/>
                    <a:pt x="5215" y="2367"/>
                  </a:cubicBezTo>
                  <a:cubicBezTo>
                    <a:pt x="7644" y="1986"/>
                    <a:pt x="9966" y="1629"/>
                    <a:pt x="12311" y="927"/>
                  </a:cubicBezTo>
                  <a:cubicBezTo>
                    <a:pt x="10679" y="342"/>
                    <a:pt x="9023" y="1"/>
                    <a:pt x="73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663675" y="6417475"/>
              <a:ext cx="306600" cy="46875"/>
            </a:xfrm>
            <a:custGeom>
              <a:avLst/>
              <a:gdLst/>
              <a:ahLst/>
              <a:cxnLst/>
              <a:rect l="l" t="t" r="r" b="b"/>
              <a:pathLst>
                <a:path w="12264" h="1875" extrusionOk="0">
                  <a:moveTo>
                    <a:pt x="8552" y="0"/>
                  </a:moveTo>
                  <a:cubicBezTo>
                    <a:pt x="7705" y="0"/>
                    <a:pt x="6858" y="49"/>
                    <a:pt x="6013" y="160"/>
                  </a:cubicBezTo>
                  <a:cubicBezTo>
                    <a:pt x="3929" y="457"/>
                    <a:pt x="1917" y="1065"/>
                    <a:pt x="0" y="1874"/>
                  </a:cubicBezTo>
                  <a:cubicBezTo>
                    <a:pt x="2036" y="1422"/>
                    <a:pt x="4024" y="886"/>
                    <a:pt x="6072" y="600"/>
                  </a:cubicBezTo>
                  <a:cubicBezTo>
                    <a:pt x="8108" y="326"/>
                    <a:pt x="10180" y="350"/>
                    <a:pt x="12264" y="267"/>
                  </a:cubicBezTo>
                  <a:cubicBezTo>
                    <a:pt x="11032" y="104"/>
                    <a:pt x="9793" y="0"/>
                    <a:pt x="85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517225" y="5583250"/>
              <a:ext cx="553350" cy="981100"/>
            </a:xfrm>
            <a:custGeom>
              <a:avLst/>
              <a:gdLst/>
              <a:ahLst/>
              <a:cxnLst/>
              <a:rect l="l" t="t" r="r" b="b"/>
              <a:pathLst>
                <a:path w="22134" h="39244" extrusionOk="0">
                  <a:moveTo>
                    <a:pt x="226" y="1"/>
                  </a:moveTo>
                  <a:cubicBezTo>
                    <a:pt x="107" y="1"/>
                    <a:pt x="0" y="96"/>
                    <a:pt x="0" y="227"/>
                  </a:cubicBezTo>
                  <a:cubicBezTo>
                    <a:pt x="48" y="3549"/>
                    <a:pt x="96" y="6978"/>
                    <a:pt x="369" y="10323"/>
                  </a:cubicBezTo>
                  <a:cubicBezTo>
                    <a:pt x="596" y="13074"/>
                    <a:pt x="1036" y="16669"/>
                    <a:pt x="2370" y="20063"/>
                  </a:cubicBezTo>
                  <a:cubicBezTo>
                    <a:pt x="3310" y="22444"/>
                    <a:pt x="5108" y="25730"/>
                    <a:pt x="8382" y="27897"/>
                  </a:cubicBezTo>
                  <a:cubicBezTo>
                    <a:pt x="9466" y="28635"/>
                    <a:pt x="10656" y="29183"/>
                    <a:pt x="11823" y="29719"/>
                  </a:cubicBezTo>
                  <a:cubicBezTo>
                    <a:pt x="12657" y="30124"/>
                    <a:pt x="13538" y="30516"/>
                    <a:pt x="14347" y="30981"/>
                  </a:cubicBezTo>
                  <a:cubicBezTo>
                    <a:pt x="17598" y="32814"/>
                    <a:pt x="20181" y="35696"/>
                    <a:pt x="21658" y="39113"/>
                  </a:cubicBezTo>
                  <a:cubicBezTo>
                    <a:pt x="21693" y="39196"/>
                    <a:pt x="21777" y="39244"/>
                    <a:pt x="21872" y="39244"/>
                  </a:cubicBezTo>
                  <a:cubicBezTo>
                    <a:pt x="21896" y="39244"/>
                    <a:pt x="21932" y="39232"/>
                    <a:pt x="21967" y="39220"/>
                  </a:cubicBezTo>
                  <a:cubicBezTo>
                    <a:pt x="22086" y="39184"/>
                    <a:pt x="22134" y="39041"/>
                    <a:pt x="22086" y="38922"/>
                  </a:cubicBezTo>
                  <a:cubicBezTo>
                    <a:pt x="20574" y="35434"/>
                    <a:pt x="17907" y="32469"/>
                    <a:pt x="14585" y="30576"/>
                  </a:cubicBezTo>
                  <a:cubicBezTo>
                    <a:pt x="13752" y="30100"/>
                    <a:pt x="12859" y="29707"/>
                    <a:pt x="12014" y="29302"/>
                  </a:cubicBezTo>
                  <a:cubicBezTo>
                    <a:pt x="10883" y="28766"/>
                    <a:pt x="9692" y="28219"/>
                    <a:pt x="8632" y="27516"/>
                  </a:cubicBezTo>
                  <a:cubicBezTo>
                    <a:pt x="5453" y="25421"/>
                    <a:pt x="3691" y="22194"/>
                    <a:pt x="2786" y="19884"/>
                  </a:cubicBezTo>
                  <a:cubicBezTo>
                    <a:pt x="1477" y="16539"/>
                    <a:pt x="1048" y="12990"/>
                    <a:pt x="822" y="10276"/>
                  </a:cubicBezTo>
                  <a:cubicBezTo>
                    <a:pt x="560" y="6930"/>
                    <a:pt x="488" y="3525"/>
                    <a:pt x="453" y="215"/>
                  </a:cubicBezTo>
                  <a:cubicBezTo>
                    <a:pt x="453" y="96"/>
                    <a:pt x="346" y="1"/>
                    <a:pt x="2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2"/>
          <p:cNvGrpSpPr/>
          <p:nvPr/>
        </p:nvGrpSpPr>
        <p:grpSpPr>
          <a:xfrm rot="1350639">
            <a:off x="8853220" y="625004"/>
            <a:ext cx="335945" cy="975417"/>
            <a:chOff x="1460575" y="5630575"/>
            <a:chExt cx="645350" cy="1873775"/>
          </a:xfrm>
        </p:grpSpPr>
        <p:sp>
          <p:nvSpPr>
            <p:cNvPr id="81" name="Google Shape;81;p2"/>
            <p:cNvSpPr/>
            <p:nvPr/>
          </p:nvSpPr>
          <p:spPr>
            <a:xfrm>
              <a:off x="1648400" y="5630575"/>
              <a:ext cx="269700" cy="175650"/>
            </a:xfrm>
            <a:custGeom>
              <a:avLst/>
              <a:gdLst/>
              <a:ahLst/>
              <a:cxnLst/>
              <a:rect l="l" t="t" r="r" b="b"/>
              <a:pathLst>
                <a:path w="10788" h="7026" extrusionOk="0">
                  <a:moveTo>
                    <a:pt x="656" y="1"/>
                  </a:moveTo>
                  <a:cubicBezTo>
                    <a:pt x="287" y="1"/>
                    <a:pt x="1" y="298"/>
                    <a:pt x="1" y="656"/>
                  </a:cubicBezTo>
                  <a:lnTo>
                    <a:pt x="1" y="6371"/>
                  </a:lnTo>
                  <a:cubicBezTo>
                    <a:pt x="1" y="6740"/>
                    <a:pt x="298" y="7025"/>
                    <a:pt x="656" y="7025"/>
                  </a:cubicBezTo>
                  <a:lnTo>
                    <a:pt x="10133" y="7025"/>
                  </a:lnTo>
                  <a:cubicBezTo>
                    <a:pt x="10490" y="7025"/>
                    <a:pt x="10776" y="6740"/>
                    <a:pt x="10788" y="6371"/>
                  </a:cubicBezTo>
                  <a:lnTo>
                    <a:pt x="10788" y="656"/>
                  </a:lnTo>
                  <a:cubicBezTo>
                    <a:pt x="10788" y="275"/>
                    <a:pt x="10490" y="1"/>
                    <a:pt x="10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460575" y="5806500"/>
              <a:ext cx="645350" cy="1697850"/>
            </a:xfrm>
            <a:custGeom>
              <a:avLst/>
              <a:gdLst/>
              <a:ahLst/>
              <a:cxnLst/>
              <a:rect l="l" t="t" r="r" b="b"/>
              <a:pathLst>
                <a:path w="25814" h="67914" extrusionOk="0">
                  <a:moveTo>
                    <a:pt x="8597" y="0"/>
                  </a:moveTo>
                  <a:lnTo>
                    <a:pt x="8597" y="512"/>
                  </a:lnTo>
                  <a:cubicBezTo>
                    <a:pt x="8597" y="941"/>
                    <a:pt x="8347" y="1322"/>
                    <a:pt x="7942" y="1489"/>
                  </a:cubicBezTo>
                  <a:cubicBezTo>
                    <a:pt x="3275" y="3441"/>
                    <a:pt x="1" y="8037"/>
                    <a:pt x="1" y="13407"/>
                  </a:cubicBezTo>
                  <a:lnTo>
                    <a:pt x="1" y="63651"/>
                  </a:lnTo>
                  <a:lnTo>
                    <a:pt x="132" y="63651"/>
                  </a:lnTo>
                  <a:cubicBezTo>
                    <a:pt x="132" y="66008"/>
                    <a:pt x="2192" y="67913"/>
                    <a:pt x="4704" y="67913"/>
                  </a:cubicBezTo>
                  <a:cubicBezTo>
                    <a:pt x="6359" y="67913"/>
                    <a:pt x="7800" y="67092"/>
                    <a:pt x="8597" y="65866"/>
                  </a:cubicBezTo>
                  <a:cubicBezTo>
                    <a:pt x="9407" y="67092"/>
                    <a:pt x="10848" y="67913"/>
                    <a:pt x="12503" y="67913"/>
                  </a:cubicBezTo>
                  <a:cubicBezTo>
                    <a:pt x="14550" y="67913"/>
                    <a:pt x="16301" y="66639"/>
                    <a:pt x="16872" y="64901"/>
                  </a:cubicBezTo>
                  <a:cubicBezTo>
                    <a:pt x="17456" y="66639"/>
                    <a:pt x="19182" y="67913"/>
                    <a:pt x="21254" y="67913"/>
                  </a:cubicBezTo>
                  <a:cubicBezTo>
                    <a:pt x="23778" y="67913"/>
                    <a:pt x="25814" y="66008"/>
                    <a:pt x="25814" y="63651"/>
                  </a:cubicBezTo>
                  <a:lnTo>
                    <a:pt x="25814" y="13407"/>
                  </a:lnTo>
                  <a:cubicBezTo>
                    <a:pt x="25814" y="8037"/>
                    <a:pt x="22540" y="3441"/>
                    <a:pt x="17872" y="1489"/>
                  </a:cubicBezTo>
                  <a:cubicBezTo>
                    <a:pt x="17467" y="1310"/>
                    <a:pt x="17206" y="941"/>
                    <a:pt x="17206" y="512"/>
                  </a:cubicBezTo>
                  <a:lnTo>
                    <a:pt x="17206" y="0"/>
                  </a:lnTo>
                  <a:close/>
                </a:path>
              </a:pathLst>
            </a:custGeom>
            <a:solidFill>
              <a:srgbClr val="25BF7C">
                <a:alpha val="5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" name="Google Shape;83;p2"/>
          <p:cNvSpPr/>
          <p:nvPr/>
        </p:nvSpPr>
        <p:spPr>
          <a:xfrm rot="1078197">
            <a:off x="538144" y="2615762"/>
            <a:ext cx="142844" cy="302822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 rot="-2700996">
            <a:off x="265904" y="4704184"/>
            <a:ext cx="142836" cy="302854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 rot="1623075">
            <a:off x="8616870" y="4195840"/>
            <a:ext cx="225062" cy="477144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 rot="-1229716">
            <a:off x="8871756" y="1848082"/>
            <a:ext cx="169977" cy="360335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" name="Google Shape;87;p2"/>
          <p:cNvGrpSpPr/>
          <p:nvPr/>
        </p:nvGrpSpPr>
        <p:grpSpPr>
          <a:xfrm rot="-1269334">
            <a:off x="7492058" y="3707781"/>
            <a:ext cx="601297" cy="1873742"/>
            <a:chOff x="3855225" y="5718400"/>
            <a:chExt cx="601300" cy="1873750"/>
          </a:xfrm>
        </p:grpSpPr>
        <p:sp>
          <p:nvSpPr>
            <p:cNvPr id="88" name="Google Shape;88;p2"/>
            <p:cNvSpPr/>
            <p:nvPr/>
          </p:nvSpPr>
          <p:spPr>
            <a:xfrm>
              <a:off x="4020125" y="5718400"/>
              <a:ext cx="269700" cy="175625"/>
            </a:xfrm>
            <a:custGeom>
              <a:avLst/>
              <a:gdLst/>
              <a:ahLst/>
              <a:cxnLst/>
              <a:rect l="l" t="t" r="r" b="b"/>
              <a:pathLst>
                <a:path w="10788" h="7025" extrusionOk="0">
                  <a:moveTo>
                    <a:pt x="644" y="0"/>
                  </a:moveTo>
                  <a:cubicBezTo>
                    <a:pt x="275" y="0"/>
                    <a:pt x="1" y="298"/>
                    <a:pt x="1" y="655"/>
                  </a:cubicBezTo>
                  <a:lnTo>
                    <a:pt x="1" y="6370"/>
                  </a:lnTo>
                  <a:cubicBezTo>
                    <a:pt x="1" y="6739"/>
                    <a:pt x="298" y="7025"/>
                    <a:pt x="644" y="7025"/>
                  </a:cubicBezTo>
                  <a:lnTo>
                    <a:pt x="10133" y="7025"/>
                  </a:lnTo>
                  <a:cubicBezTo>
                    <a:pt x="10490" y="7025"/>
                    <a:pt x="10788" y="6739"/>
                    <a:pt x="10788" y="6370"/>
                  </a:cubicBezTo>
                  <a:lnTo>
                    <a:pt x="10788" y="655"/>
                  </a:lnTo>
                  <a:cubicBezTo>
                    <a:pt x="10788" y="274"/>
                    <a:pt x="10490" y="0"/>
                    <a:pt x="10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855225" y="5894300"/>
              <a:ext cx="601300" cy="1697850"/>
            </a:xfrm>
            <a:custGeom>
              <a:avLst/>
              <a:gdLst/>
              <a:ahLst/>
              <a:cxnLst/>
              <a:rect l="l" t="t" r="r" b="b"/>
              <a:pathLst>
                <a:path w="24052" h="67914" extrusionOk="0">
                  <a:moveTo>
                    <a:pt x="8002" y="1"/>
                  </a:moveTo>
                  <a:lnTo>
                    <a:pt x="8002" y="1989"/>
                  </a:lnTo>
                  <a:cubicBezTo>
                    <a:pt x="8002" y="2334"/>
                    <a:pt x="7907" y="2668"/>
                    <a:pt x="7704" y="2941"/>
                  </a:cubicBezTo>
                  <a:lnTo>
                    <a:pt x="798" y="12800"/>
                  </a:lnTo>
                  <a:cubicBezTo>
                    <a:pt x="287" y="13562"/>
                    <a:pt x="1" y="14455"/>
                    <a:pt x="1" y="15360"/>
                  </a:cubicBezTo>
                  <a:lnTo>
                    <a:pt x="1" y="24837"/>
                  </a:lnTo>
                  <a:lnTo>
                    <a:pt x="167" y="25135"/>
                  </a:lnTo>
                  <a:cubicBezTo>
                    <a:pt x="489" y="25742"/>
                    <a:pt x="656" y="26421"/>
                    <a:pt x="656" y="27099"/>
                  </a:cubicBezTo>
                  <a:lnTo>
                    <a:pt x="656" y="47816"/>
                  </a:lnTo>
                  <a:cubicBezTo>
                    <a:pt x="656" y="48280"/>
                    <a:pt x="560" y="48733"/>
                    <a:pt x="370" y="49161"/>
                  </a:cubicBezTo>
                  <a:lnTo>
                    <a:pt x="1" y="50007"/>
                  </a:lnTo>
                  <a:lnTo>
                    <a:pt x="1" y="63651"/>
                  </a:lnTo>
                  <a:lnTo>
                    <a:pt x="120" y="63651"/>
                  </a:lnTo>
                  <a:cubicBezTo>
                    <a:pt x="120" y="66009"/>
                    <a:pt x="2025" y="67914"/>
                    <a:pt x="4370" y="67914"/>
                  </a:cubicBezTo>
                  <a:cubicBezTo>
                    <a:pt x="5906" y="67914"/>
                    <a:pt x="7264" y="67092"/>
                    <a:pt x="8002" y="65866"/>
                  </a:cubicBezTo>
                  <a:cubicBezTo>
                    <a:pt x="8752" y="67092"/>
                    <a:pt x="10109" y="67914"/>
                    <a:pt x="11633" y="67914"/>
                  </a:cubicBezTo>
                  <a:cubicBezTo>
                    <a:pt x="13562" y="67914"/>
                    <a:pt x="15181" y="66640"/>
                    <a:pt x="15717" y="64901"/>
                  </a:cubicBezTo>
                  <a:cubicBezTo>
                    <a:pt x="16253" y="66640"/>
                    <a:pt x="17872" y="67914"/>
                    <a:pt x="19789" y="67914"/>
                  </a:cubicBezTo>
                  <a:cubicBezTo>
                    <a:pt x="22146" y="67914"/>
                    <a:pt x="24051" y="66009"/>
                    <a:pt x="24051" y="63651"/>
                  </a:cubicBezTo>
                  <a:lnTo>
                    <a:pt x="24051" y="50007"/>
                  </a:lnTo>
                  <a:lnTo>
                    <a:pt x="23682" y="49161"/>
                  </a:lnTo>
                  <a:cubicBezTo>
                    <a:pt x="23504" y="48745"/>
                    <a:pt x="23397" y="48280"/>
                    <a:pt x="23397" y="47816"/>
                  </a:cubicBezTo>
                  <a:lnTo>
                    <a:pt x="23397" y="27099"/>
                  </a:lnTo>
                  <a:cubicBezTo>
                    <a:pt x="23361" y="26421"/>
                    <a:pt x="23528" y="25730"/>
                    <a:pt x="23861" y="25135"/>
                  </a:cubicBezTo>
                  <a:lnTo>
                    <a:pt x="24016" y="24837"/>
                  </a:lnTo>
                  <a:lnTo>
                    <a:pt x="24016" y="15360"/>
                  </a:lnTo>
                  <a:cubicBezTo>
                    <a:pt x="24016" y="14431"/>
                    <a:pt x="23742" y="13538"/>
                    <a:pt x="23218" y="12800"/>
                  </a:cubicBezTo>
                  <a:lnTo>
                    <a:pt x="16312" y="2941"/>
                  </a:lnTo>
                  <a:cubicBezTo>
                    <a:pt x="16122" y="2668"/>
                    <a:pt x="16015" y="2334"/>
                    <a:pt x="16015" y="1989"/>
                  </a:cubicBezTo>
                  <a:lnTo>
                    <a:pt x="16015" y="1"/>
                  </a:lnTo>
                  <a:close/>
                </a:path>
              </a:pathLst>
            </a:custGeom>
            <a:solidFill>
              <a:srgbClr val="25BF7C">
                <a:alpha val="5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TITLE_AND_DESCRIPTION_1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24"/>
          <p:cNvSpPr/>
          <p:nvPr/>
        </p:nvSpPr>
        <p:spPr>
          <a:xfrm rot="10800000" flipH="1">
            <a:off x="0" y="-63734"/>
            <a:ext cx="9144085" cy="2617632"/>
          </a:xfrm>
          <a:custGeom>
            <a:avLst/>
            <a:gdLst/>
            <a:ahLst/>
            <a:cxnLst/>
            <a:rect l="l" t="t" r="r" b="b"/>
            <a:pathLst>
              <a:path w="83785" h="30664" extrusionOk="0">
                <a:moveTo>
                  <a:pt x="7278" y="0"/>
                </a:moveTo>
                <a:cubicBezTo>
                  <a:pt x="6838" y="0"/>
                  <a:pt x="6397" y="6"/>
                  <a:pt x="5953" y="17"/>
                </a:cubicBezTo>
                <a:cubicBezTo>
                  <a:pt x="3906" y="77"/>
                  <a:pt x="1929" y="255"/>
                  <a:pt x="0" y="553"/>
                </a:cubicBezTo>
                <a:lnTo>
                  <a:pt x="0" y="30664"/>
                </a:lnTo>
                <a:lnTo>
                  <a:pt x="83785" y="30664"/>
                </a:lnTo>
                <a:lnTo>
                  <a:pt x="83785" y="3398"/>
                </a:lnTo>
                <a:cubicBezTo>
                  <a:pt x="82594" y="3101"/>
                  <a:pt x="81332" y="2851"/>
                  <a:pt x="79998" y="2672"/>
                </a:cubicBezTo>
                <a:cubicBezTo>
                  <a:pt x="77596" y="2332"/>
                  <a:pt x="75162" y="2197"/>
                  <a:pt x="72705" y="2197"/>
                </a:cubicBezTo>
                <a:cubicBezTo>
                  <a:pt x="63072" y="2197"/>
                  <a:pt x="53083" y="4279"/>
                  <a:pt x="43220" y="4279"/>
                </a:cubicBezTo>
                <a:cubicBezTo>
                  <a:pt x="42386" y="4279"/>
                  <a:pt x="41552" y="4264"/>
                  <a:pt x="40720" y="4232"/>
                </a:cubicBezTo>
                <a:cubicBezTo>
                  <a:pt x="29124" y="3785"/>
                  <a:pt x="18831" y="0"/>
                  <a:pt x="727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8" name="Google Shape;878;p24"/>
          <p:cNvGrpSpPr/>
          <p:nvPr/>
        </p:nvGrpSpPr>
        <p:grpSpPr>
          <a:xfrm rot="-3585892" flipH="1">
            <a:off x="7782042" y="-981628"/>
            <a:ext cx="1104614" cy="2238706"/>
            <a:chOff x="1803775" y="5029925"/>
            <a:chExt cx="655775" cy="1329050"/>
          </a:xfrm>
        </p:grpSpPr>
        <p:sp>
          <p:nvSpPr>
            <p:cNvPr id="879" name="Google Shape;879;p24"/>
            <p:cNvSpPr/>
            <p:nvPr/>
          </p:nvSpPr>
          <p:spPr>
            <a:xfrm>
              <a:off x="1955600" y="5030950"/>
              <a:ext cx="183975" cy="658600"/>
            </a:xfrm>
            <a:custGeom>
              <a:avLst/>
              <a:gdLst/>
              <a:ahLst/>
              <a:cxnLst/>
              <a:rect l="l" t="t" r="r" b="b"/>
              <a:pathLst>
                <a:path w="7359" h="26344" extrusionOk="0">
                  <a:moveTo>
                    <a:pt x="2447" y="1"/>
                  </a:moveTo>
                  <a:cubicBezTo>
                    <a:pt x="2378" y="1"/>
                    <a:pt x="2308" y="6"/>
                    <a:pt x="2238" y="19"/>
                  </a:cubicBezTo>
                  <a:cubicBezTo>
                    <a:pt x="1441" y="138"/>
                    <a:pt x="988" y="959"/>
                    <a:pt x="714" y="1709"/>
                  </a:cubicBezTo>
                  <a:cubicBezTo>
                    <a:pt x="12" y="3769"/>
                    <a:pt x="0" y="6031"/>
                    <a:pt x="655" y="8079"/>
                  </a:cubicBezTo>
                  <a:cubicBezTo>
                    <a:pt x="1107" y="9448"/>
                    <a:pt x="1846" y="10722"/>
                    <a:pt x="2262" y="12103"/>
                  </a:cubicBezTo>
                  <a:cubicBezTo>
                    <a:pt x="3131" y="14925"/>
                    <a:pt x="2631" y="18045"/>
                    <a:pt x="3572" y="20855"/>
                  </a:cubicBezTo>
                  <a:cubicBezTo>
                    <a:pt x="3822" y="21640"/>
                    <a:pt x="5763" y="26343"/>
                    <a:pt x="5763" y="26343"/>
                  </a:cubicBezTo>
                  <a:cubicBezTo>
                    <a:pt x="5763" y="26343"/>
                    <a:pt x="5977" y="23295"/>
                    <a:pt x="6227" y="22533"/>
                  </a:cubicBezTo>
                  <a:cubicBezTo>
                    <a:pt x="6882" y="20462"/>
                    <a:pt x="7358" y="18247"/>
                    <a:pt x="6858" y="16092"/>
                  </a:cubicBezTo>
                  <a:cubicBezTo>
                    <a:pt x="6620" y="15020"/>
                    <a:pt x="6144" y="14008"/>
                    <a:pt x="5834" y="12949"/>
                  </a:cubicBezTo>
                  <a:cubicBezTo>
                    <a:pt x="5120" y="10603"/>
                    <a:pt x="5179" y="8079"/>
                    <a:pt x="5167" y="5626"/>
                  </a:cubicBezTo>
                  <a:cubicBezTo>
                    <a:pt x="5167" y="3841"/>
                    <a:pt x="5036" y="1852"/>
                    <a:pt x="3739" y="614"/>
                  </a:cubicBezTo>
                  <a:cubicBezTo>
                    <a:pt x="3385" y="271"/>
                    <a:pt x="2923" y="1"/>
                    <a:pt x="2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4"/>
            <p:cNvSpPr/>
            <p:nvPr/>
          </p:nvSpPr>
          <p:spPr>
            <a:xfrm>
              <a:off x="2114250" y="5235650"/>
              <a:ext cx="231000" cy="585750"/>
            </a:xfrm>
            <a:custGeom>
              <a:avLst/>
              <a:gdLst/>
              <a:ahLst/>
              <a:cxnLst/>
              <a:rect l="l" t="t" r="r" b="b"/>
              <a:pathLst>
                <a:path w="9240" h="23430" extrusionOk="0">
                  <a:moveTo>
                    <a:pt x="7573" y="1"/>
                  </a:moveTo>
                  <a:cubicBezTo>
                    <a:pt x="7215" y="1"/>
                    <a:pt x="6845" y="121"/>
                    <a:pt x="6549" y="332"/>
                  </a:cubicBezTo>
                  <a:cubicBezTo>
                    <a:pt x="6013" y="701"/>
                    <a:pt x="5667" y="1296"/>
                    <a:pt x="5417" y="1891"/>
                  </a:cubicBezTo>
                  <a:cubicBezTo>
                    <a:pt x="3715" y="5785"/>
                    <a:pt x="4584" y="10476"/>
                    <a:pt x="2643" y="14274"/>
                  </a:cubicBezTo>
                  <a:cubicBezTo>
                    <a:pt x="2286" y="14988"/>
                    <a:pt x="1822" y="15643"/>
                    <a:pt x="1465" y="16369"/>
                  </a:cubicBezTo>
                  <a:cubicBezTo>
                    <a:pt x="857" y="17572"/>
                    <a:pt x="0" y="21299"/>
                    <a:pt x="274" y="23430"/>
                  </a:cubicBezTo>
                  <a:cubicBezTo>
                    <a:pt x="1167" y="21251"/>
                    <a:pt x="2346" y="18858"/>
                    <a:pt x="3548" y="16810"/>
                  </a:cubicBezTo>
                  <a:cubicBezTo>
                    <a:pt x="5834" y="12976"/>
                    <a:pt x="7572" y="8821"/>
                    <a:pt x="8715" y="4511"/>
                  </a:cubicBezTo>
                  <a:cubicBezTo>
                    <a:pt x="9001" y="3451"/>
                    <a:pt x="9239" y="2332"/>
                    <a:pt x="8966" y="1260"/>
                  </a:cubicBezTo>
                  <a:cubicBezTo>
                    <a:pt x="8870" y="879"/>
                    <a:pt x="8692" y="486"/>
                    <a:pt x="8370" y="248"/>
                  </a:cubicBezTo>
                  <a:cubicBezTo>
                    <a:pt x="8142" y="78"/>
                    <a:pt x="7861" y="1"/>
                    <a:pt x="75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4"/>
            <p:cNvSpPr/>
            <p:nvPr/>
          </p:nvSpPr>
          <p:spPr>
            <a:xfrm>
              <a:off x="2142525" y="5476450"/>
              <a:ext cx="239625" cy="558375"/>
            </a:xfrm>
            <a:custGeom>
              <a:avLst/>
              <a:gdLst/>
              <a:ahLst/>
              <a:cxnLst/>
              <a:rect l="l" t="t" r="r" b="b"/>
              <a:pathLst>
                <a:path w="9585" h="22335" extrusionOk="0">
                  <a:moveTo>
                    <a:pt x="8295" y="0"/>
                  </a:moveTo>
                  <a:cubicBezTo>
                    <a:pt x="7885" y="0"/>
                    <a:pt x="7450" y="190"/>
                    <a:pt x="7120" y="475"/>
                  </a:cubicBezTo>
                  <a:cubicBezTo>
                    <a:pt x="5120" y="2201"/>
                    <a:pt x="6096" y="5952"/>
                    <a:pt x="4025" y="7607"/>
                  </a:cubicBezTo>
                  <a:cubicBezTo>
                    <a:pt x="3655" y="7904"/>
                    <a:pt x="3227" y="8095"/>
                    <a:pt x="2882" y="8404"/>
                  </a:cubicBezTo>
                  <a:cubicBezTo>
                    <a:pt x="2048" y="9130"/>
                    <a:pt x="1810" y="10309"/>
                    <a:pt x="1762" y="11428"/>
                  </a:cubicBezTo>
                  <a:cubicBezTo>
                    <a:pt x="1727" y="12524"/>
                    <a:pt x="1822" y="13655"/>
                    <a:pt x="1465" y="14703"/>
                  </a:cubicBezTo>
                  <a:cubicBezTo>
                    <a:pt x="1286" y="15226"/>
                    <a:pt x="1012" y="15703"/>
                    <a:pt x="798" y="16203"/>
                  </a:cubicBezTo>
                  <a:cubicBezTo>
                    <a:pt x="12" y="18048"/>
                    <a:pt x="0" y="20406"/>
                    <a:pt x="417" y="22335"/>
                  </a:cubicBezTo>
                  <a:cubicBezTo>
                    <a:pt x="572" y="19632"/>
                    <a:pt x="2155" y="17393"/>
                    <a:pt x="3477" y="15131"/>
                  </a:cubicBezTo>
                  <a:cubicBezTo>
                    <a:pt x="5156" y="12286"/>
                    <a:pt x="6453" y="9226"/>
                    <a:pt x="7739" y="6178"/>
                  </a:cubicBezTo>
                  <a:cubicBezTo>
                    <a:pt x="8251" y="4940"/>
                    <a:pt x="8775" y="3701"/>
                    <a:pt x="9192" y="2415"/>
                  </a:cubicBezTo>
                  <a:cubicBezTo>
                    <a:pt x="9442" y="1641"/>
                    <a:pt x="9585" y="653"/>
                    <a:pt x="8930" y="189"/>
                  </a:cubicBezTo>
                  <a:cubicBezTo>
                    <a:pt x="8740" y="58"/>
                    <a:pt x="8521" y="0"/>
                    <a:pt x="8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4"/>
            <p:cNvSpPr/>
            <p:nvPr/>
          </p:nvSpPr>
          <p:spPr>
            <a:xfrm>
              <a:off x="2187475" y="5688250"/>
              <a:ext cx="272075" cy="546300"/>
            </a:xfrm>
            <a:custGeom>
              <a:avLst/>
              <a:gdLst/>
              <a:ahLst/>
              <a:cxnLst/>
              <a:rect l="l" t="t" r="r" b="b"/>
              <a:pathLst>
                <a:path w="10883" h="21852" extrusionOk="0">
                  <a:moveTo>
                    <a:pt x="9750" y="1"/>
                  </a:moveTo>
                  <a:cubicBezTo>
                    <a:pt x="9429" y="1"/>
                    <a:pt x="9097" y="124"/>
                    <a:pt x="8823" y="289"/>
                  </a:cubicBezTo>
                  <a:cubicBezTo>
                    <a:pt x="7382" y="1182"/>
                    <a:pt x="6965" y="3075"/>
                    <a:pt x="5941" y="4433"/>
                  </a:cubicBezTo>
                  <a:cubicBezTo>
                    <a:pt x="5417" y="5123"/>
                    <a:pt x="4715" y="5707"/>
                    <a:pt x="4310" y="6481"/>
                  </a:cubicBezTo>
                  <a:cubicBezTo>
                    <a:pt x="3751" y="7588"/>
                    <a:pt x="3881" y="8874"/>
                    <a:pt x="3774" y="10112"/>
                  </a:cubicBezTo>
                  <a:cubicBezTo>
                    <a:pt x="3751" y="10422"/>
                    <a:pt x="3703" y="10743"/>
                    <a:pt x="3560" y="11017"/>
                  </a:cubicBezTo>
                  <a:cubicBezTo>
                    <a:pt x="3358" y="11374"/>
                    <a:pt x="3000" y="11612"/>
                    <a:pt x="2727" y="11898"/>
                  </a:cubicBezTo>
                  <a:cubicBezTo>
                    <a:pt x="1798" y="12850"/>
                    <a:pt x="1655" y="14279"/>
                    <a:pt x="1488" y="15601"/>
                  </a:cubicBezTo>
                  <a:cubicBezTo>
                    <a:pt x="1357" y="16732"/>
                    <a:pt x="1143" y="17851"/>
                    <a:pt x="905" y="18958"/>
                  </a:cubicBezTo>
                  <a:cubicBezTo>
                    <a:pt x="738" y="19673"/>
                    <a:pt x="0" y="21232"/>
                    <a:pt x="369" y="21852"/>
                  </a:cubicBezTo>
                  <a:cubicBezTo>
                    <a:pt x="2941" y="15696"/>
                    <a:pt x="6489" y="10279"/>
                    <a:pt x="9751" y="4457"/>
                  </a:cubicBezTo>
                  <a:cubicBezTo>
                    <a:pt x="10239" y="3576"/>
                    <a:pt x="10716" y="2671"/>
                    <a:pt x="10823" y="1671"/>
                  </a:cubicBezTo>
                  <a:cubicBezTo>
                    <a:pt x="10882" y="1075"/>
                    <a:pt x="10739" y="397"/>
                    <a:pt x="10228" y="111"/>
                  </a:cubicBezTo>
                  <a:cubicBezTo>
                    <a:pt x="10078" y="34"/>
                    <a:pt x="9915" y="1"/>
                    <a:pt x="97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4"/>
            <p:cNvSpPr/>
            <p:nvPr/>
          </p:nvSpPr>
          <p:spPr>
            <a:xfrm>
              <a:off x="1875225" y="5439475"/>
              <a:ext cx="275350" cy="581350"/>
            </a:xfrm>
            <a:custGeom>
              <a:avLst/>
              <a:gdLst/>
              <a:ahLst/>
              <a:cxnLst/>
              <a:rect l="l" t="t" r="r" b="b"/>
              <a:pathLst>
                <a:path w="11014" h="23254" extrusionOk="0">
                  <a:moveTo>
                    <a:pt x="1532" y="0"/>
                  </a:moveTo>
                  <a:cubicBezTo>
                    <a:pt x="1396" y="0"/>
                    <a:pt x="1258" y="23"/>
                    <a:pt x="1120" y="72"/>
                  </a:cubicBezTo>
                  <a:cubicBezTo>
                    <a:pt x="167" y="418"/>
                    <a:pt x="0" y="1668"/>
                    <a:pt x="72" y="2668"/>
                  </a:cubicBezTo>
                  <a:cubicBezTo>
                    <a:pt x="405" y="6859"/>
                    <a:pt x="2215" y="10836"/>
                    <a:pt x="4501" y="14396"/>
                  </a:cubicBezTo>
                  <a:cubicBezTo>
                    <a:pt x="6465" y="17444"/>
                    <a:pt x="8692" y="20456"/>
                    <a:pt x="11014" y="23254"/>
                  </a:cubicBezTo>
                  <a:cubicBezTo>
                    <a:pt x="10966" y="22111"/>
                    <a:pt x="9954" y="20718"/>
                    <a:pt x="9335" y="19801"/>
                  </a:cubicBezTo>
                  <a:cubicBezTo>
                    <a:pt x="8763" y="18968"/>
                    <a:pt x="8132" y="18158"/>
                    <a:pt x="7906" y="17182"/>
                  </a:cubicBezTo>
                  <a:cubicBezTo>
                    <a:pt x="7632" y="15967"/>
                    <a:pt x="8073" y="14598"/>
                    <a:pt x="7454" y="13515"/>
                  </a:cubicBezTo>
                  <a:cubicBezTo>
                    <a:pt x="7001" y="12681"/>
                    <a:pt x="6025" y="12253"/>
                    <a:pt x="5346" y="11586"/>
                  </a:cubicBezTo>
                  <a:cubicBezTo>
                    <a:pt x="4108" y="10371"/>
                    <a:pt x="3858" y="8478"/>
                    <a:pt x="3858" y="6764"/>
                  </a:cubicBezTo>
                  <a:cubicBezTo>
                    <a:pt x="3858" y="5025"/>
                    <a:pt x="4037" y="3240"/>
                    <a:pt x="3406" y="1632"/>
                  </a:cubicBezTo>
                  <a:cubicBezTo>
                    <a:pt x="3089" y="816"/>
                    <a:pt x="2345" y="0"/>
                    <a:pt x="1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4"/>
            <p:cNvSpPr/>
            <p:nvPr/>
          </p:nvSpPr>
          <p:spPr>
            <a:xfrm>
              <a:off x="1803775" y="5791475"/>
              <a:ext cx="395625" cy="436825"/>
            </a:xfrm>
            <a:custGeom>
              <a:avLst/>
              <a:gdLst/>
              <a:ahLst/>
              <a:cxnLst/>
              <a:rect l="l" t="t" r="r" b="b"/>
              <a:pathLst>
                <a:path w="15825" h="17473" extrusionOk="0">
                  <a:moveTo>
                    <a:pt x="1787" y="0"/>
                  </a:moveTo>
                  <a:cubicBezTo>
                    <a:pt x="1712" y="0"/>
                    <a:pt x="1636" y="6"/>
                    <a:pt x="1561" y="18"/>
                  </a:cubicBezTo>
                  <a:cubicBezTo>
                    <a:pt x="489" y="197"/>
                    <a:pt x="1" y="1471"/>
                    <a:pt x="1" y="2566"/>
                  </a:cubicBezTo>
                  <a:cubicBezTo>
                    <a:pt x="13" y="4554"/>
                    <a:pt x="1001" y="6447"/>
                    <a:pt x="2335" y="7924"/>
                  </a:cubicBezTo>
                  <a:cubicBezTo>
                    <a:pt x="3680" y="9388"/>
                    <a:pt x="5347" y="10519"/>
                    <a:pt x="7002" y="11638"/>
                  </a:cubicBezTo>
                  <a:cubicBezTo>
                    <a:pt x="8442" y="12627"/>
                    <a:pt x="9895" y="13591"/>
                    <a:pt x="11371" y="14556"/>
                  </a:cubicBezTo>
                  <a:cubicBezTo>
                    <a:pt x="12752" y="15484"/>
                    <a:pt x="14288" y="16877"/>
                    <a:pt x="15824" y="17473"/>
                  </a:cubicBezTo>
                  <a:cubicBezTo>
                    <a:pt x="15670" y="16258"/>
                    <a:pt x="14824" y="14734"/>
                    <a:pt x="13931" y="13901"/>
                  </a:cubicBezTo>
                  <a:cubicBezTo>
                    <a:pt x="13276" y="13305"/>
                    <a:pt x="12479" y="12901"/>
                    <a:pt x="11836" y="12305"/>
                  </a:cubicBezTo>
                  <a:cubicBezTo>
                    <a:pt x="10395" y="10936"/>
                    <a:pt x="9931" y="8614"/>
                    <a:pt x="8157" y="7721"/>
                  </a:cubicBezTo>
                  <a:cubicBezTo>
                    <a:pt x="7276" y="7293"/>
                    <a:pt x="6180" y="7245"/>
                    <a:pt x="5525" y="6519"/>
                  </a:cubicBezTo>
                  <a:cubicBezTo>
                    <a:pt x="5192" y="6162"/>
                    <a:pt x="5049" y="5673"/>
                    <a:pt x="4894" y="5209"/>
                  </a:cubicBezTo>
                  <a:cubicBezTo>
                    <a:pt x="4644" y="4364"/>
                    <a:pt x="4382" y="3530"/>
                    <a:pt x="4120" y="2685"/>
                  </a:cubicBezTo>
                  <a:cubicBezTo>
                    <a:pt x="3918" y="2030"/>
                    <a:pt x="3728" y="1375"/>
                    <a:pt x="3311" y="840"/>
                  </a:cubicBezTo>
                  <a:cubicBezTo>
                    <a:pt x="2951" y="364"/>
                    <a:pt x="2385" y="0"/>
                    <a:pt x="1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4"/>
            <p:cNvSpPr/>
            <p:nvPr/>
          </p:nvSpPr>
          <p:spPr>
            <a:xfrm>
              <a:off x="2005900" y="5029925"/>
              <a:ext cx="226525" cy="1329050"/>
            </a:xfrm>
            <a:custGeom>
              <a:avLst/>
              <a:gdLst/>
              <a:ahLst/>
              <a:cxnLst/>
              <a:rect l="l" t="t" r="r" b="b"/>
              <a:pathLst>
                <a:path w="9061" h="53162" extrusionOk="0">
                  <a:moveTo>
                    <a:pt x="441" y="0"/>
                  </a:moveTo>
                  <a:lnTo>
                    <a:pt x="0" y="83"/>
                  </a:lnTo>
                  <a:cubicBezTo>
                    <a:pt x="1381" y="6787"/>
                    <a:pt x="2286" y="14180"/>
                    <a:pt x="3239" y="22015"/>
                  </a:cubicBezTo>
                  <a:cubicBezTo>
                    <a:pt x="4548" y="32754"/>
                    <a:pt x="5906" y="43875"/>
                    <a:pt x="8632" y="53161"/>
                  </a:cubicBezTo>
                  <a:lnTo>
                    <a:pt x="9061" y="53042"/>
                  </a:lnTo>
                  <a:cubicBezTo>
                    <a:pt x="6358" y="43779"/>
                    <a:pt x="5001" y="32695"/>
                    <a:pt x="3691" y="21967"/>
                  </a:cubicBezTo>
                  <a:cubicBezTo>
                    <a:pt x="2739" y="14121"/>
                    <a:pt x="1846" y="6727"/>
                    <a:pt x="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4"/>
            <p:cNvSpPr/>
            <p:nvPr/>
          </p:nvSpPr>
          <p:spPr>
            <a:xfrm>
              <a:off x="2117225" y="5235900"/>
              <a:ext cx="205700" cy="572100"/>
            </a:xfrm>
            <a:custGeom>
              <a:avLst/>
              <a:gdLst/>
              <a:ahLst/>
              <a:cxnLst/>
              <a:rect l="l" t="t" r="r" b="b"/>
              <a:pathLst>
                <a:path w="8228" h="22884" extrusionOk="0">
                  <a:moveTo>
                    <a:pt x="7834" y="0"/>
                  </a:moveTo>
                  <a:cubicBezTo>
                    <a:pt x="6584" y="1989"/>
                    <a:pt x="6037" y="4596"/>
                    <a:pt x="5513" y="7132"/>
                  </a:cubicBezTo>
                  <a:cubicBezTo>
                    <a:pt x="5215" y="8561"/>
                    <a:pt x="4929" y="9906"/>
                    <a:pt x="4548" y="11109"/>
                  </a:cubicBezTo>
                  <a:cubicBezTo>
                    <a:pt x="4024" y="12704"/>
                    <a:pt x="3286" y="14228"/>
                    <a:pt x="2572" y="15716"/>
                  </a:cubicBezTo>
                  <a:cubicBezTo>
                    <a:pt x="1465" y="17967"/>
                    <a:pt x="357" y="20288"/>
                    <a:pt x="0" y="22824"/>
                  </a:cubicBezTo>
                  <a:lnTo>
                    <a:pt x="453" y="22884"/>
                  </a:lnTo>
                  <a:cubicBezTo>
                    <a:pt x="798" y="20419"/>
                    <a:pt x="1917" y="18133"/>
                    <a:pt x="2989" y="15907"/>
                  </a:cubicBezTo>
                  <a:cubicBezTo>
                    <a:pt x="3703" y="14407"/>
                    <a:pt x="4453" y="12859"/>
                    <a:pt x="4977" y="11252"/>
                  </a:cubicBezTo>
                  <a:cubicBezTo>
                    <a:pt x="5382" y="10025"/>
                    <a:pt x="5668" y="8668"/>
                    <a:pt x="5965" y="7239"/>
                  </a:cubicBezTo>
                  <a:cubicBezTo>
                    <a:pt x="6477" y="4751"/>
                    <a:pt x="7001" y="2179"/>
                    <a:pt x="8227" y="250"/>
                  </a:cubicBezTo>
                  <a:lnTo>
                    <a:pt x="78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4"/>
            <p:cNvSpPr/>
            <p:nvPr/>
          </p:nvSpPr>
          <p:spPr>
            <a:xfrm>
              <a:off x="2144900" y="5476700"/>
              <a:ext cx="224750" cy="525675"/>
            </a:xfrm>
            <a:custGeom>
              <a:avLst/>
              <a:gdLst/>
              <a:ahLst/>
              <a:cxnLst/>
              <a:rect l="l" t="t" r="r" b="b"/>
              <a:pathLst>
                <a:path w="8990" h="21027" extrusionOk="0">
                  <a:moveTo>
                    <a:pt x="8680" y="0"/>
                  </a:moveTo>
                  <a:cubicBezTo>
                    <a:pt x="7239" y="1358"/>
                    <a:pt x="6096" y="3620"/>
                    <a:pt x="5715" y="5930"/>
                  </a:cubicBezTo>
                  <a:cubicBezTo>
                    <a:pt x="5692" y="6084"/>
                    <a:pt x="5680" y="6251"/>
                    <a:pt x="5644" y="6418"/>
                  </a:cubicBezTo>
                  <a:cubicBezTo>
                    <a:pt x="5442" y="7692"/>
                    <a:pt x="5227" y="9001"/>
                    <a:pt x="4513" y="10049"/>
                  </a:cubicBezTo>
                  <a:cubicBezTo>
                    <a:pt x="4394" y="10216"/>
                    <a:pt x="4275" y="10371"/>
                    <a:pt x="4144" y="10537"/>
                  </a:cubicBezTo>
                  <a:cubicBezTo>
                    <a:pt x="3918" y="10823"/>
                    <a:pt x="3679" y="11121"/>
                    <a:pt x="3513" y="11442"/>
                  </a:cubicBezTo>
                  <a:cubicBezTo>
                    <a:pt x="3263" y="11918"/>
                    <a:pt x="3168" y="12442"/>
                    <a:pt x="3084" y="12954"/>
                  </a:cubicBezTo>
                  <a:cubicBezTo>
                    <a:pt x="3037" y="13157"/>
                    <a:pt x="3013" y="13395"/>
                    <a:pt x="2953" y="13609"/>
                  </a:cubicBezTo>
                  <a:cubicBezTo>
                    <a:pt x="2703" y="14621"/>
                    <a:pt x="2144" y="15574"/>
                    <a:pt x="1632" y="16479"/>
                  </a:cubicBezTo>
                  <a:cubicBezTo>
                    <a:pt x="1513" y="16705"/>
                    <a:pt x="1370" y="16907"/>
                    <a:pt x="1251" y="17133"/>
                  </a:cubicBezTo>
                  <a:cubicBezTo>
                    <a:pt x="679" y="18193"/>
                    <a:pt x="0" y="19586"/>
                    <a:pt x="143" y="21027"/>
                  </a:cubicBezTo>
                  <a:lnTo>
                    <a:pt x="584" y="20967"/>
                  </a:lnTo>
                  <a:cubicBezTo>
                    <a:pt x="477" y="19658"/>
                    <a:pt x="1060" y="18395"/>
                    <a:pt x="1655" y="17336"/>
                  </a:cubicBezTo>
                  <a:cubicBezTo>
                    <a:pt x="1774" y="17133"/>
                    <a:pt x="1905" y="16907"/>
                    <a:pt x="2025" y="16705"/>
                  </a:cubicBezTo>
                  <a:cubicBezTo>
                    <a:pt x="2572" y="15764"/>
                    <a:pt x="3132" y="14800"/>
                    <a:pt x="3394" y="13704"/>
                  </a:cubicBezTo>
                  <a:cubicBezTo>
                    <a:pt x="3441" y="13490"/>
                    <a:pt x="3489" y="13252"/>
                    <a:pt x="3525" y="13026"/>
                  </a:cubicBezTo>
                  <a:cubicBezTo>
                    <a:pt x="3620" y="12538"/>
                    <a:pt x="3715" y="12073"/>
                    <a:pt x="3918" y="11657"/>
                  </a:cubicBezTo>
                  <a:cubicBezTo>
                    <a:pt x="4060" y="11371"/>
                    <a:pt x="4275" y="11109"/>
                    <a:pt x="4501" y="10835"/>
                  </a:cubicBezTo>
                  <a:cubicBezTo>
                    <a:pt x="4632" y="10668"/>
                    <a:pt x="4763" y="10514"/>
                    <a:pt x="4882" y="10335"/>
                  </a:cubicBezTo>
                  <a:cubicBezTo>
                    <a:pt x="5680" y="9192"/>
                    <a:pt x="5882" y="7835"/>
                    <a:pt x="6096" y="6501"/>
                  </a:cubicBezTo>
                  <a:cubicBezTo>
                    <a:pt x="6120" y="6346"/>
                    <a:pt x="6132" y="6180"/>
                    <a:pt x="6168" y="6013"/>
                  </a:cubicBezTo>
                  <a:cubicBezTo>
                    <a:pt x="6537" y="3810"/>
                    <a:pt x="7609" y="1643"/>
                    <a:pt x="8990" y="346"/>
                  </a:cubicBez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4"/>
            <p:cNvSpPr/>
            <p:nvPr/>
          </p:nvSpPr>
          <p:spPr>
            <a:xfrm>
              <a:off x="1821950" y="5686250"/>
              <a:ext cx="624500" cy="553650"/>
            </a:xfrm>
            <a:custGeom>
              <a:avLst/>
              <a:gdLst/>
              <a:ahLst/>
              <a:cxnLst/>
              <a:rect l="l" t="t" r="r" b="b"/>
              <a:pathLst>
                <a:path w="24980" h="22146" extrusionOk="0">
                  <a:moveTo>
                    <a:pt x="24694" y="0"/>
                  </a:moveTo>
                  <a:cubicBezTo>
                    <a:pt x="23420" y="1012"/>
                    <a:pt x="22610" y="2810"/>
                    <a:pt x="22241" y="3798"/>
                  </a:cubicBezTo>
                  <a:cubicBezTo>
                    <a:pt x="22110" y="4120"/>
                    <a:pt x="22003" y="4453"/>
                    <a:pt x="21884" y="4775"/>
                  </a:cubicBezTo>
                  <a:cubicBezTo>
                    <a:pt x="21539" y="5739"/>
                    <a:pt x="21193" y="6727"/>
                    <a:pt x="20681" y="7608"/>
                  </a:cubicBezTo>
                  <a:cubicBezTo>
                    <a:pt x="20455" y="7977"/>
                    <a:pt x="20181" y="8335"/>
                    <a:pt x="19931" y="8692"/>
                  </a:cubicBezTo>
                  <a:cubicBezTo>
                    <a:pt x="19586" y="9168"/>
                    <a:pt x="19229" y="9668"/>
                    <a:pt x="18955" y="10204"/>
                  </a:cubicBezTo>
                  <a:cubicBezTo>
                    <a:pt x="18610" y="10883"/>
                    <a:pt x="18395" y="11609"/>
                    <a:pt x="18193" y="12323"/>
                  </a:cubicBezTo>
                  <a:cubicBezTo>
                    <a:pt x="18062" y="12788"/>
                    <a:pt x="17919" y="13276"/>
                    <a:pt x="17740" y="13716"/>
                  </a:cubicBezTo>
                  <a:cubicBezTo>
                    <a:pt x="17550" y="14216"/>
                    <a:pt x="17312" y="14693"/>
                    <a:pt x="17086" y="15145"/>
                  </a:cubicBezTo>
                  <a:cubicBezTo>
                    <a:pt x="16931" y="15466"/>
                    <a:pt x="16764" y="15800"/>
                    <a:pt x="16609" y="16133"/>
                  </a:cubicBezTo>
                  <a:cubicBezTo>
                    <a:pt x="16216" y="17026"/>
                    <a:pt x="15919" y="17979"/>
                    <a:pt x="15633" y="18884"/>
                  </a:cubicBezTo>
                  <a:lnTo>
                    <a:pt x="14883" y="21265"/>
                  </a:lnTo>
                  <a:cubicBezTo>
                    <a:pt x="14740" y="21122"/>
                    <a:pt x="14585" y="20967"/>
                    <a:pt x="14442" y="20800"/>
                  </a:cubicBezTo>
                  <a:cubicBezTo>
                    <a:pt x="13311" y="19634"/>
                    <a:pt x="12025" y="18324"/>
                    <a:pt x="10799" y="17407"/>
                  </a:cubicBezTo>
                  <a:lnTo>
                    <a:pt x="10466" y="17169"/>
                  </a:lnTo>
                  <a:cubicBezTo>
                    <a:pt x="9847" y="16717"/>
                    <a:pt x="9204" y="16252"/>
                    <a:pt x="8680" y="15681"/>
                  </a:cubicBezTo>
                  <a:cubicBezTo>
                    <a:pt x="8489" y="15466"/>
                    <a:pt x="8299" y="15205"/>
                    <a:pt x="8096" y="14966"/>
                  </a:cubicBezTo>
                  <a:cubicBezTo>
                    <a:pt x="7858" y="14669"/>
                    <a:pt x="7620" y="14371"/>
                    <a:pt x="7358" y="14097"/>
                  </a:cubicBezTo>
                  <a:cubicBezTo>
                    <a:pt x="6930" y="13657"/>
                    <a:pt x="6418" y="13300"/>
                    <a:pt x="5929" y="12966"/>
                  </a:cubicBezTo>
                  <a:cubicBezTo>
                    <a:pt x="5739" y="12823"/>
                    <a:pt x="5537" y="12692"/>
                    <a:pt x="5358" y="12561"/>
                  </a:cubicBezTo>
                  <a:cubicBezTo>
                    <a:pt x="2822" y="10680"/>
                    <a:pt x="929" y="7561"/>
                    <a:pt x="453" y="4418"/>
                  </a:cubicBezTo>
                  <a:lnTo>
                    <a:pt x="0" y="4489"/>
                  </a:lnTo>
                  <a:cubicBezTo>
                    <a:pt x="512" y="7739"/>
                    <a:pt x="2465" y="10978"/>
                    <a:pt x="5096" y="12930"/>
                  </a:cubicBezTo>
                  <a:cubicBezTo>
                    <a:pt x="5287" y="13085"/>
                    <a:pt x="5477" y="13216"/>
                    <a:pt x="5679" y="13347"/>
                  </a:cubicBezTo>
                  <a:cubicBezTo>
                    <a:pt x="6180" y="13704"/>
                    <a:pt x="6644" y="14038"/>
                    <a:pt x="7049" y="14431"/>
                  </a:cubicBezTo>
                  <a:cubicBezTo>
                    <a:pt x="7299" y="14693"/>
                    <a:pt x="7501" y="14966"/>
                    <a:pt x="7739" y="15264"/>
                  </a:cubicBezTo>
                  <a:cubicBezTo>
                    <a:pt x="7942" y="15526"/>
                    <a:pt x="8132" y="15776"/>
                    <a:pt x="8358" y="16014"/>
                  </a:cubicBezTo>
                  <a:cubicBezTo>
                    <a:pt x="8906" y="16621"/>
                    <a:pt x="9573" y="17098"/>
                    <a:pt x="10216" y="17562"/>
                  </a:cubicBezTo>
                  <a:lnTo>
                    <a:pt x="10537" y="17800"/>
                  </a:lnTo>
                  <a:cubicBezTo>
                    <a:pt x="11752" y="18681"/>
                    <a:pt x="13014" y="19991"/>
                    <a:pt x="14133" y="21134"/>
                  </a:cubicBezTo>
                  <a:cubicBezTo>
                    <a:pt x="14371" y="21396"/>
                    <a:pt x="14609" y="21634"/>
                    <a:pt x="14847" y="21872"/>
                  </a:cubicBezTo>
                  <a:lnTo>
                    <a:pt x="15109" y="22146"/>
                  </a:lnTo>
                  <a:lnTo>
                    <a:pt x="16097" y="18991"/>
                  </a:lnTo>
                  <a:cubicBezTo>
                    <a:pt x="16371" y="18074"/>
                    <a:pt x="16657" y="17157"/>
                    <a:pt x="17050" y="16276"/>
                  </a:cubicBezTo>
                  <a:cubicBezTo>
                    <a:pt x="17193" y="15955"/>
                    <a:pt x="17348" y="15621"/>
                    <a:pt x="17502" y="15312"/>
                  </a:cubicBezTo>
                  <a:cubicBezTo>
                    <a:pt x="17740" y="14835"/>
                    <a:pt x="17979" y="14347"/>
                    <a:pt x="18181" y="13835"/>
                  </a:cubicBezTo>
                  <a:cubicBezTo>
                    <a:pt x="18360" y="13383"/>
                    <a:pt x="18502" y="12883"/>
                    <a:pt x="18633" y="12407"/>
                  </a:cubicBezTo>
                  <a:cubicBezTo>
                    <a:pt x="18836" y="11728"/>
                    <a:pt x="19038" y="11025"/>
                    <a:pt x="19372" y="10383"/>
                  </a:cubicBezTo>
                  <a:cubicBezTo>
                    <a:pt x="19634" y="9871"/>
                    <a:pt x="19979" y="9394"/>
                    <a:pt x="20324" y="8930"/>
                  </a:cubicBezTo>
                  <a:cubicBezTo>
                    <a:pt x="20574" y="8573"/>
                    <a:pt x="20836" y="8204"/>
                    <a:pt x="21074" y="7811"/>
                  </a:cubicBezTo>
                  <a:cubicBezTo>
                    <a:pt x="21634" y="6906"/>
                    <a:pt x="21991" y="5894"/>
                    <a:pt x="22324" y="4906"/>
                  </a:cubicBezTo>
                  <a:cubicBezTo>
                    <a:pt x="22432" y="4584"/>
                    <a:pt x="22551" y="4275"/>
                    <a:pt x="22670" y="3941"/>
                  </a:cubicBezTo>
                  <a:cubicBezTo>
                    <a:pt x="23015" y="3001"/>
                    <a:pt x="23789" y="1298"/>
                    <a:pt x="24979" y="357"/>
                  </a:cubicBezTo>
                  <a:lnTo>
                    <a:pt x="246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4"/>
            <p:cNvSpPr/>
            <p:nvPr/>
          </p:nvSpPr>
          <p:spPr>
            <a:xfrm>
              <a:off x="1896650" y="5436500"/>
              <a:ext cx="263450" cy="569750"/>
            </a:xfrm>
            <a:custGeom>
              <a:avLst/>
              <a:gdLst/>
              <a:ahLst/>
              <a:cxnLst/>
              <a:rect l="l" t="t" r="r" b="b"/>
              <a:pathLst>
                <a:path w="10538" h="2279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" y="1382"/>
                    <a:pt x="215" y="2751"/>
                    <a:pt x="501" y="4275"/>
                  </a:cubicBezTo>
                  <a:cubicBezTo>
                    <a:pt x="977" y="6895"/>
                    <a:pt x="1572" y="9657"/>
                    <a:pt x="3037" y="11955"/>
                  </a:cubicBezTo>
                  <a:cubicBezTo>
                    <a:pt x="3239" y="12252"/>
                    <a:pt x="3442" y="12550"/>
                    <a:pt x="3656" y="12848"/>
                  </a:cubicBezTo>
                  <a:cubicBezTo>
                    <a:pt x="3954" y="13253"/>
                    <a:pt x="4239" y="13669"/>
                    <a:pt x="4489" y="14098"/>
                  </a:cubicBezTo>
                  <a:cubicBezTo>
                    <a:pt x="4763" y="14586"/>
                    <a:pt x="5013" y="15110"/>
                    <a:pt x="5227" y="15634"/>
                  </a:cubicBezTo>
                  <a:cubicBezTo>
                    <a:pt x="5347" y="15932"/>
                    <a:pt x="5489" y="16241"/>
                    <a:pt x="5632" y="16539"/>
                  </a:cubicBezTo>
                  <a:cubicBezTo>
                    <a:pt x="6763" y="18908"/>
                    <a:pt x="8514" y="20885"/>
                    <a:pt x="10204" y="22790"/>
                  </a:cubicBezTo>
                  <a:lnTo>
                    <a:pt x="10538" y="22480"/>
                  </a:lnTo>
                  <a:cubicBezTo>
                    <a:pt x="8871" y="20599"/>
                    <a:pt x="7144" y="18646"/>
                    <a:pt x="6049" y="16348"/>
                  </a:cubicBezTo>
                  <a:lnTo>
                    <a:pt x="5644" y="15455"/>
                  </a:lnTo>
                  <a:cubicBezTo>
                    <a:pt x="5418" y="14931"/>
                    <a:pt x="5180" y="14384"/>
                    <a:pt x="4882" y="13872"/>
                  </a:cubicBezTo>
                  <a:cubicBezTo>
                    <a:pt x="4632" y="13407"/>
                    <a:pt x="4335" y="12991"/>
                    <a:pt x="4037" y="12574"/>
                  </a:cubicBezTo>
                  <a:cubicBezTo>
                    <a:pt x="3834" y="12300"/>
                    <a:pt x="3620" y="12002"/>
                    <a:pt x="3430" y="11705"/>
                  </a:cubicBezTo>
                  <a:cubicBezTo>
                    <a:pt x="2001" y="9466"/>
                    <a:pt x="1417" y="6776"/>
                    <a:pt x="941" y="4180"/>
                  </a:cubicBezTo>
                  <a:cubicBezTo>
                    <a:pt x="679" y="2716"/>
                    <a:pt x="477" y="1382"/>
                    <a:pt x="763" y="108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0" name="Google Shape;890;p24"/>
          <p:cNvGrpSpPr/>
          <p:nvPr/>
        </p:nvGrpSpPr>
        <p:grpSpPr>
          <a:xfrm rot="-7158830" flipH="1">
            <a:off x="8295400" y="618462"/>
            <a:ext cx="736632" cy="1342556"/>
            <a:chOff x="-214625" y="3943775"/>
            <a:chExt cx="458725" cy="836125"/>
          </a:xfrm>
        </p:grpSpPr>
        <p:sp>
          <p:nvSpPr>
            <p:cNvPr id="891" name="Google Shape;891;p24"/>
            <p:cNvSpPr/>
            <p:nvPr/>
          </p:nvSpPr>
          <p:spPr>
            <a:xfrm>
              <a:off x="-114025" y="3943775"/>
              <a:ext cx="195000" cy="501875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4"/>
            <p:cNvSpPr/>
            <p:nvPr/>
          </p:nvSpPr>
          <p:spPr>
            <a:xfrm>
              <a:off x="64875" y="4296800"/>
              <a:ext cx="179225" cy="327425"/>
            </a:xfrm>
            <a:custGeom>
              <a:avLst/>
              <a:gdLst/>
              <a:ahLst/>
              <a:cxnLst/>
              <a:rect l="l" t="t" r="r" b="b"/>
              <a:pathLst>
                <a:path w="7169" h="13097" extrusionOk="0">
                  <a:moveTo>
                    <a:pt x="6787" y="0"/>
                  </a:moveTo>
                  <a:cubicBezTo>
                    <a:pt x="5692" y="2536"/>
                    <a:pt x="2810" y="3798"/>
                    <a:pt x="1322" y="6120"/>
                  </a:cubicBezTo>
                  <a:cubicBezTo>
                    <a:pt x="1" y="8192"/>
                    <a:pt x="12" y="11049"/>
                    <a:pt x="1358" y="13097"/>
                  </a:cubicBezTo>
                  <a:cubicBezTo>
                    <a:pt x="1703" y="12502"/>
                    <a:pt x="2287" y="12109"/>
                    <a:pt x="2846" y="11704"/>
                  </a:cubicBezTo>
                  <a:cubicBezTo>
                    <a:pt x="4680" y="10406"/>
                    <a:pt x="6299" y="8632"/>
                    <a:pt x="6751" y="6429"/>
                  </a:cubicBezTo>
                  <a:cubicBezTo>
                    <a:pt x="7168" y="4429"/>
                    <a:pt x="6561" y="2048"/>
                    <a:pt x="6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4"/>
            <p:cNvSpPr/>
            <p:nvPr/>
          </p:nvSpPr>
          <p:spPr>
            <a:xfrm>
              <a:off x="-214625" y="4372100"/>
              <a:ext cx="233975" cy="263550"/>
            </a:xfrm>
            <a:custGeom>
              <a:avLst/>
              <a:gdLst/>
              <a:ahLst/>
              <a:cxnLst/>
              <a:rect l="l" t="t" r="r" b="b"/>
              <a:pathLst>
                <a:path w="9359" h="10542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548"/>
                    <a:pt x="810" y="5168"/>
                    <a:pt x="2168" y="7346"/>
                  </a:cubicBezTo>
                  <a:cubicBezTo>
                    <a:pt x="2620" y="8049"/>
                    <a:pt x="3156" y="8704"/>
                    <a:pt x="3846" y="9132"/>
                  </a:cubicBezTo>
                  <a:cubicBezTo>
                    <a:pt x="4596" y="9585"/>
                    <a:pt x="5477" y="9775"/>
                    <a:pt x="6323" y="9954"/>
                  </a:cubicBezTo>
                  <a:cubicBezTo>
                    <a:pt x="7024" y="10104"/>
                    <a:pt x="8138" y="10541"/>
                    <a:pt x="8942" y="10541"/>
                  </a:cubicBezTo>
                  <a:cubicBezTo>
                    <a:pt x="9094" y="10541"/>
                    <a:pt x="9234" y="10526"/>
                    <a:pt x="9359" y="10490"/>
                  </a:cubicBezTo>
                  <a:cubicBezTo>
                    <a:pt x="8180" y="8204"/>
                    <a:pt x="7037" y="5465"/>
                    <a:pt x="5299" y="3525"/>
                  </a:cubicBezTo>
                  <a:cubicBezTo>
                    <a:pt x="3870" y="1929"/>
                    <a:pt x="1906" y="95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4"/>
            <p:cNvSpPr/>
            <p:nvPr/>
          </p:nvSpPr>
          <p:spPr>
            <a:xfrm>
              <a:off x="-32750" y="3943775"/>
              <a:ext cx="219700" cy="836125"/>
            </a:xfrm>
            <a:custGeom>
              <a:avLst/>
              <a:gdLst/>
              <a:ahLst/>
              <a:cxnLst/>
              <a:rect l="l" t="t" r="r" b="b"/>
              <a:pathLst>
                <a:path w="8788" h="33445" extrusionOk="0">
                  <a:moveTo>
                    <a:pt x="1072" y="0"/>
                  </a:moveTo>
                  <a:cubicBezTo>
                    <a:pt x="858" y="1489"/>
                    <a:pt x="679" y="2965"/>
                    <a:pt x="536" y="4453"/>
                  </a:cubicBezTo>
                  <a:cubicBezTo>
                    <a:pt x="369" y="5941"/>
                    <a:pt x="250" y="7430"/>
                    <a:pt x="167" y="8918"/>
                  </a:cubicBezTo>
                  <a:cubicBezTo>
                    <a:pt x="0" y="11906"/>
                    <a:pt x="60" y="14907"/>
                    <a:pt x="524" y="17883"/>
                  </a:cubicBezTo>
                  <a:cubicBezTo>
                    <a:pt x="1012" y="20848"/>
                    <a:pt x="1870" y="23765"/>
                    <a:pt x="3227" y="26444"/>
                  </a:cubicBezTo>
                  <a:cubicBezTo>
                    <a:pt x="3917" y="27789"/>
                    <a:pt x="4703" y="29063"/>
                    <a:pt x="5620" y="30254"/>
                  </a:cubicBezTo>
                  <a:cubicBezTo>
                    <a:pt x="6561" y="31433"/>
                    <a:pt x="7608" y="32516"/>
                    <a:pt x="8787" y="33445"/>
                  </a:cubicBezTo>
                  <a:cubicBezTo>
                    <a:pt x="7668" y="32445"/>
                    <a:pt x="6668" y="31326"/>
                    <a:pt x="5811" y="30123"/>
                  </a:cubicBezTo>
                  <a:cubicBezTo>
                    <a:pt x="4930" y="28920"/>
                    <a:pt x="4179" y="27635"/>
                    <a:pt x="3536" y="26301"/>
                  </a:cubicBezTo>
                  <a:cubicBezTo>
                    <a:pt x="2274" y="23622"/>
                    <a:pt x="1417" y="20753"/>
                    <a:pt x="965" y="17812"/>
                  </a:cubicBezTo>
                  <a:cubicBezTo>
                    <a:pt x="477" y="14883"/>
                    <a:pt x="417" y="11906"/>
                    <a:pt x="512" y="8930"/>
                  </a:cubicBezTo>
                  <a:cubicBezTo>
                    <a:pt x="548" y="7442"/>
                    <a:pt x="643" y="5953"/>
                    <a:pt x="739" y="4465"/>
                  </a:cubicBezTo>
                  <a:lnTo>
                    <a:pt x="10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4"/>
            <p:cNvSpPr/>
            <p:nvPr/>
          </p:nvSpPr>
          <p:spPr>
            <a:xfrm>
              <a:off x="-214625" y="4297375"/>
              <a:ext cx="450675" cy="395925"/>
            </a:xfrm>
            <a:custGeom>
              <a:avLst/>
              <a:gdLst/>
              <a:ahLst/>
              <a:cxnLst/>
              <a:rect l="l" t="t" r="r" b="b"/>
              <a:pathLst>
                <a:path w="18027" h="15837" extrusionOk="0">
                  <a:moveTo>
                    <a:pt x="17979" y="1"/>
                  </a:moveTo>
                  <a:lnTo>
                    <a:pt x="17979" y="1"/>
                  </a:lnTo>
                  <a:cubicBezTo>
                    <a:pt x="17920" y="1394"/>
                    <a:pt x="17431" y="2704"/>
                    <a:pt x="16812" y="3930"/>
                  </a:cubicBezTo>
                  <a:cubicBezTo>
                    <a:pt x="16217" y="5144"/>
                    <a:pt x="15443" y="6287"/>
                    <a:pt x="14669" y="7442"/>
                  </a:cubicBezTo>
                  <a:cubicBezTo>
                    <a:pt x="13895" y="8585"/>
                    <a:pt x="13169" y="9788"/>
                    <a:pt x="12693" y="11109"/>
                  </a:cubicBezTo>
                  <a:cubicBezTo>
                    <a:pt x="12276" y="12275"/>
                    <a:pt x="12087" y="13514"/>
                    <a:pt x="12134" y="14746"/>
                  </a:cubicBezTo>
                  <a:lnTo>
                    <a:pt x="12134" y="14746"/>
                  </a:lnTo>
                  <a:cubicBezTo>
                    <a:pt x="11083" y="13910"/>
                    <a:pt x="9889" y="13326"/>
                    <a:pt x="8752" y="12705"/>
                  </a:cubicBezTo>
                  <a:cubicBezTo>
                    <a:pt x="8097" y="12348"/>
                    <a:pt x="7466" y="11979"/>
                    <a:pt x="6871" y="11562"/>
                  </a:cubicBezTo>
                  <a:cubicBezTo>
                    <a:pt x="6275" y="11145"/>
                    <a:pt x="5739" y="10633"/>
                    <a:pt x="5239" y="10121"/>
                  </a:cubicBezTo>
                  <a:cubicBezTo>
                    <a:pt x="4227" y="9062"/>
                    <a:pt x="3358" y="7835"/>
                    <a:pt x="2537" y="6621"/>
                  </a:cubicBezTo>
                  <a:cubicBezTo>
                    <a:pt x="1703" y="5394"/>
                    <a:pt x="905" y="4132"/>
                    <a:pt x="1" y="2977"/>
                  </a:cubicBezTo>
                  <a:lnTo>
                    <a:pt x="1" y="2977"/>
                  </a:lnTo>
                  <a:cubicBezTo>
                    <a:pt x="834" y="4204"/>
                    <a:pt x="1572" y="5490"/>
                    <a:pt x="2382" y="6764"/>
                  </a:cubicBezTo>
                  <a:cubicBezTo>
                    <a:pt x="3168" y="8014"/>
                    <a:pt x="3989" y="9264"/>
                    <a:pt x="5001" y="10383"/>
                  </a:cubicBezTo>
                  <a:cubicBezTo>
                    <a:pt x="5501" y="10931"/>
                    <a:pt x="6061" y="11455"/>
                    <a:pt x="6668" y="11907"/>
                  </a:cubicBezTo>
                  <a:cubicBezTo>
                    <a:pt x="7275" y="12348"/>
                    <a:pt x="7918" y="12741"/>
                    <a:pt x="8573" y="13098"/>
                  </a:cubicBezTo>
                  <a:cubicBezTo>
                    <a:pt x="9883" y="13812"/>
                    <a:pt x="11192" y="14491"/>
                    <a:pt x="12276" y="15443"/>
                  </a:cubicBezTo>
                  <a:lnTo>
                    <a:pt x="12705" y="15836"/>
                  </a:lnTo>
                  <a:lnTo>
                    <a:pt x="12645" y="15253"/>
                  </a:lnTo>
                  <a:cubicBezTo>
                    <a:pt x="12502" y="13907"/>
                    <a:pt x="12645" y="12538"/>
                    <a:pt x="13097" y="11264"/>
                  </a:cubicBezTo>
                  <a:cubicBezTo>
                    <a:pt x="13538" y="9978"/>
                    <a:pt x="14252" y="8811"/>
                    <a:pt x="14967" y="7633"/>
                  </a:cubicBezTo>
                  <a:cubicBezTo>
                    <a:pt x="15693" y="6454"/>
                    <a:pt x="16455" y="5275"/>
                    <a:pt x="17027" y="4013"/>
                  </a:cubicBezTo>
                  <a:cubicBezTo>
                    <a:pt x="17574" y="2751"/>
                    <a:pt x="18027" y="1382"/>
                    <a:pt x="17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4"/>
            <p:cNvSpPr/>
            <p:nvPr/>
          </p:nvSpPr>
          <p:spPr>
            <a:xfrm>
              <a:off x="-67875" y="4054800"/>
              <a:ext cx="89325" cy="96750"/>
            </a:xfrm>
            <a:custGeom>
              <a:avLst/>
              <a:gdLst/>
              <a:ahLst/>
              <a:cxnLst/>
              <a:rect l="l" t="t" r="r" b="b"/>
              <a:pathLst>
                <a:path w="3573" h="3870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55"/>
                    <a:pt x="274" y="1286"/>
                    <a:pt x="512" y="1905"/>
                  </a:cubicBezTo>
                  <a:cubicBezTo>
                    <a:pt x="774" y="2513"/>
                    <a:pt x="1096" y="3096"/>
                    <a:pt x="1477" y="3644"/>
                  </a:cubicBezTo>
                  <a:lnTo>
                    <a:pt x="1632" y="3870"/>
                  </a:lnTo>
                  <a:lnTo>
                    <a:pt x="1822" y="3691"/>
                  </a:lnTo>
                  <a:cubicBezTo>
                    <a:pt x="2227" y="3298"/>
                    <a:pt x="2560" y="2870"/>
                    <a:pt x="2858" y="2405"/>
                  </a:cubicBezTo>
                  <a:cubicBezTo>
                    <a:pt x="3013" y="2179"/>
                    <a:pt x="3144" y="1929"/>
                    <a:pt x="3263" y="1691"/>
                  </a:cubicBezTo>
                  <a:cubicBezTo>
                    <a:pt x="3382" y="1441"/>
                    <a:pt x="3501" y="1191"/>
                    <a:pt x="3572" y="929"/>
                  </a:cubicBezTo>
                  <a:lnTo>
                    <a:pt x="3572" y="929"/>
                  </a:lnTo>
                  <a:lnTo>
                    <a:pt x="3096" y="1584"/>
                  </a:lnTo>
                  <a:lnTo>
                    <a:pt x="3096" y="1584"/>
                  </a:lnTo>
                  <a:cubicBezTo>
                    <a:pt x="2953" y="1798"/>
                    <a:pt x="2775" y="2001"/>
                    <a:pt x="2608" y="2215"/>
                  </a:cubicBezTo>
                  <a:cubicBezTo>
                    <a:pt x="2323" y="2549"/>
                    <a:pt x="2030" y="2867"/>
                    <a:pt x="1722" y="3169"/>
                  </a:cubicBezTo>
                  <a:lnTo>
                    <a:pt x="1722" y="3169"/>
                  </a:lnTo>
                  <a:cubicBezTo>
                    <a:pt x="1417" y="2702"/>
                    <a:pt x="1126" y="2220"/>
                    <a:pt x="870" y="1739"/>
                  </a:cubicBezTo>
                  <a:cubicBezTo>
                    <a:pt x="572" y="1167"/>
                    <a:pt x="286" y="59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4"/>
            <p:cNvSpPr/>
            <p:nvPr/>
          </p:nvSpPr>
          <p:spPr>
            <a:xfrm>
              <a:off x="-90800" y="4143200"/>
              <a:ext cx="138150" cy="133375"/>
            </a:xfrm>
            <a:custGeom>
              <a:avLst/>
              <a:gdLst/>
              <a:ahLst/>
              <a:cxnLst/>
              <a:rect l="l" t="t" r="r" b="b"/>
              <a:pathLst>
                <a:path w="5526" h="5335" extrusionOk="0">
                  <a:moveTo>
                    <a:pt x="1" y="0"/>
                  </a:moveTo>
                  <a:cubicBezTo>
                    <a:pt x="132" y="453"/>
                    <a:pt x="310" y="882"/>
                    <a:pt x="489" y="1310"/>
                  </a:cubicBezTo>
                  <a:cubicBezTo>
                    <a:pt x="667" y="1739"/>
                    <a:pt x="846" y="2179"/>
                    <a:pt x="1060" y="2596"/>
                  </a:cubicBezTo>
                  <a:cubicBezTo>
                    <a:pt x="1453" y="3441"/>
                    <a:pt x="1918" y="4275"/>
                    <a:pt x="2406" y="5061"/>
                  </a:cubicBezTo>
                  <a:lnTo>
                    <a:pt x="2572" y="5334"/>
                  </a:lnTo>
                  <a:lnTo>
                    <a:pt x="2763" y="5096"/>
                  </a:lnTo>
                  <a:cubicBezTo>
                    <a:pt x="3322" y="4418"/>
                    <a:pt x="3858" y="3715"/>
                    <a:pt x="4311" y="2989"/>
                  </a:cubicBezTo>
                  <a:cubicBezTo>
                    <a:pt x="4549" y="2620"/>
                    <a:pt x="4763" y="2251"/>
                    <a:pt x="4966" y="1858"/>
                  </a:cubicBezTo>
                  <a:cubicBezTo>
                    <a:pt x="5168" y="1477"/>
                    <a:pt x="5358" y="1084"/>
                    <a:pt x="5525" y="679"/>
                  </a:cubicBezTo>
                  <a:lnTo>
                    <a:pt x="5525" y="679"/>
                  </a:lnTo>
                  <a:cubicBezTo>
                    <a:pt x="5287" y="1048"/>
                    <a:pt x="5049" y="1417"/>
                    <a:pt x="4787" y="1763"/>
                  </a:cubicBezTo>
                  <a:cubicBezTo>
                    <a:pt x="4537" y="2120"/>
                    <a:pt x="4287" y="2453"/>
                    <a:pt x="4037" y="2798"/>
                  </a:cubicBezTo>
                  <a:cubicBezTo>
                    <a:pt x="3578" y="3403"/>
                    <a:pt x="3110" y="3990"/>
                    <a:pt x="2633" y="4566"/>
                  </a:cubicBezTo>
                  <a:lnTo>
                    <a:pt x="2633" y="4566"/>
                  </a:lnTo>
                  <a:cubicBezTo>
                    <a:pt x="2202" y="3867"/>
                    <a:pt x="1781" y="3159"/>
                    <a:pt x="1370" y="24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4"/>
            <p:cNvSpPr/>
            <p:nvPr/>
          </p:nvSpPr>
          <p:spPr>
            <a:xfrm>
              <a:off x="-80675" y="4247375"/>
              <a:ext cx="136350" cy="111050"/>
            </a:xfrm>
            <a:custGeom>
              <a:avLst/>
              <a:gdLst/>
              <a:ahLst/>
              <a:cxnLst/>
              <a:rect l="l" t="t" r="r" b="b"/>
              <a:pathLst>
                <a:path w="5454" h="4442" extrusionOk="0">
                  <a:moveTo>
                    <a:pt x="5453" y="1"/>
                  </a:moveTo>
                  <a:lnTo>
                    <a:pt x="5453" y="1"/>
                  </a:lnTo>
                  <a:cubicBezTo>
                    <a:pt x="4942" y="691"/>
                    <a:pt x="4430" y="1358"/>
                    <a:pt x="3894" y="2013"/>
                  </a:cubicBezTo>
                  <a:cubicBezTo>
                    <a:pt x="3632" y="2358"/>
                    <a:pt x="3358" y="2668"/>
                    <a:pt x="3096" y="2989"/>
                  </a:cubicBezTo>
                  <a:lnTo>
                    <a:pt x="2449" y="3758"/>
                  </a:lnTo>
                  <a:lnTo>
                    <a:pt x="2449" y="3758"/>
                  </a:lnTo>
                  <a:lnTo>
                    <a:pt x="1310" y="2382"/>
                  </a:lnTo>
                  <a:cubicBezTo>
                    <a:pt x="870" y="1858"/>
                    <a:pt x="441" y="1322"/>
                    <a:pt x="0" y="810"/>
                  </a:cubicBezTo>
                  <a:lnTo>
                    <a:pt x="0" y="810"/>
                  </a:lnTo>
                  <a:cubicBezTo>
                    <a:pt x="298" y="1429"/>
                    <a:pt x="655" y="2013"/>
                    <a:pt x="1036" y="2572"/>
                  </a:cubicBezTo>
                  <a:cubicBezTo>
                    <a:pt x="1405" y="3156"/>
                    <a:pt x="1822" y="3703"/>
                    <a:pt x="2263" y="4239"/>
                  </a:cubicBezTo>
                  <a:lnTo>
                    <a:pt x="2417" y="4442"/>
                  </a:lnTo>
                  <a:lnTo>
                    <a:pt x="2596" y="4239"/>
                  </a:lnTo>
                  <a:cubicBezTo>
                    <a:pt x="2894" y="3930"/>
                    <a:pt x="3167" y="3584"/>
                    <a:pt x="3429" y="3263"/>
                  </a:cubicBezTo>
                  <a:cubicBezTo>
                    <a:pt x="3703" y="2930"/>
                    <a:pt x="3953" y="2596"/>
                    <a:pt x="4191" y="2239"/>
                  </a:cubicBezTo>
                  <a:cubicBezTo>
                    <a:pt x="4680" y="1525"/>
                    <a:pt x="5120" y="786"/>
                    <a:pt x="5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4"/>
            <p:cNvSpPr/>
            <p:nvPr/>
          </p:nvSpPr>
          <p:spPr>
            <a:xfrm>
              <a:off x="164900" y="4391450"/>
              <a:ext cx="61025" cy="77100"/>
            </a:xfrm>
            <a:custGeom>
              <a:avLst/>
              <a:gdLst/>
              <a:ahLst/>
              <a:cxnLst/>
              <a:rect l="l" t="t" r="r" b="b"/>
              <a:pathLst>
                <a:path w="2441" h="3084" extrusionOk="0">
                  <a:moveTo>
                    <a:pt x="631" y="0"/>
                  </a:moveTo>
                  <a:lnTo>
                    <a:pt x="631" y="0"/>
                  </a:lnTo>
                  <a:cubicBezTo>
                    <a:pt x="441" y="441"/>
                    <a:pt x="310" y="893"/>
                    <a:pt x="191" y="1358"/>
                  </a:cubicBezTo>
                  <a:cubicBezTo>
                    <a:pt x="95" y="1810"/>
                    <a:pt x="36" y="2274"/>
                    <a:pt x="12" y="2751"/>
                  </a:cubicBezTo>
                  <a:lnTo>
                    <a:pt x="0" y="3084"/>
                  </a:lnTo>
                  <a:lnTo>
                    <a:pt x="0" y="3084"/>
                  </a:lnTo>
                  <a:lnTo>
                    <a:pt x="310" y="2989"/>
                  </a:lnTo>
                  <a:cubicBezTo>
                    <a:pt x="691" y="2870"/>
                    <a:pt x="1084" y="2739"/>
                    <a:pt x="1441" y="2548"/>
                  </a:cubicBezTo>
                  <a:cubicBezTo>
                    <a:pt x="1798" y="2346"/>
                    <a:pt x="2143" y="2120"/>
                    <a:pt x="2441" y="1846"/>
                  </a:cubicBezTo>
                  <a:lnTo>
                    <a:pt x="2441" y="1846"/>
                  </a:lnTo>
                  <a:cubicBezTo>
                    <a:pt x="2048" y="1989"/>
                    <a:pt x="1679" y="2108"/>
                    <a:pt x="1310" y="2227"/>
                  </a:cubicBezTo>
                  <a:lnTo>
                    <a:pt x="502" y="2465"/>
                  </a:lnTo>
                  <a:lnTo>
                    <a:pt x="502" y="2465"/>
                  </a:lnTo>
                  <a:cubicBezTo>
                    <a:pt x="528" y="2112"/>
                    <a:pt x="553" y="1761"/>
                    <a:pt x="572" y="1417"/>
                  </a:cubicBezTo>
                  <a:cubicBezTo>
                    <a:pt x="607" y="941"/>
                    <a:pt x="631" y="476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4"/>
            <p:cNvSpPr/>
            <p:nvPr/>
          </p:nvSpPr>
          <p:spPr>
            <a:xfrm>
              <a:off x="119050" y="4444725"/>
              <a:ext cx="83075" cy="98250"/>
            </a:xfrm>
            <a:custGeom>
              <a:avLst/>
              <a:gdLst/>
              <a:ahLst/>
              <a:cxnLst/>
              <a:rect l="l" t="t" r="r" b="b"/>
              <a:pathLst>
                <a:path w="3323" h="3930" extrusionOk="0">
                  <a:moveTo>
                    <a:pt x="239" y="0"/>
                  </a:moveTo>
                  <a:cubicBezTo>
                    <a:pt x="108" y="596"/>
                    <a:pt x="48" y="1203"/>
                    <a:pt x="36" y="1810"/>
                  </a:cubicBezTo>
                  <a:cubicBezTo>
                    <a:pt x="1" y="2417"/>
                    <a:pt x="36" y="3013"/>
                    <a:pt x="96" y="3632"/>
                  </a:cubicBezTo>
                  <a:lnTo>
                    <a:pt x="120" y="3930"/>
                  </a:lnTo>
                  <a:lnTo>
                    <a:pt x="405" y="3822"/>
                  </a:lnTo>
                  <a:cubicBezTo>
                    <a:pt x="941" y="3632"/>
                    <a:pt x="1453" y="3394"/>
                    <a:pt x="1953" y="3108"/>
                  </a:cubicBezTo>
                  <a:cubicBezTo>
                    <a:pt x="2441" y="2822"/>
                    <a:pt x="2906" y="2477"/>
                    <a:pt x="3322" y="2096"/>
                  </a:cubicBezTo>
                  <a:lnTo>
                    <a:pt x="3322" y="2096"/>
                  </a:lnTo>
                  <a:cubicBezTo>
                    <a:pt x="2798" y="2346"/>
                    <a:pt x="2287" y="2572"/>
                    <a:pt x="1786" y="2798"/>
                  </a:cubicBezTo>
                  <a:cubicBezTo>
                    <a:pt x="1367" y="2964"/>
                    <a:pt x="947" y="3138"/>
                    <a:pt x="521" y="3294"/>
                  </a:cubicBezTo>
                  <a:lnTo>
                    <a:pt x="521" y="3294"/>
                  </a:lnTo>
                  <a:cubicBezTo>
                    <a:pt x="477" y="2795"/>
                    <a:pt x="445" y="2297"/>
                    <a:pt x="405" y="1798"/>
                  </a:cubicBezTo>
                  <a:cubicBezTo>
                    <a:pt x="358" y="1203"/>
                    <a:pt x="310" y="608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-177425" y="4447700"/>
              <a:ext cx="64625" cy="80700"/>
            </a:xfrm>
            <a:custGeom>
              <a:avLst/>
              <a:gdLst/>
              <a:ahLst/>
              <a:cxnLst/>
              <a:rect l="l" t="t" r="r" b="b"/>
              <a:pathLst>
                <a:path w="2585" h="3228" extrusionOk="0">
                  <a:moveTo>
                    <a:pt x="2204" y="1"/>
                  </a:moveTo>
                  <a:lnTo>
                    <a:pt x="2168" y="1405"/>
                  </a:lnTo>
                  <a:cubicBezTo>
                    <a:pt x="2159" y="1730"/>
                    <a:pt x="2151" y="2056"/>
                    <a:pt x="2135" y="2381"/>
                  </a:cubicBezTo>
                  <a:lnTo>
                    <a:pt x="2135" y="2381"/>
                  </a:lnTo>
                  <a:cubicBezTo>
                    <a:pt x="1857" y="2192"/>
                    <a:pt x="1569" y="2007"/>
                    <a:pt x="1275" y="1822"/>
                  </a:cubicBezTo>
                  <a:cubicBezTo>
                    <a:pt x="858" y="1572"/>
                    <a:pt x="441" y="1334"/>
                    <a:pt x="1" y="1144"/>
                  </a:cubicBezTo>
                  <a:lnTo>
                    <a:pt x="1" y="1144"/>
                  </a:lnTo>
                  <a:cubicBezTo>
                    <a:pt x="322" y="1501"/>
                    <a:pt x="691" y="1810"/>
                    <a:pt x="1049" y="2108"/>
                  </a:cubicBezTo>
                  <a:cubicBezTo>
                    <a:pt x="1430" y="2406"/>
                    <a:pt x="1811" y="2691"/>
                    <a:pt x="2204" y="2977"/>
                  </a:cubicBezTo>
                  <a:lnTo>
                    <a:pt x="2561" y="3227"/>
                  </a:lnTo>
                  <a:lnTo>
                    <a:pt x="2573" y="2810"/>
                  </a:lnTo>
                  <a:cubicBezTo>
                    <a:pt x="2585" y="2334"/>
                    <a:pt x="2585" y="1858"/>
                    <a:pt x="2525" y="1382"/>
                  </a:cubicBezTo>
                  <a:cubicBezTo>
                    <a:pt x="2477" y="917"/>
                    <a:pt x="2382" y="44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-128300" y="4497700"/>
              <a:ext cx="77700" cy="93200"/>
            </a:xfrm>
            <a:custGeom>
              <a:avLst/>
              <a:gdLst/>
              <a:ahLst/>
              <a:cxnLst/>
              <a:rect l="l" t="t" r="r" b="b"/>
              <a:pathLst>
                <a:path w="3108" h="3728" extrusionOk="0">
                  <a:moveTo>
                    <a:pt x="2263" y="1"/>
                  </a:moveTo>
                  <a:lnTo>
                    <a:pt x="2263" y="1"/>
                  </a:lnTo>
                  <a:cubicBezTo>
                    <a:pt x="2346" y="572"/>
                    <a:pt x="2417" y="1132"/>
                    <a:pt x="2501" y="1703"/>
                  </a:cubicBezTo>
                  <a:cubicBezTo>
                    <a:pt x="2548" y="2141"/>
                    <a:pt x="2596" y="2594"/>
                    <a:pt x="2625" y="3045"/>
                  </a:cubicBezTo>
                  <a:lnTo>
                    <a:pt x="2625" y="3045"/>
                  </a:lnTo>
                  <a:lnTo>
                    <a:pt x="1489" y="2644"/>
                  </a:lnTo>
                  <a:cubicBezTo>
                    <a:pt x="989" y="2477"/>
                    <a:pt x="500" y="2299"/>
                    <a:pt x="0" y="2144"/>
                  </a:cubicBezTo>
                  <a:lnTo>
                    <a:pt x="0" y="2144"/>
                  </a:lnTo>
                  <a:cubicBezTo>
                    <a:pt x="429" y="2465"/>
                    <a:pt x="870" y="2727"/>
                    <a:pt x="1334" y="2977"/>
                  </a:cubicBezTo>
                  <a:cubicBezTo>
                    <a:pt x="1572" y="3096"/>
                    <a:pt x="1810" y="3204"/>
                    <a:pt x="2048" y="3311"/>
                  </a:cubicBezTo>
                  <a:cubicBezTo>
                    <a:pt x="2286" y="3430"/>
                    <a:pt x="2536" y="3513"/>
                    <a:pt x="2775" y="3608"/>
                  </a:cubicBezTo>
                  <a:lnTo>
                    <a:pt x="3108" y="3727"/>
                  </a:lnTo>
                  <a:lnTo>
                    <a:pt x="3096" y="3370"/>
                  </a:lnTo>
                  <a:cubicBezTo>
                    <a:pt x="3060" y="2787"/>
                    <a:pt x="2989" y="2203"/>
                    <a:pt x="2858" y="1644"/>
                  </a:cubicBezTo>
                  <a:cubicBezTo>
                    <a:pt x="2715" y="1072"/>
                    <a:pt x="2525" y="525"/>
                    <a:pt x="2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3" name="Google Shape;903;p24"/>
          <p:cNvGrpSpPr/>
          <p:nvPr/>
        </p:nvGrpSpPr>
        <p:grpSpPr>
          <a:xfrm rot="10800000" flipH="1">
            <a:off x="-422724" y="-457491"/>
            <a:ext cx="2828997" cy="2494679"/>
            <a:chOff x="-232214" y="3409528"/>
            <a:chExt cx="2412996" cy="2127840"/>
          </a:xfrm>
        </p:grpSpPr>
        <p:grpSp>
          <p:nvGrpSpPr>
            <p:cNvPr id="904" name="Google Shape;904;p24"/>
            <p:cNvGrpSpPr/>
            <p:nvPr/>
          </p:nvGrpSpPr>
          <p:grpSpPr>
            <a:xfrm rot="1865779">
              <a:off x="184802" y="3513544"/>
              <a:ext cx="923583" cy="1871813"/>
              <a:chOff x="1803775" y="5029925"/>
              <a:chExt cx="655775" cy="1329050"/>
            </a:xfrm>
          </p:grpSpPr>
          <p:sp>
            <p:nvSpPr>
              <p:cNvPr id="905" name="Google Shape;905;p24"/>
              <p:cNvSpPr/>
              <p:nvPr/>
            </p:nvSpPr>
            <p:spPr>
              <a:xfrm>
                <a:off x="1955600" y="5030950"/>
                <a:ext cx="183975" cy="658600"/>
              </a:xfrm>
              <a:custGeom>
                <a:avLst/>
                <a:gdLst/>
                <a:ahLst/>
                <a:cxnLst/>
                <a:rect l="l" t="t" r="r" b="b"/>
                <a:pathLst>
                  <a:path w="7359" h="26344" extrusionOk="0">
                    <a:moveTo>
                      <a:pt x="2447" y="1"/>
                    </a:moveTo>
                    <a:cubicBezTo>
                      <a:pt x="2378" y="1"/>
                      <a:pt x="2308" y="6"/>
                      <a:pt x="2238" y="19"/>
                    </a:cubicBezTo>
                    <a:cubicBezTo>
                      <a:pt x="1441" y="138"/>
                      <a:pt x="988" y="959"/>
                      <a:pt x="714" y="1709"/>
                    </a:cubicBezTo>
                    <a:cubicBezTo>
                      <a:pt x="12" y="3769"/>
                      <a:pt x="0" y="6031"/>
                      <a:pt x="655" y="8079"/>
                    </a:cubicBezTo>
                    <a:cubicBezTo>
                      <a:pt x="1107" y="9448"/>
                      <a:pt x="1846" y="10722"/>
                      <a:pt x="2262" y="12103"/>
                    </a:cubicBezTo>
                    <a:cubicBezTo>
                      <a:pt x="3131" y="14925"/>
                      <a:pt x="2631" y="18045"/>
                      <a:pt x="3572" y="20855"/>
                    </a:cubicBezTo>
                    <a:cubicBezTo>
                      <a:pt x="3822" y="21640"/>
                      <a:pt x="5763" y="26343"/>
                      <a:pt x="5763" y="26343"/>
                    </a:cubicBezTo>
                    <a:cubicBezTo>
                      <a:pt x="5763" y="26343"/>
                      <a:pt x="5977" y="23295"/>
                      <a:pt x="6227" y="22533"/>
                    </a:cubicBezTo>
                    <a:cubicBezTo>
                      <a:pt x="6882" y="20462"/>
                      <a:pt x="7358" y="18247"/>
                      <a:pt x="6858" y="16092"/>
                    </a:cubicBezTo>
                    <a:cubicBezTo>
                      <a:pt x="6620" y="15020"/>
                      <a:pt x="6144" y="14008"/>
                      <a:pt x="5834" y="12949"/>
                    </a:cubicBezTo>
                    <a:cubicBezTo>
                      <a:pt x="5120" y="10603"/>
                      <a:pt x="5179" y="8079"/>
                      <a:pt x="5167" y="5626"/>
                    </a:cubicBezTo>
                    <a:cubicBezTo>
                      <a:pt x="5167" y="3841"/>
                      <a:pt x="5036" y="1852"/>
                      <a:pt x="3739" y="614"/>
                    </a:cubicBezTo>
                    <a:cubicBezTo>
                      <a:pt x="3385" y="271"/>
                      <a:pt x="2923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4"/>
              <p:cNvSpPr/>
              <p:nvPr/>
            </p:nvSpPr>
            <p:spPr>
              <a:xfrm>
                <a:off x="2114250" y="5235650"/>
                <a:ext cx="231000" cy="585750"/>
              </a:xfrm>
              <a:custGeom>
                <a:avLst/>
                <a:gdLst/>
                <a:ahLst/>
                <a:cxnLst/>
                <a:rect l="l" t="t" r="r" b="b"/>
                <a:pathLst>
                  <a:path w="9240" h="23430" extrusionOk="0">
                    <a:moveTo>
                      <a:pt x="7573" y="1"/>
                    </a:moveTo>
                    <a:cubicBezTo>
                      <a:pt x="7215" y="1"/>
                      <a:pt x="6845" y="121"/>
                      <a:pt x="6549" y="332"/>
                    </a:cubicBezTo>
                    <a:cubicBezTo>
                      <a:pt x="6013" y="701"/>
                      <a:pt x="5667" y="1296"/>
                      <a:pt x="5417" y="1891"/>
                    </a:cubicBezTo>
                    <a:cubicBezTo>
                      <a:pt x="3715" y="5785"/>
                      <a:pt x="4584" y="10476"/>
                      <a:pt x="2643" y="14274"/>
                    </a:cubicBezTo>
                    <a:cubicBezTo>
                      <a:pt x="2286" y="14988"/>
                      <a:pt x="1822" y="15643"/>
                      <a:pt x="1465" y="16369"/>
                    </a:cubicBezTo>
                    <a:cubicBezTo>
                      <a:pt x="857" y="17572"/>
                      <a:pt x="0" y="21299"/>
                      <a:pt x="274" y="23430"/>
                    </a:cubicBezTo>
                    <a:cubicBezTo>
                      <a:pt x="1167" y="21251"/>
                      <a:pt x="2346" y="18858"/>
                      <a:pt x="3548" y="16810"/>
                    </a:cubicBezTo>
                    <a:cubicBezTo>
                      <a:pt x="5834" y="12976"/>
                      <a:pt x="7572" y="8821"/>
                      <a:pt x="8715" y="4511"/>
                    </a:cubicBezTo>
                    <a:cubicBezTo>
                      <a:pt x="9001" y="3451"/>
                      <a:pt x="9239" y="2332"/>
                      <a:pt x="8966" y="1260"/>
                    </a:cubicBezTo>
                    <a:cubicBezTo>
                      <a:pt x="8870" y="879"/>
                      <a:pt x="8692" y="486"/>
                      <a:pt x="8370" y="248"/>
                    </a:cubicBezTo>
                    <a:cubicBezTo>
                      <a:pt x="8142" y="78"/>
                      <a:pt x="7861" y="1"/>
                      <a:pt x="75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4"/>
              <p:cNvSpPr/>
              <p:nvPr/>
            </p:nvSpPr>
            <p:spPr>
              <a:xfrm>
                <a:off x="2142525" y="5476450"/>
                <a:ext cx="239625" cy="558375"/>
              </a:xfrm>
              <a:custGeom>
                <a:avLst/>
                <a:gdLst/>
                <a:ahLst/>
                <a:cxnLst/>
                <a:rect l="l" t="t" r="r" b="b"/>
                <a:pathLst>
                  <a:path w="9585" h="22335" extrusionOk="0">
                    <a:moveTo>
                      <a:pt x="8295" y="0"/>
                    </a:moveTo>
                    <a:cubicBezTo>
                      <a:pt x="7885" y="0"/>
                      <a:pt x="7450" y="190"/>
                      <a:pt x="7120" y="475"/>
                    </a:cubicBezTo>
                    <a:cubicBezTo>
                      <a:pt x="5120" y="2201"/>
                      <a:pt x="6096" y="5952"/>
                      <a:pt x="4025" y="7607"/>
                    </a:cubicBezTo>
                    <a:cubicBezTo>
                      <a:pt x="3655" y="7904"/>
                      <a:pt x="3227" y="8095"/>
                      <a:pt x="2882" y="8404"/>
                    </a:cubicBezTo>
                    <a:cubicBezTo>
                      <a:pt x="2048" y="9130"/>
                      <a:pt x="1810" y="10309"/>
                      <a:pt x="1762" y="11428"/>
                    </a:cubicBezTo>
                    <a:cubicBezTo>
                      <a:pt x="1727" y="12524"/>
                      <a:pt x="1822" y="13655"/>
                      <a:pt x="1465" y="14703"/>
                    </a:cubicBezTo>
                    <a:cubicBezTo>
                      <a:pt x="1286" y="15226"/>
                      <a:pt x="1012" y="15703"/>
                      <a:pt x="798" y="16203"/>
                    </a:cubicBezTo>
                    <a:cubicBezTo>
                      <a:pt x="12" y="18048"/>
                      <a:pt x="0" y="20406"/>
                      <a:pt x="417" y="22335"/>
                    </a:cubicBezTo>
                    <a:cubicBezTo>
                      <a:pt x="572" y="19632"/>
                      <a:pt x="2155" y="17393"/>
                      <a:pt x="3477" y="15131"/>
                    </a:cubicBezTo>
                    <a:cubicBezTo>
                      <a:pt x="5156" y="12286"/>
                      <a:pt x="6453" y="9226"/>
                      <a:pt x="7739" y="6178"/>
                    </a:cubicBezTo>
                    <a:cubicBezTo>
                      <a:pt x="8251" y="4940"/>
                      <a:pt x="8775" y="3701"/>
                      <a:pt x="9192" y="2415"/>
                    </a:cubicBezTo>
                    <a:cubicBezTo>
                      <a:pt x="9442" y="1641"/>
                      <a:pt x="9585" y="653"/>
                      <a:pt x="8930" y="189"/>
                    </a:cubicBezTo>
                    <a:cubicBezTo>
                      <a:pt x="8740" y="58"/>
                      <a:pt x="8521" y="0"/>
                      <a:pt x="82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4"/>
              <p:cNvSpPr/>
              <p:nvPr/>
            </p:nvSpPr>
            <p:spPr>
              <a:xfrm>
                <a:off x="2187475" y="5688250"/>
                <a:ext cx="272075" cy="546300"/>
              </a:xfrm>
              <a:custGeom>
                <a:avLst/>
                <a:gdLst/>
                <a:ahLst/>
                <a:cxnLst/>
                <a:rect l="l" t="t" r="r" b="b"/>
                <a:pathLst>
                  <a:path w="10883" h="21852" extrusionOk="0">
                    <a:moveTo>
                      <a:pt x="9750" y="1"/>
                    </a:moveTo>
                    <a:cubicBezTo>
                      <a:pt x="9429" y="1"/>
                      <a:pt x="9097" y="124"/>
                      <a:pt x="8823" y="289"/>
                    </a:cubicBezTo>
                    <a:cubicBezTo>
                      <a:pt x="7382" y="1182"/>
                      <a:pt x="6965" y="3075"/>
                      <a:pt x="5941" y="4433"/>
                    </a:cubicBezTo>
                    <a:cubicBezTo>
                      <a:pt x="5417" y="5123"/>
                      <a:pt x="4715" y="5707"/>
                      <a:pt x="4310" y="6481"/>
                    </a:cubicBezTo>
                    <a:cubicBezTo>
                      <a:pt x="3751" y="7588"/>
                      <a:pt x="3881" y="8874"/>
                      <a:pt x="3774" y="10112"/>
                    </a:cubicBezTo>
                    <a:cubicBezTo>
                      <a:pt x="3751" y="10422"/>
                      <a:pt x="3703" y="10743"/>
                      <a:pt x="3560" y="11017"/>
                    </a:cubicBezTo>
                    <a:cubicBezTo>
                      <a:pt x="3358" y="11374"/>
                      <a:pt x="3000" y="11612"/>
                      <a:pt x="2727" y="11898"/>
                    </a:cubicBezTo>
                    <a:cubicBezTo>
                      <a:pt x="1798" y="12850"/>
                      <a:pt x="1655" y="14279"/>
                      <a:pt x="1488" y="15601"/>
                    </a:cubicBezTo>
                    <a:cubicBezTo>
                      <a:pt x="1357" y="16732"/>
                      <a:pt x="1143" y="17851"/>
                      <a:pt x="905" y="18958"/>
                    </a:cubicBezTo>
                    <a:cubicBezTo>
                      <a:pt x="738" y="19673"/>
                      <a:pt x="0" y="21232"/>
                      <a:pt x="369" y="21852"/>
                    </a:cubicBezTo>
                    <a:cubicBezTo>
                      <a:pt x="2941" y="15696"/>
                      <a:pt x="6489" y="10279"/>
                      <a:pt x="9751" y="4457"/>
                    </a:cubicBezTo>
                    <a:cubicBezTo>
                      <a:pt x="10239" y="3576"/>
                      <a:pt x="10716" y="2671"/>
                      <a:pt x="10823" y="1671"/>
                    </a:cubicBezTo>
                    <a:cubicBezTo>
                      <a:pt x="10882" y="1075"/>
                      <a:pt x="10739" y="397"/>
                      <a:pt x="10228" y="111"/>
                    </a:cubicBezTo>
                    <a:cubicBezTo>
                      <a:pt x="10078" y="34"/>
                      <a:pt x="9915" y="1"/>
                      <a:pt x="97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4"/>
              <p:cNvSpPr/>
              <p:nvPr/>
            </p:nvSpPr>
            <p:spPr>
              <a:xfrm>
                <a:off x="1875225" y="5439475"/>
                <a:ext cx="275350" cy="581350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23254" extrusionOk="0">
                    <a:moveTo>
                      <a:pt x="1532" y="0"/>
                    </a:moveTo>
                    <a:cubicBezTo>
                      <a:pt x="1396" y="0"/>
                      <a:pt x="1258" y="23"/>
                      <a:pt x="1120" y="72"/>
                    </a:cubicBezTo>
                    <a:cubicBezTo>
                      <a:pt x="167" y="418"/>
                      <a:pt x="0" y="1668"/>
                      <a:pt x="72" y="2668"/>
                    </a:cubicBezTo>
                    <a:cubicBezTo>
                      <a:pt x="405" y="6859"/>
                      <a:pt x="2215" y="10836"/>
                      <a:pt x="4501" y="14396"/>
                    </a:cubicBezTo>
                    <a:cubicBezTo>
                      <a:pt x="6465" y="17444"/>
                      <a:pt x="8692" y="20456"/>
                      <a:pt x="11014" y="23254"/>
                    </a:cubicBezTo>
                    <a:cubicBezTo>
                      <a:pt x="10966" y="22111"/>
                      <a:pt x="9954" y="20718"/>
                      <a:pt x="9335" y="19801"/>
                    </a:cubicBezTo>
                    <a:cubicBezTo>
                      <a:pt x="8763" y="18968"/>
                      <a:pt x="8132" y="18158"/>
                      <a:pt x="7906" y="17182"/>
                    </a:cubicBezTo>
                    <a:cubicBezTo>
                      <a:pt x="7632" y="15967"/>
                      <a:pt x="8073" y="14598"/>
                      <a:pt x="7454" y="13515"/>
                    </a:cubicBezTo>
                    <a:cubicBezTo>
                      <a:pt x="7001" y="12681"/>
                      <a:pt x="6025" y="12253"/>
                      <a:pt x="5346" y="11586"/>
                    </a:cubicBezTo>
                    <a:cubicBezTo>
                      <a:pt x="4108" y="10371"/>
                      <a:pt x="3858" y="8478"/>
                      <a:pt x="3858" y="6764"/>
                    </a:cubicBezTo>
                    <a:cubicBezTo>
                      <a:pt x="3858" y="5025"/>
                      <a:pt x="4037" y="3240"/>
                      <a:pt x="3406" y="1632"/>
                    </a:cubicBezTo>
                    <a:cubicBezTo>
                      <a:pt x="3089" y="816"/>
                      <a:pt x="2345" y="0"/>
                      <a:pt x="15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4"/>
              <p:cNvSpPr/>
              <p:nvPr/>
            </p:nvSpPr>
            <p:spPr>
              <a:xfrm>
                <a:off x="1803775" y="5791475"/>
                <a:ext cx="395625" cy="436825"/>
              </a:xfrm>
              <a:custGeom>
                <a:avLst/>
                <a:gdLst/>
                <a:ahLst/>
                <a:cxnLst/>
                <a:rect l="l" t="t" r="r" b="b"/>
                <a:pathLst>
                  <a:path w="15825" h="17473" extrusionOk="0">
                    <a:moveTo>
                      <a:pt x="1787" y="0"/>
                    </a:moveTo>
                    <a:cubicBezTo>
                      <a:pt x="1712" y="0"/>
                      <a:pt x="1636" y="6"/>
                      <a:pt x="1561" y="18"/>
                    </a:cubicBezTo>
                    <a:cubicBezTo>
                      <a:pt x="489" y="197"/>
                      <a:pt x="1" y="1471"/>
                      <a:pt x="1" y="2566"/>
                    </a:cubicBezTo>
                    <a:cubicBezTo>
                      <a:pt x="13" y="4554"/>
                      <a:pt x="1001" y="6447"/>
                      <a:pt x="2335" y="7924"/>
                    </a:cubicBezTo>
                    <a:cubicBezTo>
                      <a:pt x="3680" y="9388"/>
                      <a:pt x="5347" y="10519"/>
                      <a:pt x="7002" y="11638"/>
                    </a:cubicBezTo>
                    <a:cubicBezTo>
                      <a:pt x="8442" y="12627"/>
                      <a:pt x="9895" y="13591"/>
                      <a:pt x="11371" y="14556"/>
                    </a:cubicBezTo>
                    <a:cubicBezTo>
                      <a:pt x="12752" y="15484"/>
                      <a:pt x="14288" y="16877"/>
                      <a:pt x="15824" y="17473"/>
                    </a:cubicBezTo>
                    <a:cubicBezTo>
                      <a:pt x="15670" y="16258"/>
                      <a:pt x="14824" y="14734"/>
                      <a:pt x="13931" y="13901"/>
                    </a:cubicBezTo>
                    <a:cubicBezTo>
                      <a:pt x="13276" y="13305"/>
                      <a:pt x="12479" y="12901"/>
                      <a:pt x="11836" y="12305"/>
                    </a:cubicBezTo>
                    <a:cubicBezTo>
                      <a:pt x="10395" y="10936"/>
                      <a:pt x="9931" y="8614"/>
                      <a:pt x="8157" y="7721"/>
                    </a:cubicBezTo>
                    <a:cubicBezTo>
                      <a:pt x="7276" y="7293"/>
                      <a:pt x="6180" y="7245"/>
                      <a:pt x="5525" y="6519"/>
                    </a:cubicBezTo>
                    <a:cubicBezTo>
                      <a:pt x="5192" y="6162"/>
                      <a:pt x="5049" y="5673"/>
                      <a:pt x="4894" y="5209"/>
                    </a:cubicBezTo>
                    <a:cubicBezTo>
                      <a:pt x="4644" y="4364"/>
                      <a:pt x="4382" y="3530"/>
                      <a:pt x="4120" y="2685"/>
                    </a:cubicBezTo>
                    <a:cubicBezTo>
                      <a:pt x="3918" y="2030"/>
                      <a:pt x="3728" y="1375"/>
                      <a:pt x="3311" y="840"/>
                    </a:cubicBezTo>
                    <a:cubicBezTo>
                      <a:pt x="2951" y="364"/>
                      <a:pt x="2385" y="0"/>
                      <a:pt x="17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4"/>
              <p:cNvSpPr/>
              <p:nvPr/>
            </p:nvSpPr>
            <p:spPr>
              <a:xfrm>
                <a:off x="2005900" y="5029925"/>
                <a:ext cx="226525" cy="1329050"/>
              </a:xfrm>
              <a:custGeom>
                <a:avLst/>
                <a:gdLst/>
                <a:ahLst/>
                <a:cxnLst/>
                <a:rect l="l" t="t" r="r" b="b"/>
                <a:pathLst>
                  <a:path w="9061" h="53162" extrusionOk="0">
                    <a:moveTo>
                      <a:pt x="441" y="0"/>
                    </a:moveTo>
                    <a:lnTo>
                      <a:pt x="0" y="83"/>
                    </a:lnTo>
                    <a:cubicBezTo>
                      <a:pt x="1381" y="6787"/>
                      <a:pt x="2286" y="14180"/>
                      <a:pt x="3239" y="22015"/>
                    </a:cubicBezTo>
                    <a:cubicBezTo>
                      <a:pt x="4548" y="32754"/>
                      <a:pt x="5906" y="43875"/>
                      <a:pt x="8632" y="53161"/>
                    </a:cubicBezTo>
                    <a:lnTo>
                      <a:pt x="9061" y="53042"/>
                    </a:lnTo>
                    <a:cubicBezTo>
                      <a:pt x="6358" y="43779"/>
                      <a:pt x="5001" y="32695"/>
                      <a:pt x="3691" y="21967"/>
                    </a:cubicBezTo>
                    <a:cubicBezTo>
                      <a:pt x="2739" y="14121"/>
                      <a:pt x="1846" y="6727"/>
                      <a:pt x="4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4"/>
              <p:cNvSpPr/>
              <p:nvPr/>
            </p:nvSpPr>
            <p:spPr>
              <a:xfrm>
                <a:off x="2117225" y="5235900"/>
                <a:ext cx="205700" cy="572100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22884" extrusionOk="0">
                    <a:moveTo>
                      <a:pt x="7834" y="0"/>
                    </a:moveTo>
                    <a:cubicBezTo>
                      <a:pt x="6584" y="1989"/>
                      <a:pt x="6037" y="4596"/>
                      <a:pt x="5513" y="7132"/>
                    </a:cubicBezTo>
                    <a:cubicBezTo>
                      <a:pt x="5215" y="8561"/>
                      <a:pt x="4929" y="9906"/>
                      <a:pt x="4548" y="11109"/>
                    </a:cubicBezTo>
                    <a:cubicBezTo>
                      <a:pt x="4024" y="12704"/>
                      <a:pt x="3286" y="14228"/>
                      <a:pt x="2572" y="15716"/>
                    </a:cubicBezTo>
                    <a:cubicBezTo>
                      <a:pt x="1465" y="17967"/>
                      <a:pt x="357" y="20288"/>
                      <a:pt x="0" y="22824"/>
                    </a:cubicBezTo>
                    <a:lnTo>
                      <a:pt x="453" y="22884"/>
                    </a:lnTo>
                    <a:cubicBezTo>
                      <a:pt x="798" y="20419"/>
                      <a:pt x="1917" y="18133"/>
                      <a:pt x="2989" y="15907"/>
                    </a:cubicBezTo>
                    <a:cubicBezTo>
                      <a:pt x="3703" y="14407"/>
                      <a:pt x="4453" y="12859"/>
                      <a:pt x="4977" y="11252"/>
                    </a:cubicBezTo>
                    <a:cubicBezTo>
                      <a:pt x="5382" y="10025"/>
                      <a:pt x="5668" y="8668"/>
                      <a:pt x="5965" y="7239"/>
                    </a:cubicBezTo>
                    <a:cubicBezTo>
                      <a:pt x="6477" y="4751"/>
                      <a:pt x="7001" y="2179"/>
                      <a:pt x="8227" y="250"/>
                    </a:cubicBezTo>
                    <a:lnTo>
                      <a:pt x="783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4"/>
              <p:cNvSpPr/>
              <p:nvPr/>
            </p:nvSpPr>
            <p:spPr>
              <a:xfrm>
                <a:off x="2144900" y="5476700"/>
                <a:ext cx="224750" cy="525675"/>
              </a:xfrm>
              <a:custGeom>
                <a:avLst/>
                <a:gdLst/>
                <a:ahLst/>
                <a:cxnLst/>
                <a:rect l="l" t="t" r="r" b="b"/>
                <a:pathLst>
                  <a:path w="8990" h="21027" extrusionOk="0">
                    <a:moveTo>
                      <a:pt x="8680" y="0"/>
                    </a:moveTo>
                    <a:cubicBezTo>
                      <a:pt x="7239" y="1358"/>
                      <a:pt x="6096" y="3620"/>
                      <a:pt x="5715" y="5930"/>
                    </a:cubicBezTo>
                    <a:cubicBezTo>
                      <a:pt x="5692" y="6084"/>
                      <a:pt x="5680" y="6251"/>
                      <a:pt x="5644" y="6418"/>
                    </a:cubicBezTo>
                    <a:cubicBezTo>
                      <a:pt x="5442" y="7692"/>
                      <a:pt x="5227" y="9001"/>
                      <a:pt x="4513" y="10049"/>
                    </a:cubicBezTo>
                    <a:cubicBezTo>
                      <a:pt x="4394" y="10216"/>
                      <a:pt x="4275" y="10371"/>
                      <a:pt x="4144" y="10537"/>
                    </a:cubicBezTo>
                    <a:cubicBezTo>
                      <a:pt x="3918" y="10823"/>
                      <a:pt x="3679" y="11121"/>
                      <a:pt x="3513" y="11442"/>
                    </a:cubicBezTo>
                    <a:cubicBezTo>
                      <a:pt x="3263" y="11918"/>
                      <a:pt x="3168" y="12442"/>
                      <a:pt x="3084" y="12954"/>
                    </a:cubicBezTo>
                    <a:cubicBezTo>
                      <a:pt x="3037" y="13157"/>
                      <a:pt x="3013" y="13395"/>
                      <a:pt x="2953" y="13609"/>
                    </a:cubicBezTo>
                    <a:cubicBezTo>
                      <a:pt x="2703" y="14621"/>
                      <a:pt x="2144" y="15574"/>
                      <a:pt x="1632" y="16479"/>
                    </a:cubicBezTo>
                    <a:cubicBezTo>
                      <a:pt x="1513" y="16705"/>
                      <a:pt x="1370" y="16907"/>
                      <a:pt x="1251" y="17133"/>
                    </a:cubicBezTo>
                    <a:cubicBezTo>
                      <a:pt x="679" y="18193"/>
                      <a:pt x="0" y="19586"/>
                      <a:pt x="143" y="21027"/>
                    </a:cubicBezTo>
                    <a:lnTo>
                      <a:pt x="584" y="20967"/>
                    </a:lnTo>
                    <a:cubicBezTo>
                      <a:pt x="477" y="19658"/>
                      <a:pt x="1060" y="18395"/>
                      <a:pt x="1655" y="17336"/>
                    </a:cubicBezTo>
                    <a:cubicBezTo>
                      <a:pt x="1774" y="17133"/>
                      <a:pt x="1905" y="16907"/>
                      <a:pt x="2025" y="16705"/>
                    </a:cubicBezTo>
                    <a:cubicBezTo>
                      <a:pt x="2572" y="15764"/>
                      <a:pt x="3132" y="14800"/>
                      <a:pt x="3394" y="13704"/>
                    </a:cubicBezTo>
                    <a:cubicBezTo>
                      <a:pt x="3441" y="13490"/>
                      <a:pt x="3489" y="13252"/>
                      <a:pt x="3525" y="13026"/>
                    </a:cubicBezTo>
                    <a:cubicBezTo>
                      <a:pt x="3620" y="12538"/>
                      <a:pt x="3715" y="12073"/>
                      <a:pt x="3918" y="11657"/>
                    </a:cubicBezTo>
                    <a:cubicBezTo>
                      <a:pt x="4060" y="11371"/>
                      <a:pt x="4275" y="11109"/>
                      <a:pt x="4501" y="10835"/>
                    </a:cubicBezTo>
                    <a:cubicBezTo>
                      <a:pt x="4632" y="10668"/>
                      <a:pt x="4763" y="10514"/>
                      <a:pt x="4882" y="10335"/>
                    </a:cubicBezTo>
                    <a:cubicBezTo>
                      <a:pt x="5680" y="9192"/>
                      <a:pt x="5882" y="7835"/>
                      <a:pt x="6096" y="6501"/>
                    </a:cubicBezTo>
                    <a:cubicBezTo>
                      <a:pt x="6120" y="6346"/>
                      <a:pt x="6132" y="6180"/>
                      <a:pt x="6168" y="6013"/>
                    </a:cubicBezTo>
                    <a:cubicBezTo>
                      <a:pt x="6537" y="3810"/>
                      <a:pt x="7609" y="1643"/>
                      <a:pt x="8990" y="346"/>
                    </a:cubicBezTo>
                    <a:lnTo>
                      <a:pt x="86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4"/>
              <p:cNvSpPr/>
              <p:nvPr/>
            </p:nvSpPr>
            <p:spPr>
              <a:xfrm>
                <a:off x="1821950" y="5686250"/>
                <a:ext cx="624500" cy="553650"/>
              </a:xfrm>
              <a:custGeom>
                <a:avLst/>
                <a:gdLst/>
                <a:ahLst/>
                <a:cxnLst/>
                <a:rect l="l" t="t" r="r" b="b"/>
                <a:pathLst>
                  <a:path w="24980" h="22146" extrusionOk="0">
                    <a:moveTo>
                      <a:pt x="24694" y="0"/>
                    </a:moveTo>
                    <a:cubicBezTo>
                      <a:pt x="23420" y="1012"/>
                      <a:pt x="22610" y="2810"/>
                      <a:pt x="22241" y="3798"/>
                    </a:cubicBezTo>
                    <a:cubicBezTo>
                      <a:pt x="22110" y="4120"/>
                      <a:pt x="22003" y="4453"/>
                      <a:pt x="21884" y="4775"/>
                    </a:cubicBezTo>
                    <a:cubicBezTo>
                      <a:pt x="21539" y="5739"/>
                      <a:pt x="21193" y="6727"/>
                      <a:pt x="20681" y="7608"/>
                    </a:cubicBezTo>
                    <a:cubicBezTo>
                      <a:pt x="20455" y="7977"/>
                      <a:pt x="20181" y="8335"/>
                      <a:pt x="19931" y="8692"/>
                    </a:cubicBezTo>
                    <a:cubicBezTo>
                      <a:pt x="19586" y="9168"/>
                      <a:pt x="19229" y="9668"/>
                      <a:pt x="18955" y="10204"/>
                    </a:cubicBezTo>
                    <a:cubicBezTo>
                      <a:pt x="18610" y="10883"/>
                      <a:pt x="18395" y="11609"/>
                      <a:pt x="18193" y="12323"/>
                    </a:cubicBezTo>
                    <a:cubicBezTo>
                      <a:pt x="18062" y="12788"/>
                      <a:pt x="17919" y="13276"/>
                      <a:pt x="17740" y="13716"/>
                    </a:cubicBezTo>
                    <a:cubicBezTo>
                      <a:pt x="17550" y="14216"/>
                      <a:pt x="17312" y="14693"/>
                      <a:pt x="17086" y="15145"/>
                    </a:cubicBezTo>
                    <a:cubicBezTo>
                      <a:pt x="16931" y="15466"/>
                      <a:pt x="16764" y="15800"/>
                      <a:pt x="16609" y="16133"/>
                    </a:cubicBezTo>
                    <a:cubicBezTo>
                      <a:pt x="16216" y="17026"/>
                      <a:pt x="15919" y="17979"/>
                      <a:pt x="15633" y="18884"/>
                    </a:cubicBezTo>
                    <a:lnTo>
                      <a:pt x="14883" y="21265"/>
                    </a:lnTo>
                    <a:cubicBezTo>
                      <a:pt x="14740" y="21122"/>
                      <a:pt x="14585" y="20967"/>
                      <a:pt x="14442" y="20800"/>
                    </a:cubicBezTo>
                    <a:cubicBezTo>
                      <a:pt x="13311" y="19634"/>
                      <a:pt x="12025" y="18324"/>
                      <a:pt x="10799" y="17407"/>
                    </a:cubicBezTo>
                    <a:lnTo>
                      <a:pt x="10466" y="17169"/>
                    </a:lnTo>
                    <a:cubicBezTo>
                      <a:pt x="9847" y="16717"/>
                      <a:pt x="9204" y="16252"/>
                      <a:pt x="8680" y="15681"/>
                    </a:cubicBezTo>
                    <a:cubicBezTo>
                      <a:pt x="8489" y="15466"/>
                      <a:pt x="8299" y="15205"/>
                      <a:pt x="8096" y="14966"/>
                    </a:cubicBezTo>
                    <a:cubicBezTo>
                      <a:pt x="7858" y="14669"/>
                      <a:pt x="7620" y="14371"/>
                      <a:pt x="7358" y="14097"/>
                    </a:cubicBezTo>
                    <a:cubicBezTo>
                      <a:pt x="6930" y="13657"/>
                      <a:pt x="6418" y="13300"/>
                      <a:pt x="5929" y="12966"/>
                    </a:cubicBezTo>
                    <a:cubicBezTo>
                      <a:pt x="5739" y="12823"/>
                      <a:pt x="5537" y="12692"/>
                      <a:pt x="5358" y="12561"/>
                    </a:cubicBezTo>
                    <a:cubicBezTo>
                      <a:pt x="2822" y="10680"/>
                      <a:pt x="929" y="7561"/>
                      <a:pt x="453" y="4418"/>
                    </a:cubicBezTo>
                    <a:lnTo>
                      <a:pt x="0" y="4489"/>
                    </a:lnTo>
                    <a:cubicBezTo>
                      <a:pt x="512" y="7739"/>
                      <a:pt x="2465" y="10978"/>
                      <a:pt x="5096" y="12930"/>
                    </a:cubicBezTo>
                    <a:cubicBezTo>
                      <a:pt x="5287" y="13085"/>
                      <a:pt x="5477" y="13216"/>
                      <a:pt x="5679" y="13347"/>
                    </a:cubicBezTo>
                    <a:cubicBezTo>
                      <a:pt x="6180" y="13704"/>
                      <a:pt x="6644" y="14038"/>
                      <a:pt x="7049" y="14431"/>
                    </a:cubicBezTo>
                    <a:cubicBezTo>
                      <a:pt x="7299" y="14693"/>
                      <a:pt x="7501" y="14966"/>
                      <a:pt x="7739" y="15264"/>
                    </a:cubicBezTo>
                    <a:cubicBezTo>
                      <a:pt x="7942" y="15526"/>
                      <a:pt x="8132" y="15776"/>
                      <a:pt x="8358" y="16014"/>
                    </a:cubicBezTo>
                    <a:cubicBezTo>
                      <a:pt x="8906" y="16621"/>
                      <a:pt x="9573" y="17098"/>
                      <a:pt x="10216" y="17562"/>
                    </a:cubicBezTo>
                    <a:lnTo>
                      <a:pt x="10537" y="17800"/>
                    </a:lnTo>
                    <a:cubicBezTo>
                      <a:pt x="11752" y="18681"/>
                      <a:pt x="13014" y="19991"/>
                      <a:pt x="14133" y="21134"/>
                    </a:cubicBezTo>
                    <a:cubicBezTo>
                      <a:pt x="14371" y="21396"/>
                      <a:pt x="14609" y="21634"/>
                      <a:pt x="14847" y="21872"/>
                    </a:cubicBezTo>
                    <a:lnTo>
                      <a:pt x="15109" y="22146"/>
                    </a:lnTo>
                    <a:lnTo>
                      <a:pt x="16097" y="18991"/>
                    </a:lnTo>
                    <a:cubicBezTo>
                      <a:pt x="16371" y="18074"/>
                      <a:pt x="16657" y="17157"/>
                      <a:pt x="17050" y="16276"/>
                    </a:cubicBezTo>
                    <a:cubicBezTo>
                      <a:pt x="17193" y="15955"/>
                      <a:pt x="17348" y="15621"/>
                      <a:pt x="17502" y="15312"/>
                    </a:cubicBezTo>
                    <a:cubicBezTo>
                      <a:pt x="17740" y="14835"/>
                      <a:pt x="17979" y="14347"/>
                      <a:pt x="18181" y="13835"/>
                    </a:cubicBezTo>
                    <a:cubicBezTo>
                      <a:pt x="18360" y="13383"/>
                      <a:pt x="18502" y="12883"/>
                      <a:pt x="18633" y="12407"/>
                    </a:cubicBezTo>
                    <a:cubicBezTo>
                      <a:pt x="18836" y="11728"/>
                      <a:pt x="19038" y="11025"/>
                      <a:pt x="19372" y="10383"/>
                    </a:cubicBezTo>
                    <a:cubicBezTo>
                      <a:pt x="19634" y="9871"/>
                      <a:pt x="19979" y="9394"/>
                      <a:pt x="20324" y="8930"/>
                    </a:cubicBezTo>
                    <a:cubicBezTo>
                      <a:pt x="20574" y="8573"/>
                      <a:pt x="20836" y="8204"/>
                      <a:pt x="21074" y="7811"/>
                    </a:cubicBezTo>
                    <a:cubicBezTo>
                      <a:pt x="21634" y="6906"/>
                      <a:pt x="21991" y="5894"/>
                      <a:pt x="22324" y="4906"/>
                    </a:cubicBezTo>
                    <a:cubicBezTo>
                      <a:pt x="22432" y="4584"/>
                      <a:pt x="22551" y="4275"/>
                      <a:pt x="22670" y="3941"/>
                    </a:cubicBezTo>
                    <a:cubicBezTo>
                      <a:pt x="23015" y="3001"/>
                      <a:pt x="23789" y="1298"/>
                      <a:pt x="24979" y="357"/>
                    </a:cubicBezTo>
                    <a:lnTo>
                      <a:pt x="2469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4"/>
              <p:cNvSpPr/>
              <p:nvPr/>
            </p:nvSpPr>
            <p:spPr>
              <a:xfrm>
                <a:off x="1896650" y="5436500"/>
                <a:ext cx="263450" cy="569750"/>
              </a:xfrm>
              <a:custGeom>
                <a:avLst/>
                <a:gdLst/>
                <a:ahLst/>
                <a:cxnLst/>
                <a:rect l="l" t="t" r="r" b="b"/>
                <a:pathLst>
                  <a:path w="10538" h="22790" extrusionOk="0">
                    <a:moveTo>
                      <a:pt x="322" y="1"/>
                    </a:moveTo>
                    <a:lnTo>
                      <a:pt x="322" y="1"/>
                    </a:lnTo>
                    <a:cubicBezTo>
                      <a:pt x="1" y="1382"/>
                      <a:pt x="215" y="2751"/>
                      <a:pt x="501" y="4275"/>
                    </a:cubicBezTo>
                    <a:cubicBezTo>
                      <a:pt x="977" y="6895"/>
                      <a:pt x="1572" y="9657"/>
                      <a:pt x="3037" y="11955"/>
                    </a:cubicBezTo>
                    <a:cubicBezTo>
                      <a:pt x="3239" y="12252"/>
                      <a:pt x="3442" y="12550"/>
                      <a:pt x="3656" y="12848"/>
                    </a:cubicBezTo>
                    <a:cubicBezTo>
                      <a:pt x="3954" y="13253"/>
                      <a:pt x="4239" y="13669"/>
                      <a:pt x="4489" y="14098"/>
                    </a:cubicBezTo>
                    <a:cubicBezTo>
                      <a:pt x="4763" y="14586"/>
                      <a:pt x="5013" y="15110"/>
                      <a:pt x="5227" y="15634"/>
                    </a:cubicBezTo>
                    <a:cubicBezTo>
                      <a:pt x="5347" y="15932"/>
                      <a:pt x="5489" y="16241"/>
                      <a:pt x="5632" y="16539"/>
                    </a:cubicBezTo>
                    <a:cubicBezTo>
                      <a:pt x="6763" y="18908"/>
                      <a:pt x="8514" y="20885"/>
                      <a:pt x="10204" y="22790"/>
                    </a:cubicBezTo>
                    <a:lnTo>
                      <a:pt x="10538" y="22480"/>
                    </a:lnTo>
                    <a:cubicBezTo>
                      <a:pt x="8871" y="20599"/>
                      <a:pt x="7144" y="18646"/>
                      <a:pt x="6049" y="16348"/>
                    </a:cubicBezTo>
                    <a:lnTo>
                      <a:pt x="5644" y="15455"/>
                    </a:lnTo>
                    <a:cubicBezTo>
                      <a:pt x="5418" y="14931"/>
                      <a:pt x="5180" y="14384"/>
                      <a:pt x="4882" y="13872"/>
                    </a:cubicBezTo>
                    <a:cubicBezTo>
                      <a:pt x="4632" y="13407"/>
                      <a:pt x="4335" y="12991"/>
                      <a:pt x="4037" y="12574"/>
                    </a:cubicBezTo>
                    <a:cubicBezTo>
                      <a:pt x="3834" y="12300"/>
                      <a:pt x="3620" y="12002"/>
                      <a:pt x="3430" y="11705"/>
                    </a:cubicBezTo>
                    <a:cubicBezTo>
                      <a:pt x="2001" y="9466"/>
                      <a:pt x="1417" y="6776"/>
                      <a:pt x="941" y="4180"/>
                    </a:cubicBezTo>
                    <a:cubicBezTo>
                      <a:pt x="679" y="2716"/>
                      <a:pt x="477" y="1382"/>
                      <a:pt x="763" y="108"/>
                    </a:cubicBezTo>
                    <a:lnTo>
                      <a:pt x="32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6" name="Google Shape;916;p24"/>
            <p:cNvGrpSpPr/>
            <p:nvPr/>
          </p:nvGrpSpPr>
          <p:grpSpPr>
            <a:xfrm rot="3492532">
              <a:off x="959485" y="4639772"/>
              <a:ext cx="494143" cy="900682"/>
              <a:chOff x="-214625" y="3943775"/>
              <a:chExt cx="458725" cy="836125"/>
            </a:xfrm>
          </p:grpSpPr>
          <p:sp>
            <p:nvSpPr>
              <p:cNvPr id="917" name="Google Shape;917;p24"/>
              <p:cNvSpPr/>
              <p:nvPr/>
            </p:nvSpPr>
            <p:spPr>
              <a:xfrm>
                <a:off x="-114025" y="3943775"/>
                <a:ext cx="195000" cy="501875"/>
              </a:xfrm>
              <a:custGeom>
                <a:avLst/>
                <a:gdLst/>
                <a:ahLst/>
                <a:cxnLst/>
                <a:rect l="l" t="t" r="r" b="b"/>
                <a:pathLst>
                  <a:path w="7800" h="20075" extrusionOk="0">
                    <a:moveTo>
                      <a:pt x="4323" y="0"/>
                    </a:moveTo>
                    <a:cubicBezTo>
                      <a:pt x="2204" y="3013"/>
                      <a:pt x="1" y="6299"/>
                      <a:pt x="84" y="9978"/>
                    </a:cubicBezTo>
                    <a:cubicBezTo>
                      <a:pt x="120" y="11918"/>
                      <a:pt x="811" y="13800"/>
                      <a:pt x="1596" y="15586"/>
                    </a:cubicBezTo>
                    <a:cubicBezTo>
                      <a:pt x="2335" y="17217"/>
                      <a:pt x="3168" y="18872"/>
                      <a:pt x="4490" y="20074"/>
                    </a:cubicBezTo>
                    <a:cubicBezTo>
                      <a:pt x="4454" y="18991"/>
                      <a:pt x="5156" y="18205"/>
                      <a:pt x="5680" y="17252"/>
                    </a:cubicBezTo>
                    <a:cubicBezTo>
                      <a:pt x="6811" y="15193"/>
                      <a:pt x="7800" y="12930"/>
                      <a:pt x="7538" y="10597"/>
                    </a:cubicBezTo>
                    <a:cubicBezTo>
                      <a:pt x="7371" y="9216"/>
                      <a:pt x="6776" y="7918"/>
                      <a:pt x="6252" y="6620"/>
                    </a:cubicBezTo>
                    <a:cubicBezTo>
                      <a:pt x="5394" y="4453"/>
                      <a:pt x="4692" y="2322"/>
                      <a:pt x="4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4"/>
              <p:cNvSpPr/>
              <p:nvPr/>
            </p:nvSpPr>
            <p:spPr>
              <a:xfrm>
                <a:off x="64875" y="4296800"/>
                <a:ext cx="179225" cy="327425"/>
              </a:xfrm>
              <a:custGeom>
                <a:avLst/>
                <a:gdLst/>
                <a:ahLst/>
                <a:cxnLst/>
                <a:rect l="l" t="t" r="r" b="b"/>
                <a:pathLst>
                  <a:path w="7169" h="13097" extrusionOk="0">
                    <a:moveTo>
                      <a:pt x="6787" y="0"/>
                    </a:moveTo>
                    <a:cubicBezTo>
                      <a:pt x="5692" y="2536"/>
                      <a:pt x="2810" y="3798"/>
                      <a:pt x="1322" y="6120"/>
                    </a:cubicBezTo>
                    <a:cubicBezTo>
                      <a:pt x="1" y="8192"/>
                      <a:pt x="12" y="11049"/>
                      <a:pt x="1358" y="13097"/>
                    </a:cubicBezTo>
                    <a:cubicBezTo>
                      <a:pt x="1703" y="12502"/>
                      <a:pt x="2287" y="12109"/>
                      <a:pt x="2846" y="11704"/>
                    </a:cubicBezTo>
                    <a:cubicBezTo>
                      <a:pt x="4680" y="10406"/>
                      <a:pt x="6299" y="8632"/>
                      <a:pt x="6751" y="6429"/>
                    </a:cubicBezTo>
                    <a:cubicBezTo>
                      <a:pt x="7168" y="4429"/>
                      <a:pt x="6561" y="2048"/>
                      <a:pt x="67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4"/>
              <p:cNvSpPr/>
              <p:nvPr/>
            </p:nvSpPr>
            <p:spPr>
              <a:xfrm>
                <a:off x="-214625" y="4372100"/>
                <a:ext cx="233975" cy="263550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1054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82" y="2548"/>
                      <a:pt x="810" y="5168"/>
                      <a:pt x="2168" y="7346"/>
                    </a:cubicBezTo>
                    <a:cubicBezTo>
                      <a:pt x="2620" y="8049"/>
                      <a:pt x="3156" y="8704"/>
                      <a:pt x="3846" y="9132"/>
                    </a:cubicBezTo>
                    <a:cubicBezTo>
                      <a:pt x="4596" y="9585"/>
                      <a:pt x="5477" y="9775"/>
                      <a:pt x="6323" y="9954"/>
                    </a:cubicBezTo>
                    <a:cubicBezTo>
                      <a:pt x="7024" y="10104"/>
                      <a:pt x="8138" y="10541"/>
                      <a:pt x="8942" y="10541"/>
                    </a:cubicBezTo>
                    <a:cubicBezTo>
                      <a:pt x="9094" y="10541"/>
                      <a:pt x="9234" y="10526"/>
                      <a:pt x="9359" y="10490"/>
                    </a:cubicBezTo>
                    <a:cubicBezTo>
                      <a:pt x="8180" y="8204"/>
                      <a:pt x="7037" y="5465"/>
                      <a:pt x="5299" y="3525"/>
                    </a:cubicBezTo>
                    <a:cubicBezTo>
                      <a:pt x="3870" y="1929"/>
                      <a:pt x="1906" y="953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4"/>
              <p:cNvSpPr/>
              <p:nvPr/>
            </p:nvSpPr>
            <p:spPr>
              <a:xfrm>
                <a:off x="-32750" y="3943775"/>
                <a:ext cx="219700" cy="836125"/>
              </a:xfrm>
              <a:custGeom>
                <a:avLst/>
                <a:gdLst/>
                <a:ahLst/>
                <a:cxnLst/>
                <a:rect l="l" t="t" r="r" b="b"/>
                <a:pathLst>
                  <a:path w="8788" h="33445" extrusionOk="0">
                    <a:moveTo>
                      <a:pt x="1072" y="0"/>
                    </a:moveTo>
                    <a:cubicBezTo>
                      <a:pt x="858" y="1489"/>
                      <a:pt x="679" y="2965"/>
                      <a:pt x="536" y="4453"/>
                    </a:cubicBezTo>
                    <a:cubicBezTo>
                      <a:pt x="369" y="5941"/>
                      <a:pt x="250" y="7430"/>
                      <a:pt x="167" y="8918"/>
                    </a:cubicBezTo>
                    <a:cubicBezTo>
                      <a:pt x="0" y="11906"/>
                      <a:pt x="60" y="14907"/>
                      <a:pt x="524" y="17883"/>
                    </a:cubicBezTo>
                    <a:cubicBezTo>
                      <a:pt x="1012" y="20848"/>
                      <a:pt x="1870" y="23765"/>
                      <a:pt x="3227" y="26444"/>
                    </a:cubicBezTo>
                    <a:cubicBezTo>
                      <a:pt x="3917" y="27789"/>
                      <a:pt x="4703" y="29063"/>
                      <a:pt x="5620" y="30254"/>
                    </a:cubicBezTo>
                    <a:cubicBezTo>
                      <a:pt x="6561" y="31433"/>
                      <a:pt x="7608" y="32516"/>
                      <a:pt x="8787" y="33445"/>
                    </a:cubicBezTo>
                    <a:cubicBezTo>
                      <a:pt x="7668" y="32445"/>
                      <a:pt x="6668" y="31326"/>
                      <a:pt x="5811" y="30123"/>
                    </a:cubicBezTo>
                    <a:cubicBezTo>
                      <a:pt x="4930" y="28920"/>
                      <a:pt x="4179" y="27635"/>
                      <a:pt x="3536" y="26301"/>
                    </a:cubicBezTo>
                    <a:cubicBezTo>
                      <a:pt x="2274" y="23622"/>
                      <a:pt x="1417" y="20753"/>
                      <a:pt x="965" y="17812"/>
                    </a:cubicBezTo>
                    <a:cubicBezTo>
                      <a:pt x="477" y="14883"/>
                      <a:pt x="417" y="11906"/>
                      <a:pt x="512" y="8930"/>
                    </a:cubicBezTo>
                    <a:cubicBezTo>
                      <a:pt x="548" y="7442"/>
                      <a:pt x="643" y="5953"/>
                      <a:pt x="739" y="4465"/>
                    </a:cubicBezTo>
                    <a:lnTo>
                      <a:pt x="10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24"/>
              <p:cNvSpPr/>
              <p:nvPr/>
            </p:nvSpPr>
            <p:spPr>
              <a:xfrm>
                <a:off x="-214625" y="4297375"/>
                <a:ext cx="450675" cy="395925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837" extrusionOk="0">
                    <a:moveTo>
                      <a:pt x="17979" y="1"/>
                    </a:moveTo>
                    <a:lnTo>
                      <a:pt x="17979" y="1"/>
                    </a:lnTo>
                    <a:cubicBezTo>
                      <a:pt x="17920" y="1394"/>
                      <a:pt x="17431" y="2704"/>
                      <a:pt x="16812" y="3930"/>
                    </a:cubicBezTo>
                    <a:cubicBezTo>
                      <a:pt x="16217" y="5144"/>
                      <a:pt x="15443" y="6287"/>
                      <a:pt x="14669" y="7442"/>
                    </a:cubicBezTo>
                    <a:cubicBezTo>
                      <a:pt x="13895" y="8585"/>
                      <a:pt x="13169" y="9788"/>
                      <a:pt x="12693" y="11109"/>
                    </a:cubicBezTo>
                    <a:cubicBezTo>
                      <a:pt x="12276" y="12275"/>
                      <a:pt x="12087" y="13514"/>
                      <a:pt x="12134" y="14746"/>
                    </a:cubicBezTo>
                    <a:lnTo>
                      <a:pt x="12134" y="14746"/>
                    </a:lnTo>
                    <a:cubicBezTo>
                      <a:pt x="11083" y="13910"/>
                      <a:pt x="9889" y="13326"/>
                      <a:pt x="8752" y="12705"/>
                    </a:cubicBezTo>
                    <a:cubicBezTo>
                      <a:pt x="8097" y="12348"/>
                      <a:pt x="7466" y="11979"/>
                      <a:pt x="6871" y="11562"/>
                    </a:cubicBezTo>
                    <a:cubicBezTo>
                      <a:pt x="6275" y="11145"/>
                      <a:pt x="5739" y="10633"/>
                      <a:pt x="5239" y="10121"/>
                    </a:cubicBezTo>
                    <a:cubicBezTo>
                      <a:pt x="4227" y="9062"/>
                      <a:pt x="3358" y="7835"/>
                      <a:pt x="2537" y="6621"/>
                    </a:cubicBezTo>
                    <a:cubicBezTo>
                      <a:pt x="1703" y="5394"/>
                      <a:pt x="905" y="4132"/>
                      <a:pt x="1" y="2977"/>
                    </a:cubicBezTo>
                    <a:lnTo>
                      <a:pt x="1" y="2977"/>
                    </a:lnTo>
                    <a:cubicBezTo>
                      <a:pt x="834" y="4204"/>
                      <a:pt x="1572" y="5490"/>
                      <a:pt x="2382" y="6764"/>
                    </a:cubicBezTo>
                    <a:cubicBezTo>
                      <a:pt x="3168" y="8014"/>
                      <a:pt x="3989" y="9264"/>
                      <a:pt x="5001" y="10383"/>
                    </a:cubicBezTo>
                    <a:cubicBezTo>
                      <a:pt x="5501" y="10931"/>
                      <a:pt x="6061" y="11455"/>
                      <a:pt x="6668" y="11907"/>
                    </a:cubicBezTo>
                    <a:cubicBezTo>
                      <a:pt x="7275" y="12348"/>
                      <a:pt x="7918" y="12741"/>
                      <a:pt x="8573" y="13098"/>
                    </a:cubicBezTo>
                    <a:cubicBezTo>
                      <a:pt x="9883" y="13812"/>
                      <a:pt x="11192" y="14491"/>
                      <a:pt x="12276" y="15443"/>
                    </a:cubicBezTo>
                    <a:lnTo>
                      <a:pt x="12705" y="15836"/>
                    </a:lnTo>
                    <a:lnTo>
                      <a:pt x="12645" y="15253"/>
                    </a:lnTo>
                    <a:cubicBezTo>
                      <a:pt x="12502" y="13907"/>
                      <a:pt x="12645" y="12538"/>
                      <a:pt x="13097" y="11264"/>
                    </a:cubicBezTo>
                    <a:cubicBezTo>
                      <a:pt x="13538" y="9978"/>
                      <a:pt x="14252" y="8811"/>
                      <a:pt x="14967" y="7633"/>
                    </a:cubicBezTo>
                    <a:cubicBezTo>
                      <a:pt x="15693" y="6454"/>
                      <a:pt x="16455" y="5275"/>
                      <a:pt x="17027" y="4013"/>
                    </a:cubicBezTo>
                    <a:cubicBezTo>
                      <a:pt x="17574" y="2751"/>
                      <a:pt x="18027" y="1382"/>
                      <a:pt x="179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24"/>
              <p:cNvSpPr/>
              <p:nvPr/>
            </p:nvSpPr>
            <p:spPr>
              <a:xfrm>
                <a:off x="-67875" y="4054800"/>
                <a:ext cx="89325" cy="96750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38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4" y="655"/>
                      <a:pt x="274" y="1286"/>
                      <a:pt x="512" y="1905"/>
                    </a:cubicBezTo>
                    <a:cubicBezTo>
                      <a:pt x="774" y="2513"/>
                      <a:pt x="1096" y="3096"/>
                      <a:pt x="1477" y="3644"/>
                    </a:cubicBezTo>
                    <a:lnTo>
                      <a:pt x="1632" y="3870"/>
                    </a:lnTo>
                    <a:lnTo>
                      <a:pt x="1822" y="3691"/>
                    </a:lnTo>
                    <a:cubicBezTo>
                      <a:pt x="2227" y="3298"/>
                      <a:pt x="2560" y="2870"/>
                      <a:pt x="2858" y="2405"/>
                    </a:cubicBezTo>
                    <a:cubicBezTo>
                      <a:pt x="3013" y="2179"/>
                      <a:pt x="3144" y="1929"/>
                      <a:pt x="3263" y="1691"/>
                    </a:cubicBezTo>
                    <a:cubicBezTo>
                      <a:pt x="3382" y="1441"/>
                      <a:pt x="3501" y="1191"/>
                      <a:pt x="3572" y="929"/>
                    </a:cubicBezTo>
                    <a:lnTo>
                      <a:pt x="3572" y="929"/>
                    </a:lnTo>
                    <a:lnTo>
                      <a:pt x="3096" y="1584"/>
                    </a:lnTo>
                    <a:lnTo>
                      <a:pt x="3096" y="1584"/>
                    </a:lnTo>
                    <a:cubicBezTo>
                      <a:pt x="2953" y="1798"/>
                      <a:pt x="2775" y="2001"/>
                      <a:pt x="2608" y="2215"/>
                    </a:cubicBezTo>
                    <a:cubicBezTo>
                      <a:pt x="2323" y="2549"/>
                      <a:pt x="2030" y="2867"/>
                      <a:pt x="1722" y="3169"/>
                    </a:cubicBezTo>
                    <a:lnTo>
                      <a:pt x="1722" y="3169"/>
                    </a:lnTo>
                    <a:cubicBezTo>
                      <a:pt x="1417" y="2702"/>
                      <a:pt x="1126" y="2220"/>
                      <a:pt x="870" y="1739"/>
                    </a:cubicBezTo>
                    <a:cubicBezTo>
                      <a:pt x="572" y="1167"/>
                      <a:pt x="286" y="596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24"/>
              <p:cNvSpPr/>
              <p:nvPr/>
            </p:nvSpPr>
            <p:spPr>
              <a:xfrm>
                <a:off x="-90800" y="4143200"/>
                <a:ext cx="1381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5335" extrusionOk="0">
                    <a:moveTo>
                      <a:pt x="1" y="0"/>
                    </a:moveTo>
                    <a:cubicBezTo>
                      <a:pt x="132" y="453"/>
                      <a:pt x="310" y="882"/>
                      <a:pt x="489" y="1310"/>
                    </a:cubicBezTo>
                    <a:cubicBezTo>
                      <a:pt x="667" y="1739"/>
                      <a:pt x="846" y="2179"/>
                      <a:pt x="1060" y="2596"/>
                    </a:cubicBezTo>
                    <a:cubicBezTo>
                      <a:pt x="1453" y="3441"/>
                      <a:pt x="1918" y="4275"/>
                      <a:pt x="2406" y="5061"/>
                    </a:cubicBezTo>
                    <a:lnTo>
                      <a:pt x="2572" y="5334"/>
                    </a:lnTo>
                    <a:lnTo>
                      <a:pt x="2763" y="5096"/>
                    </a:lnTo>
                    <a:cubicBezTo>
                      <a:pt x="3322" y="4418"/>
                      <a:pt x="3858" y="3715"/>
                      <a:pt x="4311" y="2989"/>
                    </a:cubicBezTo>
                    <a:cubicBezTo>
                      <a:pt x="4549" y="2620"/>
                      <a:pt x="4763" y="2251"/>
                      <a:pt x="4966" y="1858"/>
                    </a:cubicBezTo>
                    <a:cubicBezTo>
                      <a:pt x="5168" y="1477"/>
                      <a:pt x="5358" y="1084"/>
                      <a:pt x="5525" y="679"/>
                    </a:cubicBezTo>
                    <a:lnTo>
                      <a:pt x="5525" y="679"/>
                    </a:lnTo>
                    <a:cubicBezTo>
                      <a:pt x="5287" y="1048"/>
                      <a:pt x="5049" y="1417"/>
                      <a:pt x="4787" y="1763"/>
                    </a:cubicBezTo>
                    <a:cubicBezTo>
                      <a:pt x="4537" y="2120"/>
                      <a:pt x="4287" y="2453"/>
                      <a:pt x="4037" y="2798"/>
                    </a:cubicBezTo>
                    <a:cubicBezTo>
                      <a:pt x="3578" y="3403"/>
                      <a:pt x="3110" y="3990"/>
                      <a:pt x="2633" y="4566"/>
                    </a:cubicBezTo>
                    <a:lnTo>
                      <a:pt x="2633" y="4566"/>
                    </a:lnTo>
                    <a:cubicBezTo>
                      <a:pt x="2202" y="3867"/>
                      <a:pt x="1781" y="3159"/>
                      <a:pt x="1370" y="244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24"/>
              <p:cNvSpPr/>
              <p:nvPr/>
            </p:nvSpPr>
            <p:spPr>
              <a:xfrm>
                <a:off x="-80675" y="4247375"/>
                <a:ext cx="136350" cy="111050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4442" extrusionOk="0">
                    <a:moveTo>
                      <a:pt x="5453" y="1"/>
                    </a:moveTo>
                    <a:lnTo>
                      <a:pt x="5453" y="1"/>
                    </a:lnTo>
                    <a:cubicBezTo>
                      <a:pt x="4942" y="691"/>
                      <a:pt x="4430" y="1358"/>
                      <a:pt x="3894" y="2013"/>
                    </a:cubicBezTo>
                    <a:cubicBezTo>
                      <a:pt x="3632" y="2358"/>
                      <a:pt x="3358" y="2668"/>
                      <a:pt x="3096" y="2989"/>
                    </a:cubicBezTo>
                    <a:lnTo>
                      <a:pt x="2449" y="3758"/>
                    </a:lnTo>
                    <a:lnTo>
                      <a:pt x="2449" y="3758"/>
                    </a:lnTo>
                    <a:lnTo>
                      <a:pt x="1310" y="2382"/>
                    </a:lnTo>
                    <a:cubicBezTo>
                      <a:pt x="870" y="1858"/>
                      <a:pt x="441" y="1322"/>
                      <a:pt x="0" y="810"/>
                    </a:cubicBezTo>
                    <a:lnTo>
                      <a:pt x="0" y="810"/>
                    </a:lnTo>
                    <a:cubicBezTo>
                      <a:pt x="298" y="1429"/>
                      <a:pt x="655" y="2013"/>
                      <a:pt x="1036" y="2572"/>
                    </a:cubicBezTo>
                    <a:cubicBezTo>
                      <a:pt x="1405" y="3156"/>
                      <a:pt x="1822" y="3703"/>
                      <a:pt x="2263" y="4239"/>
                    </a:cubicBezTo>
                    <a:lnTo>
                      <a:pt x="2417" y="4442"/>
                    </a:lnTo>
                    <a:lnTo>
                      <a:pt x="2596" y="4239"/>
                    </a:lnTo>
                    <a:cubicBezTo>
                      <a:pt x="2894" y="3930"/>
                      <a:pt x="3167" y="3584"/>
                      <a:pt x="3429" y="3263"/>
                    </a:cubicBezTo>
                    <a:cubicBezTo>
                      <a:pt x="3703" y="2930"/>
                      <a:pt x="3953" y="2596"/>
                      <a:pt x="4191" y="2239"/>
                    </a:cubicBezTo>
                    <a:cubicBezTo>
                      <a:pt x="4680" y="1525"/>
                      <a:pt x="5120" y="786"/>
                      <a:pt x="54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24"/>
              <p:cNvSpPr/>
              <p:nvPr/>
            </p:nvSpPr>
            <p:spPr>
              <a:xfrm>
                <a:off x="164900" y="4391450"/>
                <a:ext cx="61025" cy="77100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3084" extrusionOk="0">
                    <a:moveTo>
                      <a:pt x="631" y="0"/>
                    </a:moveTo>
                    <a:lnTo>
                      <a:pt x="631" y="0"/>
                    </a:lnTo>
                    <a:cubicBezTo>
                      <a:pt x="441" y="441"/>
                      <a:pt x="310" y="893"/>
                      <a:pt x="191" y="1358"/>
                    </a:cubicBezTo>
                    <a:cubicBezTo>
                      <a:pt x="95" y="1810"/>
                      <a:pt x="36" y="2274"/>
                      <a:pt x="12" y="2751"/>
                    </a:cubicBezTo>
                    <a:lnTo>
                      <a:pt x="0" y="3084"/>
                    </a:lnTo>
                    <a:lnTo>
                      <a:pt x="0" y="3084"/>
                    </a:lnTo>
                    <a:lnTo>
                      <a:pt x="310" y="2989"/>
                    </a:lnTo>
                    <a:cubicBezTo>
                      <a:pt x="691" y="2870"/>
                      <a:pt x="1084" y="2739"/>
                      <a:pt x="1441" y="2548"/>
                    </a:cubicBezTo>
                    <a:cubicBezTo>
                      <a:pt x="1798" y="2346"/>
                      <a:pt x="2143" y="2120"/>
                      <a:pt x="2441" y="1846"/>
                    </a:cubicBezTo>
                    <a:lnTo>
                      <a:pt x="2441" y="1846"/>
                    </a:lnTo>
                    <a:cubicBezTo>
                      <a:pt x="2048" y="1989"/>
                      <a:pt x="1679" y="2108"/>
                      <a:pt x="1310" y="2227"/>
                    </a:cubicBezTo>
                    <a:lnTo>
                      <a:pt x="502" y="2465"/>
                    </a:lnTo>
                    <a:lnTo>
                      <a:pt x="502" y="2465"/>
                    </a:lnTo>
                    <a:cubicBezTo>
                      <a:pt x="528" y="2112"/>
                      <a:pt x="553" y="1761"/>
                      <a:pt x="572" y="1417"/>
                    </a:cubicBezTo>
                    <a:cubicBezTo>
                      <a:pt x="607" y="941"/>
                      <a:pt x="631" y="476"/>
                      <a:pt x="6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24"/>
              <p:cNvSpPr/>
              <p:nvPr/>
            </p:nvSpPr>
            <p:spPr>
              <a:xfrm>
                <a:off x="119050" y="4444725"/>
                <a:ext cx="83075" cy="98250"/>
              </a:xfrm>
              <a:custGeom>
                <a:avLst/>
                <a:gdLst/>
                <a:ahLst/>
                <a:cxnLst/>
                <a:rect l="l" t="t" r="r" b="b"/>
                <a:pathLst>
                  <a:path w="3323" h="3930" extrusionOk="0">
                    <a:moveTo>
                      <a:pt x="239" y="0"/>
                    </a:moveTo>
                    <a:cubicBezTo>
                      <a:pt x="108" y="596"/>
                      <a:pt x="48" y="1203"/>
                      <a:pt x="36" y="1810"/>
                    </a:cubicBezTo>
                    <a:cubicBezTo>
                      <a:pt x="1" y="2417"/>
                      <a:pt x="36" y="3013"/>
                      <a:pt x="96" y="3632"/>
                    </a:cubicBezTo>
                    <a:lnTo>
                      <a:pt x="120" y="3930"/>
                    </a:lnTo>
                    <a:lnTo>
                      <a:pt x="405" y="3822"/>
                    </a:lnTo>
                    <a:cubicBezTo>
                      <a:pt x="941" y="3632"/>
                      <a:pt x="1453" y="3394"/>
                      <a:pt x="1953" y="3108"/>
                    </a:cubicBezTo>
                    <a:cubicBezTo>
                      <a:pt x="2441" y="2822"/>
                      <a:pt x="2906" y="2477"/>
                      <a:pt x="3322" y="2096"/>
                    </a:cubicBezTo>
                    <a:lnTo>
                      <a:pt x="3322" y="2096"/>
                    </a:lnTo>
                    <a:cubicBezTo>
                      <a:pt x="2798" y="2346"/>
                      <a:pt x="2287" y="2572"/>
                      <a:pt x="1786" y="2798"/>
                    </a:cubicBezTo>
                    <a:cubicBezTo>
                      <a:pt x="1367" y="2964"/>
                      <a:pt x="947" y="3138"/>
                      <a:pt x="521" y="3294"/>
                    </a:cubicBezTo>
                    <a:lnTo>
                      <a:pt x="521" y="3294"/>
                    </a:lnTo>
                    <a:cubicBezTo>
                      <a:pt x="477" y="2795"/>
                      <a:pt x="445" y="2297"/>
                      <a:pt x="405" y="1798"/>
                    </a:cubicBezTo>
                    <a:cubicBezTo>
                      <a:pt x="358" y="1203"/>
                      <a:pt x="310" y="608"/>
                      <a:pt x="2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24"/>
              <p:cNvSpPr/>
              <p:nvPr/>
            </p:nvSpPr>
            <p:spPr>
              <a:xfrm>
                <a:off x="-177425" y="4447700"/>
                <a:ext cx="64625" cy="80700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3228" extrusionOk="0">
                    <a:moveTo>
                      <a:pt x="2204" y="1"/>
                    </a:moveTo>
                    <a:lnTo>
                      <a:pt x="2168" y="1405"/>
                    </a:lnTo>
                    <a:cubicBezTo>
                      <a:pt x="2159" y="1730"/>
                      <a:pt x="2151" y="2056"/>
                      <a:pt x="2135" y="2381"/>
                    </a:cubicBezTo>
                    <a:lnTo>
                      <a:pt x="2135" y="2381"/>
                    </a:lnTo>
                    <a:cubicBezTo>
                      <a:pt x="1857" y="2192"/>
                      <a:pt x="1569" y="2007"/>
                      <a:pt x="1275" y="1822"/>
                    </a:cubicBezTo>
                    <a:cubicBezTo>
                      <a:pt x="858" y="1572"/>
                      <a:pt x="441" y="1334"/>
                      <a:pt x="1" y="1144"/>
                    </a:cubicBezTo>
                    <a:lnTo>
                      <a:pt x="1" y="1144"/>
                    </a:lnTo>
                    <a:cubicBezTo>
                      <a:pt x="322" y="1501"/>
                      <a:pt x="691" y="1810"/>
                      <a:pt x="1049" y="2108"/>
                    </a:cubicBezTo>
                    <a:cubicBezTo>
                      <a:pt x="1430" y="2406"/>
                      <a:pt x="1811" y="2691"/>
                      <a:pt x="2204" y="2977"/>
                    </a:cubicBezTo>
                    <a:lnTo>
                      <a:pt x="2561" y="3227"/>
                    </a:lnTo>
                    <a:lnTo>
                      <a:pt x="2573" y="2810"/>
                    </a:lnTo>
                    <a:cubicBezTo>
                      <a:pt x="2585" y="2334"/>
                      <a:pt x="2585" y="1858"/>
                      <a:pt x="2525" y="1382"/>
                    </a:cubicBezTo>
                    <a:cubicBezTo>
                      <a:pt x="2477" y="917"/>
                      <a:pt x="2382" y="441"/>
                      <a:pt x="22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24"/>
              <p:cNvSpPr/>
              <p:nvPr/>
            </p:nvSpPr>
            <p:spPr>
              <a:xfrm>
                <a:off x="-128300" y="4497700"/>
                <a:ext cx="77700" cy="93200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3728" extrusionOk="0">
                    <a:moveTo>
                      <a:pt x="2263" y="1"/>
                    </a:moveTo>
                    <a:lnTo>
                      <a:pt x="2263" y="1"/>
                    </a:lnTo>
                    <a:cubicBezTo>
                      <a:pt x="2346" y="572"/>
                      <a:pt x="2417" y="1132"/>
                      <a:pt x="2501" y="1703"/>
                    </a:cubicBezTo>
                    <a:cubicBezTo>
                      <a:pt x="2548" y="2141"/>
                      <a:pt x="2596" y="2594"/>
                      <a:pt x="2625" y="3045"/>
                    </a:cubicBezTo>
                    <a:lnTo>
                      <a:pt x="2625" y="3045"/>
                    </a:lnTo>
                    <a:lnTo>
                      <a:pt x="1489" y="2644"/>
                    </a:lnTo>
                    <a:cubicBezTo>
                      <a:pt x="989" y="2477"/>
                      <a:pt x="500" y="2299"/>
                      <a:pt x="0" y="2144"/>
                    </a:cubicBezTo>
                    <a:lnTo>
                      <a:pt x="0" y="2144"/>
                    </a:lnTo>
                    <a:cubicBezTo>
                      <a:pt x="429" y="2465"/>
                      <a:pt x="870" y="2727"/>
                      <a:pt x="1334" y="2977"/>
                    </a:cubicBezTo>
                    <a:cubicBezTo>
                      <a:pt x="1572" y="3096"/>
                      <a:pt x="1810" y="3204"/>
                      <a:pt x="2048" y="3311"/>
                    </a:cubicBezTo>
                    <a:cubicBezTo>
                      <a:pt x="2286" y="3430"/>
                      <a:pt x="2536" y="3513"/>
                      <a:pt x="2775" y="3608"/>
                    </a:cubicBezTo>
                    <a:lnTo>
                      <a:pt x="3108" y="3727"/>
                    </a:lnTo>
                    <a:lnTo>
                      <a:pt x="3096" y="3370"/>
                    </a:lnTo>
                    <a:cubicBezTo>
                      <a:pt x="3060" y="2787"/>
                      <a:pt x="2989" y="2203"/>
                      <a:pt x="2858" y="1644"/>
                    </a:cubicBezTo>
                    <a:cubicBezTo>
                      <a:pt x="2715" y="1072"/>
                      <a:pt x="2525" y="525"/>
                      <a:pt x="2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29" name="Google Shape;929;p24"/>
            <p:cNvSpPr/>
            <p:nvPr/>
          </p:nvSpPr>
          <p:spPr>
            <a:xfrm rot="2131633">
              <a:off x="264376" y="3526762"/>
              <a:ext cx="148962" cy="301767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4"/>
            <p:cNvSpPr/>
            <p:nvPr/>
          </p:nvSpPr>
          <p:spPr>
            <a:xfrm rot="-2281775">
              <a:off x="1954742" y="4656749"/>
              <a:ext cx="148956" cy="301766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7"/>
          <p:cNvSpPr/>
          <p:nvPr/>
        </p:nvSpPr>
        <p:spPr>
          <a:xfrm>
            <a:off x="0" y="2636951"/>
            <a:ext cx="3076260" cy="2505090"/>
          </a:xfrm>
          <a:custGeom>
            <a:avLst/>
            <a:gdLst/>
            <a:ahLst/>
            <a:cxnLst/>
            <a:rect l="l" t="t" r="r" b="b"/>
            <a:pathLst>
              <a:path w="47781" h="38911" extrusionOk="0">
                <a:moveTo>
                  <a:pt x="1" y="1"/>
                </a:moveTo>
                <a:lnTo>
                  <a:pt x="1" y="38910"/>
                </a:lnTo>
                <a:lnTo>
                  <a:pt x="47781" y="38910"/>
                </a:lnTo>
                <a:cubicBezTo>
                  <a:pt x="47495" y="37696"/>
                  <a:pt x="47030" y="36529"/>
                  <a:pt x="46376" y="35469"/>
                </a:cubicBezTo>
                <a:cubicBezTo>
                  <a:pt x="44161" y="31826"/>
                  <a:pt x="40220" y="29409"/>
                  <a:pt x="36041" y="28516"/>
                </a:cubicBezTo>
                <a:cubicBezTo>
                  <a:pt x="30814" y="27385"/>
                  <a:pt x="24873" y="28290"/>
                  <a:pt x="20515" y="25194"/>
                </a:cubicBezTo>
                <a:cubicBezTo>
                  <a:pt x="17598" y="23134"/>
                  <a:pt x="16039" y="19622"/>
                  <a:pt x="15229" y="16133"/>
                </a:cubicBezTo>
                <a:cubicBezTo>
                  <a:pt x="14443" y="12693"/>
                  <a:pt x="14217" y="8990"/>
                  <a:pt x="12348" y="6001"/>
                </a:cubicBezTo>
                <a:cubicBezTo>
                  <a:pt x="10740" y="3441"/>
                  <a:pt x="8038" y="1667"/>
                  <a:pt x="5132" y="786"/>
                </a:cubicBezTo>
                <a:cubicBezTo>
                  <a:pt x="3466" y="286"/>
                  <a:pt x="1739" y="48"/>
                  <a:pt x="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7"/>
          <p:cNvSpPr txBox="1">
            <a:spLocks noGrp="1"/>
          </p:cNvSpPr>
          <p:nvPr>
            <p:ph type="title"/>
          </p:nvPr>
        </p:nvSpPr>
        <p:spPr>
          <a:xfrm>
            <a:off x="3995975" y="1540500"/>
            <a:ext cx="3228600" cy="64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264" name="Google Shape;264;p7"/>
          <p:cNvGrpSpPr/>
          <p:nvPr/>
        </p:nvGrpSpPr>
        <p:grpSpPr>
          <a:xfrm rot="3680395">
            <a:off x="-190692" y="2288049"/>
            <a:ext cx="1055996" cy="1392243"/>
            <a:chOff x="4326425" y="5583250"/>
            <a:chExt cx="744150" cy="981100"/>
          </a:xfrm>
        </p:grpSpPr>
        <p:sp>
          <p:nvSpPr>
            <p:cNvPr id="265" name="Google Shape;265;p7"/>
            <p:cNvSpPr/>
            <p:nvPr/>
          </p:nvSpPr>
          <p:spPr>
            <a:xfrm>
              <a:off x="4939300" y="6115475"/>
              <a:ext cx="90500" cy="306300"/>
            </a:xfrm>
            <a:custGeom>
              <a:avLst/>
              <a:gdLst/>
              <a:ahLst/>
              <a:cxnLst/>
              <a:rect l="l" t="t" r="r" b="b"/>
              <a:pathLst>
                <a:path w="3620" h="12252" extrusionOk="0">
                  <a:moveTo>
                    <a:pt x="3239" y="0"/>
                  </a:moveTo>
                  <a:lnTo>
                    <a:pt x="3239" y="0"/>
                  </a:lnTo>
                  <a:cubicBezTo>
                    <a:pt x="143" y="4024"/>
                    <a:pt x="0" y="8180"/>
                    <a:pt x="1334" y="12252"/>
                  </a:cubicBezTo>
                  <a:cubicBezTo>
                    <a:pt x="2096" y="9930"/>
                    <a:pt x="2524" y="7608"/>
                    <a:pt x="2977" y="5215"/>
                  </a:cubicBezTo>
                  <a:cubicBezTo>
                    <a:pt x="3286" y="3501"/>
                    <a:pt x="3620" y="1703"/>
                    <a:pt x="3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4965500" y="6115175"/>
              <a:ext cx="54775" cy="305125"/>
            </a:xfrm>
            <a:custGeom>
              <a:avLst/>
              <a:gdLst/>
              <a:ahLst/>
              <a:cxnLst/>
              <a:rect l="l" t="t" r="r" b="b"/>
              <a:pathLst>
                <a:path w="2191" h="12205" extrusionOk="0">
                  <a:moveTo>
                    <a:pt x="2191" y="0"/>
                  </a:moveTo>
                  <a:lnTo>
                    <a:pt x="2191" y="0"/>
                  </a:lnTo>
                  <a:cubicBezTo>
                    <a:pt x="1334" y="1905"/>
                    <a:pt x="667" y="3905"/>
                    <a:pt x="333" y="5953"/>
                  </a:cubicBezTo>
                  <a:cubicBezTo>
                    <a:pt x="0" y="8037"/>
                    <a:pt x="48" y="10132"/>
                    <a:pt x="274" y="12204"/>
                  </a:cubicBezTo>
                  <a:cubicBezTo>
                    <a:pt x="405" y="10120"/>
                    <a:pt x="441" y="8049"/>
                    <a:pt x="786" y="6025"/>
                  </a:cubicBezTo>
                  <a:cubicBezTo>
                    <a:pt x="1107" y="4001"/>
                    <a:pt x="1691" y="2024"/>
                    <a:pt x="2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7"/>
            <p:cNvSpPr/>
            <p:nvPr/>
          </p:nvSpPr>
          <p:spPr>
            <a:xfrm>
              <a:off x="4799100" y="6040150"/>
              <a:ext cx="81875" cy="309000"/>
            </a:xfrm>
            <a:custGeom>
              <a:avLst/>
              <a:gdLst/>
              <a:ahLst/>
              <a:cxnLst/>
              <a:rect l="l" t="t" r="r" b="b"/>
              <a:pathLst>
                <a:path w="3275" h="12360" extrusionOk="0">
                  <a:moveTo>
                    <a:pt x="2084" y="1"/>
                  </a:moveTo>
                  <a:lnTo>
                    <a:pt x="2084" y="1"/>
                  </a:lnTo>
                  <a:cubicBezTo>
                    <a:pt x="0" y="4620"/>
                    <a:pt x="810" y="8704"/>
                    <a:pt x="3060" y="12359"/>
                  </a:cubicBezTo>
                  <a:cubicBezTo>
                    <a:pt x="3275" y="9919"/>
                    <a:pt x="3156" y="7573"/>
                    <a:pt x="3013" y="5120"/>
                  </a:cubicBezTo>
                  <a:cubicBezTo>
                    <a:pt x="2929" y="3394"/>
                    <a:pt x="2834" y="1561"/>
                    <a:pt x="20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7"/>
            <p:cNvSpPr/>
            <p:nvPr/>
          </p:nvSpPr>
          <p:spPr>
            <a:xfrm>
              <a:off x="4836600" y="6040150"/>
              <a:ext cx="37825" cy="307500"/>
            </a:xfrm>
            <a:custGeom>
              <a:avLst/>
              <a:gdLst/>
              <a:ahLst/>
              <a:cxnLst/>
              <a:rect l="l" t="t" r="r" b="b"/>
              <a:pathLst>
                <a:path w="1513" h="12300" extrusionOk="0">
                  <a:moveTo>
                    <a:pt x="584" y="1"/>
                  </a:moveTo>
                  <a:lnTo>
                    <a:pt x="584" y="1"/>
                  </a:lnTo>
                  <a:cubicBezTo>
                    <a:pt x="191" y="2037"/>
                    <a:pt x="1" y="4132"/>
                    <a:pt x="132" y="6216"/>
                  </a:cubicBezTo>
                  <a:cubicBezTo>
                    <a:pt x="286" y="8311"/>
                    <a:pt x="810" y="10335"/>
                    <a:pt x="1513" y="12300"/>
                  </a:cubicBezTo>
                  <a:cubicBezTo>
                    <a:pt x="1179" y="10252"/>
                    <a:pt x="727" y="8240"/>
                    <a:pt x="596" y="6192"/>
                  </a:cubicBezTo>
                  <a:cubicBezTo>
                    <a:pt x="441" y="4144"/>
                    <a:pt x="548" y="2084"/>
                    <a:pt x="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7"/>
            <p:cNvSpPr/>
            <p:nvPr/>
          </p:nvSpPr>
          <p:spPr>
            <a:xfrm>
              <a:off x="4717850" y="5983600"/>
              <a:ext cx="82175" cy="308700"/>
            </a:xfrm>
            <a:custGeom>
              <a:avLst/>
              <a:gdLst/>
              <a:ahLst/>
              <a:cxnLst/>
              <a:rect l="l" t="t" r="r" b="b"/>
              <a:pathLst>
                <a:path w="3287" h="12348" extrusionOk="0">
                  <a:moveTo>
                    <a:pt x="2798" y="1"/>
                  </a:moveTo>
                  <a:cubicBezTo>
                    <a:pt x="0" y="4227"/>
                    <a:pt x="155" y="8371"/>
                    <a:pt x="1774" y="12347"/>
                  </a:cubicBezTo>
                  <a:cubicBezTo>
                    <a:pt x="2369" y="9966"/>
                    <a:pt x="2619" y="7633"/>
                    <a:pt x="2893" y="5204"/>
                  </a:cubicBezTo>
                  <a:cubicBezTo>
                    <a:pt x="3084" y="3477"/>
                    <a:pt x="3286" y="1668"/>
                    <a:pt x="27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7"/>
            <p:cNvSpPr/>
            <p:nvPr/>
          </p:nvSpPr>
          <p:spPr>
            <a:xfrm>
              <a:off x="4747300" y="5983000"/>
              <a:ext cx="40525" cy="307800"/>
            </a:xfrm>
            <a:custGeom>
              <a:avLst/>
              <a:gdLst/>
              <a:ahLst/>
              <a:cxnLst/>
              <a:rect l="l" t="t" r="r" b="b"/>
              <a:pathLst>
                <a:path w="1621" h="12312" extrusionOk="0">
                  <a:moveTo>
                    <a:pt x="1620" y="1"/>
                  </a:moveTo>
                  <a:lnTo>
                    <a:pt x="1620" y="1"/>
                  </a:lnTo>
                  <a:cubicBezTo>
                    <a:pt x="906" y="1953"/>
                    <a:pt x="370" y="3989"/>
                    <a:pt x="179" y="6073"/>
                  </a:cubicBezTo>
                  <a:cubicBezTo>
                    <a:pt x="1" y="8180"/>
                    <a:pt x="191" y="10276"/>
                    <a:pt x="560" y="12312"/>
                  </a:cubicBezTo>
                  <a:cubicBezTo>
                    <a:pt x="560" y="10228"/>
                    <a:pt x="441" y="8157"/>
                    <a:pt x="644" y="6121"/>
                  </a:cubicBezTo>
                  <a:cubicBezTo>
                    <a:pt x="810" y="4085"/>
                    <a:pt x="1251" y="2061"/>
                    <a:pt x="1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7"/>
            <p:cNvSpPr/>
            <p:nvPr/>
          </p:nvSpPr>
          <p:spPr>
            <a:xfrm>
              <a:off x="4627350" y="5900250"/>
              <a:ext cx="103900" cy="301250"/>
            </a:xfrm>
            <a:custGeom>
              <a:avLst/>
              <a:gdLst/>
              <a:ahLst/>
              <a:cxnLst/>
              <a:rect l="l" t="t" r="r" b="b"/>
              <a:pathLst>
                <a:path w="4156" h="12050" extrusionOk="0">
                  <a:moveTo>
                    <a:pt x="3918" y="1"/>
                  </a:moveTo>
                  <a:cubicBezTo>
                    <a:pt x="513" y="3751"/>
                    <a:pt x="1" y="7871"/>
                    <a:pt x="1001" y="12050"/>
                  </a:cubicBezTo>
                  <a:cubicBezTo>
                    <a:pt x="1953" y="9800"/>
                    <a:pt x="2560" y="7526"/>
                    <a:pt x="3203" y="5156"/>
                  </a:cubicBezTo>
                  <a:cubicBezTo>
                    <a:pt x="3668" y="3478"/>
                    <a:pt x="4156" y="1727"/>
                    <a:pt x="3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4650575" y="5900250"/>
              <a:ext cx="74725" cy="299775"/>
            </a:xfrm>
            <a:custGeom>
              <a:avLst/>
              <a:gdLst/>
              <a:ahLst/>
              <a:cxnLst/>
              <a:rect l="l" t="t" r="r" b="b"/>
              <a:pathLst>
                <a:path w="2989" h="11991" extrusionOk="0">
                  <a:moveTo>
                    <a:pt x="2989" y="1"/>
                  </a:moveTo>
                  <a:cubicBezTo>
                    <a:pt x="1977" y="1811"/>
                    <a:pt x="1143" y="3751"/>
                    <a:pt x="619" y="5775"/>
                  </a:cubicBezTo>
                  <a:cubicBezTo>
                    <a:pt x="119" y="7811"/>
                    <a:pt x="0" y="9907"/>
                    <a:pt x="36" y="11990"/>
                  </a:cubicBezTo>
                  <a:cubicBezTo>
                    <a:pt x="357" y="9943"/>
                    <a:pt x="560" y="7883"/>
                    <a:pt x="1072" y="5894"/>
                  </a:cubicBezTo>
                  <a:cubicBezTo>
                    <a:pt x="1560" y="3894"/>
                    <a:pt x="2310" y="1965"/>
                    <a:pt x="29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7"/>
            <p:cNvSpPr/>
            <p:nvPr/>
          </p:nvSpPr>
          <p:spPr>
            <a:xfrm>
              <a:off x="4565450" y="5756500"/>
              <a:ext cx="136925" cy="279525"/>
            </a:xfrm>
            <a:custGeom>
              <a:avLst/>
              <a:gdLst/>
              <a:ahLst/>
              <a:cxnLst/>
              <a:rect l="l" t="t" r="r" b="b"/>
              <a:pathLst>
                <a:path w="5477" h="11181" extrusionOk="0">
                  <a:moveTo>
                    <a:pt x="5477" y="0"/>
                  </a:moveTo>
                  <a:lnTo>
                    <a:pt x="5477" y="0"/>
                  </a:lnTo>
                  <a:cubicBezTo>
                    <a:pt x="1345" y="2953"/>
                    <a:pt x="0" y="6894"/>
                    <a:pt x="95" y="11180"/>
                  </a:cubicBezTo>
                  <a:cubicBezTo>
                    <a:pt x="1500" y="9168"/>
                    <a:pt x="2572" y="7072"/>
                    <a:pt x="3703" y="4894"/>
                  </a:cubicBezTo>
                  <a:cubicBezTo>
                    <a:pt x="4489" y="3346"/>
                    <a:pt x="5334" y="1727"/>
                    <a:pt x="5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7"/>
            <p:cNvSpPr/>
            <p:nvPr/>
          </p:nvSpPr>
          <p:spPr>
            <a:xfrm>
              <a:off x="4567525" y="5756500"/>
              <a:ext cx="134275" cy="278025"/>
            </a:xfrm>
            <a:custGeom>
              <a:avLst/>
              <a:gdLst/>
              <a:ahLst/>
              <a:cxnLst/>
              <a:rect l="l" t="t" r="r" b="b"/>
              <a:pathLst>
                <a:path w="5371" h="11121" extrusionOk="0">
                  <a:moveTo>
                    <a:pt x="5370" y="0"/>
                  </a:moveTo>
                  <a:lnTo>
                    <a:pt x="5370" y="0"/>
                  </a:lnTo>
                  <a:cubicBezTo>
                    <a:pt x="4013" y="1560"/>
                    <a:pt x="2798" y="3274"/>
                    <a:pt x="1858" y="5156"/>
                  </a:cubicBezTo>
                  <a:cubicBezTo>
                    <a:pt x="953" y="7061"/>
                    <a:pt x="393" y="9085"/>
                    <a:pt x="0" y="11121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7" y="3513"/>
                    <a:pt x="4299" y="1786"/>
                    <a:pt x="53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7"/>
            <p:cNvSpPr/>
            <p:nvPr/>
          </p:nvSpPr>
          <p:spPr>
            <a:xfrm>
              <a:off x="4535075" y="5601125"/>
              <a:ext cx="136950" cy="279225"/>
            </a:xfrm>
            <a:custGeom>
              <a:avLst/>
              <a:gdLst/>
              <a:ahLst/>
              <a:cxnLst/>
              <a:rect l="l" t="t" r="r" b="b"/>
              <a:pathLst>
                <a:path w="5478" h="11169" extrusionOk="0">
                  <a:moveTo>
                    <a:pt x="5478" y="0"/>
                  </a:moveTo>
                  <a:lnTo>
                    <a:pt x="5478" y="0"/>
                  </a:lnTo>
                  <a:cubicBezTo>
                    <a:pt x="1358" y="2941"/>
                    <a:pt x="1" y="6882"/>
                    <a:pt x="108" y="11168"/>
                  </a:cubicBezTo>
                  <a:cubicBezTo>
                    <a:pt x="1513" y="9168"/>
                    <a:pt x="2596" y="7061"/>
                    <a:pt x="3703" y="4894"/>
                  </a:cubicBezTo>
                  <a:cubicBezTo>
                    <a:pt x="4501" y="3346"/>
                    <a:pt x="5347" y="1727"/>
                    <a:pt x="5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7"/>
            <p:cNvSpPr/>
            <p:nvPr/>
          </p:nvSpPr>
          <p:spPr>
            <a:xfrm>
              <a:off x="4537750" y="5601125"/>
              <a:ext cx="134275" cy="277725"/>
            </a:xfrm>
            <a:custGeom>
              <a:avLst/>
              <a:gdLst/>
              <a:ahLst/>
              <a:cxnLst/>
              <a:rect l="l" t="t" r="r" b="b"/>
              <a:pathLst>
                <a:path w="5371" h="11109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4001" y="1560"/>
                    <a:pt x="2787" y="3274"/>
                    <a:pt x="1858" y="5144"/>
                  </a:cubicBezTo>
                  <a:cubicBezTo>
                    <a:pt x="953" y="7049"/>
                    <a:pt x="394" y="9073"/>
                    <a:pt x="1" y="11109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8" y="3501"/>
                    <a:pt x="4299" y="1786"/>
                    <a:pt x="5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7"/>
            <p:cNvSpPr/>
            <p:nvPr/>
          </p:nvSpPr>
          <p:spPr>
            <a:xfrm>
              <a:off x="4345475" y="5636525"/>
              <a:ext cx="192000" cy="243525"/>
            </a:xfrm>
            <a:custGeom>
              <a:avLst/>
              <a:gdLst/>
              <a:ahLst/>
              <a:cxnLst/>
              <a:rect l="l" t="t" r="r" b="b"/>
              <a:pathLst>
                <a:path w="7680" h="9741" extrusionOk="0">
                  <a:moveTo>
                    <a:pt x="0" y="1"/>
                  </a:moveTo>
                  <a:cubicBezTo>
                    <a:pt x="500" y="1668"/>
                    <a:pt x="1679" y="3073"/>
                    <a:pt x="2798" y="4394"/>
                  </a:cubicBezTo>
                  <a:cubicBezTo>
                    <a:pt x="4358" y="6287"/>
                    <a:pt x="5858" y="8109"/>
                    <a:pt x="7680" y="9740"/>
                  </a:cubicBezTo>
                  <a:cubicBezTo>
                    <a:pt x="6846" y="5525"/>
                    <a:pt x="4668" y="198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4345475" y="5636825"/>
              <a:ext cx="192000" cy="242025"/>
            </a:xfrm>
            <a:custGeom>
              <a:avLst/>
              <a:gdLst/>
              <a:ahLst/>
              <a:cxnLst/>
              <a:rect l="l" t="t" r="r" b="b"/>
              <a:pathLst>
                <a:path w="7680" h="9681" extrusionOk="0">
                  <a:moveTo>
                    <a:pt x="0" y="1"/>
                  </a:moveTo>
                  <a:lnTo>
                    <a:pt x="0" y="1"/>
                  </a:lnTo>
                  <a:cubicBezTo>
                    <a:pt x="1429" y="1501"/>
                    <a:pt x="2917" y="2942"/>
                    <a:pt x="4191" y="4561"/>
                  </a:cubicBezTo>
                  <a:cubicBezTo>
                    <a:pt x="5489" y="6156"/>
                    <a:pt x="6537" y="7942"/>
                    <a:pt x="7680" y="9681"/>
                  </a:cubicBezTo>
                  <a:cubicBezTo>
                    <a:pt x="6846" y="7764"/>
                    <a:pt x="5858" y="5918"/>
                    <a:pt x="4549" y="4263"/>
                  </a:cubicBezTo>
                  <a:cubicBezTo>
                    <a:pt x="3239" y="2632"/>
                    <a:pt x="1679" y="1227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7"/>
            <p:cNvSpPr/>
            <p:nvPr/>
          </p:nvSpPr>
          <p:spPr>
            <a:xfrm>
              <a:off x="4326425" y="5838650"/>
              <a:ext cx="239625" cy="197075"/>
            </a:xfrm>
            <a:custGeom>
              <a:avLst/>
              <a:gdLst/>
              <a:ahLst/>
              <a:cxnLst/>
              <a:rect l="l" t="t" r="r" b="b"/>
              <a:pathLst>
                <a:path w="9585" h="7883" extrusionOk="0">
                  <a:moveTo>
                    <a:pt x="0" y="0"/>
                  </a:moveTo>
                  <a:cubicBezTo>
                    <a:pt x="846" y="1524"/>
                    <a:pt x="2310" y="2643"/>
                    <a:pt x="3679" y="3691"/>
                  </a:cubicBezTo>
                  <a:cubicBezTo>
                    <a:pt x="5608" y="5215"/>
                    <a:pt x="7477" y="6656"/>
                    <a:pt x="9585" y="7882"/>
                  </a:cubicBezTo>
                  <a:cubicBezTo>
                    <a:pt x="7858" y="3941"/>
                    <a:pt x="4989" y="94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7"/>
            <p:cNvSpPr/>
            <p:nvPr/>
          </p:nvSpPr>
          <p:spPr>
            <a:xfrm>
              <a:off x="4326425" y="5839250"/>
              <a:ext cx="239625" cy="195275"/>
            </a:xfrm>
            <a:custGeom>
              <a:avLst/>
              <a:gdLst/>
              <a:ahLst/>
              <a:cxnLst/>
              <a:rect l="l" t="t" r="r" b="b"/>
              <a:pathLst>
                <a:path w="9585" h="7811" extrusionOk="0">
                  <a:moveTo>
                    <a:pt x="0" y="0"/>
                  </a:moveTo>
                  <a:lnTo>
                    <a:pt x="0" y="0"/>
                  </a:lnTo>
                  <a:cubicBezTo>
                    <a:pt x="1727" y="1155"/>
                    <a:pt x="3489" y="2238"/>
                    <a:pt x="5084" y="3548"/>
                  </a:cubicBezTo>
                  <a:cubicBezTo>
                    <a:pt x="6680" y="4834"/>
                    <a:pt x="8097" y="6346"/>
                    <a:pt x="9585" y="7811"/>
                  </a:cubicBezTo>
                  <a:cubicBezTo>
                    <a:pt x="8359" y="6132"/>
                    <a:pt x="7013" y="4524"/>
                    <a:pt x="5370" y="3191"/>
                  </a:cubicBezTo>
                  <a:cubicBezTo>
                    <a:pt x="3727" y="1881"/>
                    <a:pt x="1905" y="84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4371375" y="6076050"/>
              <a:ext cx="281000" cy="132600"/>
            </a:xfrm>
            <a:custGeom>
              <a:avLst/>
              <a:gdLst/>
              <a:ahLst/>
              <a:cxnLst/>
              <a:rect l="l" t="t" r="r" b="b"/>
              <a:pathLst>
                <a:path w="11240" h="5304" extrusionOk="0">
                  <a:moveTo>
                    <a:pt x="934" y="0"/>
                  </a:moveTo>
                  <a:cubicBezTo>
                    <a:pt x="628" y="0"/>
                    <a:pt x="317" y="10"/>
                    <a:pt x="0" y="29"/>
                  </a:cubicBezTo>
                  <a:cubicBezTo>
                    <a:pt x="1191" y="1291"/>
                    <a:pt x="2882" y="2006"/>
                    <a:pt x="4465" y="2708"/>
                  </a:cubicBezTo>
                  <a:cubicBezTo>
                    <a:pt x="6715" y="3696"/>
                    <a:pt x="8882" y="4649"/>
                    <a:pt x="11240" y="5304"/>
                  </a:cubicBezTo>
                  <a:cubicBezTo>
                    <a:pt x="8773" y="2134"/>
                    <a:pt x="5501" y="0"/>
                    <a:pt x="9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4371975" y="6077375"/>
              <a:ext cx="279800" cy="130100"/>
            </a:xfrm>
            <a:custGeom>
              <a:avLst/>
              <a:gdLst/>
              <a:ahLst/>
              <a:cxnLst/>
              <a:rect l="l" t="t" r="r" b="b"/>
              <a:pathLst>
                <a:path w="11192" h="5204" extrusionOk="0">
                  <a:moveTo>
                    <a:pt x="0" y="0"/>
                  </a:moveTo>
                  <a:lnTo>
                    <a:pt x="0" y="0"/>
                  </a:lnTo>
                  <a:cubicBezTo>
                    <a:pt x="1941" y="691"/>
                    <a:pt x="3929" y="1322"/>
                    <a:pt x="5786" y="2179"/>
                  </a:cubicBezTo>
                  <a:cubicBezTo>
                    <a:pt x="7644" y="3036"/>
                    <a:pt x="9382" y="4167"/>
                    <a:pt x="11192" y="5203"/>
                  </a:cubicBezTo>
                  <a:cubicBezTo>
                    <a:pt x="9608" y="3870"/>
                    <a:pt x="7882" y="2655"/>
                    <a:pt x="5977" y="1762"/>
                  </a:cubicBezTo>
                  <a:cubicBezTo>
                    <a:pt x="4072" y="905"/>
                    <a:pt x="2048" y="35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7"/>
            <p:cNvSpPr/>
            <p:nvPr/>
          </p:nvSpPr>
          <p:spPr>
            <a:xfrm>
              <a:off x="4455300" y="6235750"/>
              <a:ext cx="308100" cy="61750"/>
            </a:xfrm>
            <a:custGeom>
              <a:avLst/>
              <a:gdLst/>
              <a:ahLst/>
              <a:cxnLst/>
              <a:rect l="l" t="t" r="r" b="b"/>
              <a:pathLst>
                <a:path w="12324" h="2470" extrusionOk="0">
                  <a:moveTo>
                    <a:pt x="4924" y="0"/>
                  </a:moveTo>
                  <a:cubicBezTo>
                    <a:pt x="3362" y="0"/>
                    <a:pt x="1724" y="317"/>
                    <a:pt x="1" y="1023"/>
                  </a:cubicBezTo>
                  <a:cubicBezTo>
                    <a:pt x="1525" y="1833"/>
                    <a:pt x="3358" y="1976"/>
                    <a:pt x="5085" y="2142"/>
                  </a:cubicBezTo>
                  <a:cubicBezTo>
                    <a:pt x="6989" y="2310"/>
                    <a:pt x="8843" y="2470"/>
                    <a:pt x="10725" y="2470"/>
                  </a:cubicBezTo>
                  <a:cubicBezTo>
                    <a:pt x="11255" y="2470"/>
                    <a:pt x="11787" y="2457"/>
                    <a:pt x="12324" y="2428"/>
                  </a:cubicBezTo>
                  <a:cubicBezTo>
                    <a:pt x="10053" y="932"/>
                    <a:pt x="7601" y="0"/>
                    <a:pt x="49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4455300" y="6253050"/>
              <a:ext cx="306925" cy="42525"/>
            </a:xfrm>
            <a:custGeom>
              <a:avLst/>
              <a:gdLst/>
              <a:ahLst/>
              <a:cxnLst/>
              <a:rect l="l" t="t" r="r" b="b"/>
              <a:pathLst>
                <a:path w="12277" h="1701" extrusionOk="0">
                  <a:moveTo>
                    <a:pt x="4017" y="0"/>
                  </a:moveTo>
                  <a:cubicBezTo>
                    <a:pt x="2669" y="0"/>
                    <a:pt x="1325" y="123"/>
                    <a:pt x="1" y="331"/>
                  </a:cubicBezTo>
                  <a:cubicBezTo>
                    <a:pt x="2084" y="379"/>
                    <a:pt x="4144" y="331"/>
                    <a:pt x="6192" y="569"/>
                  </a:cubicBezTo>
                  <a:cubicBezTo>
                    <a:pt x="8228" y="784"/>
                    <a:pt x="10240" y="1284"/>
                    <a:pt x="12276" y="1700"/>
                  </a:cubicBezTo>
                  <a:cubicBezTo>
                    <a:pt x="10335" y="950"/>
                    <a:pt x="8335" y="331"/>
                    <a:pt x="6228" y="117"/>
                  </a:cubicBezTo>
                  <a:cubicBezTo>
                    <a:pt x="5491" y="37"/>
                    <a:pt x="4753" y="0"/>
                    <a:pt x="40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4569000" y="6326350"/>
              <a:ext cx="307800" cy="67950"/>
            </a:xfrm>
            <a:custGeom>
              <a:avLst/>
              <a:gdLst/>
              <a:ahLst/>
              <a:cxnLst/>
              <a:rect l="l" t="t" r="r" b="b"/>
              <a:pathLst>
                <a:path w="12312" h="2718" extrusionOk="0">
                  <a:moveTo>
                    <a:pt x="7336" y="0"/>
                  </a:moveTo>
                  <a:cubicBezTo>
                    <a:pt x="4897" y="0"/>
                    <a:pt x="2438" y="734"/>
                    <a:pt x="1" y="2507"/>
                  </a:cubicBezTo>
                  <a:cubicBezTo>
                    <a:pt x="615" y="2659"/>
                    <a:pt x="1248" y="2718"/>
                    <a:pt x="1888" y="2718"/>
                  </a:cubicBezTo>
                  <a:cubicBezTo>
                    <a:pt x="2998" y="2718"/>
                    <a:pt x="4128" y="2542"/>
                    <a:pt x="5216" y="2376"/>
                  </a:cubicBezTo>
                  <a:cubicBezTo>
                    <a:pt x="7633" y="1983"/>
                    <a:pt x="9955" y="1626"/>
                    <a:pt x="12312" y="935"/>
                  </a:cubicBezTo>
                  <a:cubicBezTo>
                    <a:pt x="10671" y="345"/>
                    <a:pt x="9008" y="0"/>
                    <a:pt x="73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569000" y="6342000"/>
              <a:ext cx="306625" cy="46725"/>
            </a:xfrm>
            <a:custGeom>
              <a:avLst/>
              <a:gdLst/>
              <a:ahLst/>
              <a:cxnLst/>
              <a:rect l="l" t="t" r="r" b="b"/>
              <a:pathLst>
                <a:path w="12265" h="1869" extrusionOk="0">
                  <a:moveTo>
                    <a:pt x="8570" y="0"/>
                  </a:moveTo>
                  <a:cubicBezTo>
                    <a:pt x="7717" y="0"/>
                    <a:pt x="6864" y="48"/>
                    <a:pt x="6014" y="155"/>
                  </a:cubicBezTo>
                  <a:cubicBezTo>
                    <a:pt x="3930" y="452"/>
                    <a:pt x="1918" y="1059"/>
                    <a:pt x="1" y="1869"/>
                  </a:cubicBezTo>
                  <a:cubicBezTo>
                    <a:pt x="2037" y="1405"/>
                    <a:pt x="4037" y="881"/>
                    <a:pt x="6073" y="607"/>
                  </a:cubicBezTo>
                  <a:cubicBezTo>
                    <a:pt x="8109" y="321"/>
                    <a:pt x="10181" y="345"/>
                    <a:pt x="12264" y="262"/>
                  </a:cubicBezTo>
                  <a:cubicBezTo>
                    <a:pt x="11039" y="100"/>
                    <a:pt x="9805" y="0"/>
                    <a:pt x="85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4663375" y="6401875"/>
              <a:ext cx="307800" cy="68025"/>
            </a:xfrm>
            <a:custGeom>
              <a:avLst/>
              <a:gdLst/>
              <a:ahLst/>
              <a:cxnLst/>
              <a:rect l="l" t="t" r="r" b="b"/>
              <a:pathLst>
                <a:path w="12312" h="2721" extrusionOk="0">
                  <a:moveTo>
                    <a:pt x="7356" y="1"/>
                  </a:moveTo>
                  <a:cubicBezTo>
                    <a:pt x="4914" y="1"/>
                    <a:pt x="2449" y="734"/>
                    <a:pt x="0" y="2510"/>
                  </a:cubicBezTo>
                  <a:cubicBezTo>
                    <a:pt x="616" y="2662"/>
                    <a:pt x="1247" y="2720"/>
                    <a:pt x="1883" y="2720"/>
                  </a:cubicBezTo>
                  <a:cubicBezTo>
                    <a:pt x="2996" y="2720"/>
                    <a:pt x="4125" y="2541"/>
                    <a:pt x="5215" y="2367"/>
                  </a:cubicBezTo>
                  <a:cubicBezTo>
                    <a:pt x="7644" y="1986"/>
                    <a:pt x="9966" y="1629"/>
                    <a:pt x="12311" y="927"/>
                  </a:cubicBezTo>
                  <a:cubicBezTo>
                    <a:pt x="10679" y="342"/>
                    <a:pt x="9023" y="1"/>
                    <a:pt x="73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4663675" y="6417475"/>
              <a:ext cx="306600" cy="46875"/>
            </a:xfrm>
            <a:custGeom>
              <a:avLst/>
              <a:gdLst/>
              <a:ahLst/>
              <a:cxnLst/>
              <a:rect l="l" t="t" r="r" b="b"/>
              <a:pathLst>
                <a:path w="12264" h="1875" extrusionOk="0">
                  <a:moveTo>
                    <a:pt x="8552" y="0"/>
                  </a:moveTo>
                  <a:cubicBezTo>
                    <a:pt x="7705" y="0"/>
                    <a:pt x="6858" y="49"/>
                    <a:pt x="6013" y="160"/>
                  </a:cubicBezTo>
                  <a:cubicBezTo>
                    <a:pt x="3929" y="457"/>
                    <a:pt x="1917" y="1065"/>
                    <a:pt x="0" y="1874"/>
                  </a:cubicBezTo>
                  <a:cubicBezTo>
                    <a:pt x="2036" y="1422"/>
                    <a:pt x="4024" y="886"/>
                    <a:pt x="6072" y="600"/>
                  </a:cubicBezTo>
                  <a:cubicBezTo>
                    <a:pt x="8108" y="326"/>
                    <a:pt x="10180" y="350"/>
                    <a:pt x="12264" y="267"/>
                  </a:cubicBezTo>
                  <a:cubicBezTo>
                    <a:pt x="11032" y="104"/>
                    <a:pt x="9793" y="0"/>
                    <a:pt x="85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4517225" y="5583250"/>
              <a:ext cx="553350" cy="981100"/>
            </a:xfrm>
            <a:custGeom>
              <a:avLst/>
              <a:gdLst/>
              <a:ahLst/>
              <a:cxnLst/>
              <a:rect l="l" t="t" r="r" b="b"/>
              <a:pathLst>
                <a:path w="22134" h="39244" extrusionOk="0">
                  <a:moveTo>
                    <a:pt x="226" y="1"/>
                  </a:moveTo>
                  <a:cubicBezTo>
                    <a:pt x="107" y="1"/>
                    <a:pt x="0" y="96"/>
                    <a:pt x="0" y="227"/>
                  </a:cubicBezTo>
                  <a:cubicBezTo>
                    <a:pt x="48" y="3549"/>
                    <a:pt x="96" y="6978"/>
                    <a:pt x="369" y="10323"/>
                  </a:cubicBezTo>
                  <a:cubicBezTo>
                    <a:pt x="596" y="13074"/>
                    <a:pt x="1036" y="16669"/>
                    <a:pt x="2370" y="20063"/>
                  </a:cubicBezTo>
                  <a:cubicBezTo>
                    <a:pt x="3310" y="22444"/>
                    <a:pt x="5108" y="25730"/>
                    <a:pt x="8382" y="27897"/>
                  </a:cubicBezTo>
                  <a:cubicBezTo>
                    <a:pt x="9466" y="28635"/>
                    <a:pt x="10656" y="29183"/>
                    <a:pt x="11823" y="29719"/>
                  </a:cubicBezTo>
                  <a:cubicBezTo>
                    <a:pt x="12657" y="30124"/>
                    <a:pt x="13538" y="30516"/>
                    <a:pt x="14347" y="30981"/>
                  </a:cubicBezTo>
                  <a:cubicBezTo>
                    <a:pt x="17598" y="32814"/>
                    <a:pt x="20181" y="35696"/>
                    <a:pt x="21658" y="39113"/>
                  </a:cubicBezTo>
                  <a:cubicBezTo>
                    <a:pt x="21693" y="39196"/>
                    <a:pt x="21777" y="39244"/>
                    <a:pt x="21872" y="39244"/>
                  </a:cubicBezTo>
                  <a:cubicBezTo>
                    <a:pt x="21896" y="39244"/>
                    <a:pt x="21932" y="39232"/>
                    <a:pt x="21967" y="39220"/>
                  </a:cubicBezTo>
                  <a:cubicBezTo>
                    <a:pt x="22086" y="39184"/>
                    <a:pt x="22134" y="39041"/>
                    <a:pt x="22086" y="38922"/>
                  </a:cubicBezTo>
                  <a:cubicBezTo>
                    <a:pt x="20574" y="35434"/>
                    <a:pt x="17907" y="32469"/>
                    <a:pt x="14585" y="30576"/>
                  </a:cubicBezTo>
                  <a:cubicBezTo>
                    <a:pt x="13752" y="30100"/>
                    <a:pt x="12859" y="29707"/>
                    <a:pt x="12014" y="29302"/>
                  </a:cubicBezTo>
                  <a:cubicBezTo>
                    <a:pt x="10883" y="28766"/>
                    <a:pt x="9692" y="28219"/>
                    <a:pt x="8632" y="27516"/>
                  </a:cubicBezTo>
                  <a:cubicBezTo>
                    <a:pt x="5453" y="25421"/>
                    <a:pt x="3691" y="22194"/>
                    <a:pt x="2786" y="19884"/>
                  </a:cubicBezTo>
                  <a:cubicBezTo>
                    <a:pt x="1477" y="16539"/>
                    <a:pt x="1048" y="12990"/>
                    <a:pt x="822" y="10276"/>
                  </a:cubicBezTo>
                  <a:cubicBezTo>
                    <a:pt x="560" y="6930"/>
                    <a:pt x="488" y="3525"/>
                    <a:pt x="453" y="215"/>
                  </a:cubicBezTo>
                  <a:cubicBezTo>
                    <a:pt x="453" y="96"/>
                    <a:pt x="346" y="1"/>
                    <a:pt x="2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0" name="Google Shape;290;p7"/>
          <p:cNvSpPr/>
          <p:nvPr/>
        </p:nvSpPr>
        <p:spPr>
          <a:xfrm rot="1078197">
            <a:off x="221319" y="1991062"/>
            <a:ext cx="142844" cy="302822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rot="-2700996">
            <a:off x="414079" y="3787509"/>
            <a:ext cx="142836" cy="302854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2" name="Google Shape;292;p7"/>
          <p:cNvGrpSpPr/>
          <p:nvPr/>
        </p:nvGrpSpPr>
        <p:grpSpPr>
          <a:xfrm rot="6677660">
            <a:off x="-188215" y="4000541"/>
            <a:ext cx="838354" cy="1528002"/>
            <a:chOff x="-214625" y="3943775"/>
            <a:chExt cx="458725" cy="836125"/>
          </a:xfrm>
        </p:grpSpPr>
        <p:sp>
          <p:nvSpPr>
            <p:cNvPr id="293" name="Google Shape;293;p7"/>
            <p:cNvSpPr/>
            <p:nvPr/>
          </p:nvSpPr>
          <p:spPr>
            <a:xfrm>
              <a:off x="-114025" y="3943775"/>
              <a:ext cx="195000" cy="501875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64875" y="4296800"/>
              <a:ext cx="179225" cy="327425"/>
            </a:xfrm>
            <a:custGeom>
              <a:avLst/>
              <a:gdLst/>
              <a:ahLst/>
              <a:cxnLst/>
              <a:rect l="l" t="t" r="r" b="b"/>
              <a:pathLst>
                <a:path w="7169" h="13097" extrusionOk="0">
                  <a:moveTo>
                    <a:pt x="6787" y="0"/>
                  </a:moveTo>
                  <a:cubicBezTo>
                    <a:pt x="5692" y="2536"/>
                    <a:pt x="2810" y="3798"/>
                    <a:pt x="1322" y="6120"/>
                  </a:cubicBezTo>
                  <a:cubicBezTo>
                    <a:pt x="1" y="8192"/>
                    <a:pt x="12" y="11049"/>
                    <a:pt x="1358" y="13097"/>
                  </a:cubicBezTo>
                  <a:cubicBezTo>
                    <a:pt x="1703" y="12502"/>
                    <a:pt x="2287" y="12109"/>
                    <a:pt x="2846" y="11704"/>
                  </a:cubicBezTo>
                  <a:cubicBezTo>
                    <a:pt x="4680" y="10406"/>
                    <a:pt x="6299" y="8632"/>
                    <a:pt x="6751" y="6429"/>
                  </a:cubicBezTo>
                  <a:cubicBezTo>
                    <a:pt x="7168" y="4429"/>
                    <a:pt x="6561" y="2048"/>
                    <a:pt x="6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-214625" y="4372100"/>
              <a:ext cx="233975" cy="263550"/>
            </a:xfrm>
            <a:custGeom>
              <a:avLst/>
              <a:gdLst/>
              <a:ahLst/>
              <a:cxnLst/>
              <a:rect l="l" t="t" r="r" b="b"/>
              <a:pathLst>
                <a:path w="9359" h="10542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548"/>
                    <a:pt x="810" y="5168"/>
                    <a:pt x="2168" y="7346"/>
                  </a:cubicBezTo>
                  <a:cubicBezTo>
                    <a:pt x="2620" y="8049"/>
                    <a:pt x="3156" y="8704"/>
                    <a:pt x="3846" y="9132"/>
                  </a:cubicBezTo>
                  <a:cubicBezTo>
                    <a:pt x="4596" y="9585"/>
                    <a:pt x="5477" y="9775"/>
                    <a:pt x="6323" y="9954"/>
                  </a:cubicBezTo>
                  <a:cubicBezTo>
                    <a:pt x="7024" y="10104"/>
                    <a:pt x="8138" y="10541"/>
                    <a:pt x="8942" y="10541"/>
                  </a:cubicBezTo>
                  <a:cubicBezTo>
                    <a:pt x="9094" y="10541"/>
                    <a:pt x="9234" y="10526"/>
                    <a:pt x="9359" y="10490"/>
                  </a:cubicBezTo>
                  <a:cubicBezTo>
                    <a:pt x="8180" y="8204"/>
                    <a:pt x="7037" y="5465"/>
                    <a:pt x="5299" y="3525"/>
                  </a:cubicBezTo>
                  <a:cubicBezTo>
                    <a:pt x="3870" y="1929"/>
                    <a:pt x="1906" y="95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-32750" y="3943775"/>
              <a:ext cx="219700" cy="836125"/>
            </a:xfrm>
            <a:custGeom>
              <a:avLst/>
              <a:gdLst/>
              <a:ahLst/>
              <a:cxnLst/>
              <a:rect l="l" t="t" r="r" b="b"/>
              <a:pathLst>
                <a:path w="8788" h="33445" extrusionOk="0">
                  <a:moveTo>
                    <a:pt x="1072" y="0"/>
                  </a:moveTo>
                  <a:cubicBezTo>
                    <a:pt x="858" y="1489"/>
                    <a:pt x="679" y="2965"/>
                    <a:pt x="536" y="4453"/>
                  </a:cubicBezTo>
                  <a:cubicBezTo>
                    <a:pt x="369" y="5941"/>
                    <a:pt x="250" y="7430"/>
                    <a:pt x="167" y="8918"/>
                  </a:cubicBezTo>
                  <a:cubicBezTo>
                    <a:pt x="0" y="11906"/>
                    <a:pt x="60" y="14907"/>
                    <a:pt x="524" y="17883"/>
                  </a:cubicBezTo>
                  <a:cubicBezTo>
                    <a:pt x="1012" y="20848"/>
                    <a:pt x="1870" y="23765"/>
                    <a:pt x="3227" y="26444"/>
                  </a:cubicBezTo>
                  <a:cubicBezTo>
                    <a:pt x="3917" y="27789"/>
                    <a:pt x="4703" y="29063"/>
                    <a:pt x="5620" y="30254"/>
                  </a:cubicBezTo>
                  <a:cubicBezTo>
                    <a:pt x="6561" y="31433"/>
                    <a:pt x="7608" y="32516"/>
                    <a:pt x="8787" y="33445"/>
                  </a:cubicBezTo>
                  <a:cubicBezTo>
                    <a:pt x="7668" y="32445"/>
                    <a:pt x="6668" y="31326"/>
                    <a:pt x="5811" y="30123"/>
                  </a:cubicBezTo>
                  <a:cubicBezTo>
                    <a:pt x="4930" y="28920"/>
                    <a:pt x="4179" y="27635"/>
                    <a:pt x="3536" y="26301"/>
                  </a:cubicBezTo>
                  <a:cubicBezTo>
                    <a:pt x="2274" y="23622"/>
                    <a:pt x="1417" y="20753"/>
                    <a:pt x="965" y="17812"/>
                  </a:cubicBezTo>
                  <a:cubicBezTo>
                    <a:pt x="477" y="14883"/>
                    <a:pt x="417" y="11906"/>
                    <a:pt x="512" y="8930"/>
                  </a:cubicBezTo>
                  <a:cubicBezTo>
                    <a:pt x="548" y="7442"/>
                    <a:pt x="643" y="5953"/>
                    <a:pt x="739" y="4465"/>
                  </a:cubicBezTo>
                  <a:lnTo>
                    <a:pt x="10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7"/>
            <p:cNvSpPr/>
            <p:nvPr/>
          </p:nvSpPr>
          <p:spPr>
            <a:xfrm>
              <a:off x="-214625" y="4297375"/>
              <a:ext cx="450675" cy="395925"/>
            </a:xfrm>
            <a:custGeom>
              <a:avLst/>
              <a:gdLst/>
              <a:ahLst/>
              <a:cxnLst/>
              <a:rect l="l" t="t" r="r" b="b"/>
              <a:pathLst>
                <a:path w="18027" h="15837" extrusionOk="0">
                  <a:moveTo>
                    <a:pt x="17979" y="1"/>
                  </a:moveTo>
                  <a:lnTo>
                    <a:pt x="17979" y="1"/>
                  </a:lnTo>
                  <a:cubicBezTo>
                    <a:pt x="17920" y="1394"/>
                    <a:pt x="17431" y="2704"/>
                    <a:pt x="16812" y="3930"/>
                  </a:cubicBezTo>
                  <a:cubicBezTo>
                    <a:pt x="16217" y="5144"/>
                    <a:pt x="15443" y="6287"/>
                    <a:pt x="14669" y="7442"/>
                  </a:cubicBezTo>
                  <a:cubicBezTo>
                    <a:pt x="13895" y="8585"/>
                    <a:pt x="13169" y="9788"/>
                    <a:pt x="12693" y="11109"/>
                  </a:cubicBezTo>
                  <a:cubicBezTo>
                    <a:pt x="12276" y="12275"/>
                    <a:pt x="12087" y="13514"/>
                    <a:pt x="12134" y="14746"/>
                  </a:cubicBezTo>
                  <a:lnTo>
                    <a:pt x="12134" y="14746"/>
                  </a:lnTo>
                  <a:cubicBezTo>
                    <a:pt x="11083" y="13910"/>
                    <a:pt x="9889" y="13326"/>
                    <a:pt x="8752" y="12705"/>
                  </a:cubicBezTo>
                  <a:cubicBezTo>
                    <a:pt x="8097" y="12348"/>
                    <a:pt x="7466" y="11979"/>
                    <a:pt x="6871" y="11562"/>
                  </a:cubicBezTo>
                  <a:cubicBezTo>
                    <a:pt x="6275" y="11145"/>
                    <a:pt x="5739" y="10633"/>
                    <a:pt x="5239" y="10121"/>
                  </a:cubicBezTo>
                  <a:cubicBezTo>
                    <a:pt x="4227" y="9062"/>
                    <a:pt x="3358" y="7835"/>
                    <a:pt x="2537" y="6621"/>
                  </a:cubicBezTo>
                  <a:cubicBezTo>
                    <a:pt x="1703" y="5394"/>
                    <a:pt x="905" y="4132"/>
                    <a:pt x="1" y="2977"/>
                  </a:cubicBezTo>
                  <a:lnTo>
                    <a:pt x="1" y="2977"/>
                  </a:lnTo>
                  <a:cubicBezTo>
                    <a:pt x="834" y="4204"/>
                    <a:pt x="1572" y="5490"/>
                    <a:pt x="2382" y="6764"/>
                  </a:cubicBezTo>
                  <a:cubicBezTo>
                    <a:pt x="3168" y="8014"/>
                    <a:pt x="3989" y="9264"/>
                    <a:pt x="5001" y="10383"/>
                  </a:cubicBezTo>
                  <a:cubicBezTo>
                    <a:pt x="5501" y="10931"/>
                    <a:pt x="6061" y="11455"/>
                    <a:pt x="6668" y="11907"/>
                  </a:cubicBezTo>
                  <a:cubicBezTo>
                    <a:pt x="7275" y="12348"/>
                    <a:pt x="7918" y="12741"/>
                    <a:pt x="8573" y="13098"/>
                  </a:cubicBezTo>
                  <a:cubicBezTo>
                    <a:pt x="9883" y="13812"/>
                    <a:pt x="11192" y="14491"/>
                    <a:pt x="12276" y="15443"/>
                  </a:cubicBezTo>
                  <a:lnTo>
                    <a:pt x="12705" y="15836"/>
                  </a:lnTo>
                  <a:lnTo>
                    <a:pt x="12645" y="15253"/>
                  </a:lnTo>
                  <a:cubicBezTo>
                    <a:pt x="12502" y="13907"/>
                    <a:pt x="12645" y="12538"/>
                    <a:pt x="13097" y="11264"/>
                  </a:cubicBezTo>
                  <a:cubicBezTo>
                    <a:pt x="13538" y="9978"/>
                    <a:pt x="14252" y="8811"/>
                    <a:pt x="14967" y="7633"/>
                  </a:cubicBezTo>
                  <a:cubicBezTo>
                    <a:pt x="15693" y="6454"/>
                    <a:pt x="16455" y="5275"/>
                    <a:pt x="17027" y="4013"/>
                  </a:cubicBezTo>
                  <a:cubicBezTo>
                    <a:pt x="17574" y="2751"/>
                    <a:pt x="18027" y="1382"/>
                    <a:pt x="17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7"/>
            <p:cNvSpPr/>
            <p:nvPr/>
          </p:nvSpPr>
          <p:spPr>
            <a:xfrm>
              <a:off x="-67875" y="4054800"/>
              <a:ext cx="89325" cy="96750"/>
            </a:xfrm>
            <a:custGeom>
              <a:avLst/>
              <a:gdLst/>
              <a:ahLst/>
              <a:cxnLst/>
              <a:rect l="l" t="t" r="r" b="b"/>
              <a:pathLst>
                <a:path w="3573" h="3870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55"/>
                    <a:pt x="274" y="1286"/>
                    <a:pt x="512" y="1905"/>
                  </a:cubicBezTo>
                  <a:cubicBezTo>
                    <a:pt x="774" y="2513"/>
                    <a:pt x="1096" y="3096"/>
                    <a:pt x="1477" y="3644"/>
                  </a:cubicBezTo>
                  <a:lnTo>
                    <a:pt x="1632" y="3870"/>
                  </a:lnTo>
                  <a:lnTo>
                    <a:pt x="1822" y="3691"/>
                  </a:lnTo>
                  <a:cubicBezTo>
                    <a:pt x="2227" y="3298"/>
                    <a:pt x="2560" y="2870"/>
                    <a:pt x="2858" y="2405"/>
                  </a:cubicBezTo>
                  <a:cubicBezTo>
                    <a:pt x="3013" y="2179"/>
                    <a:pt x="3144" y="1929"/>
                    <a:pt x="3263" y="1691"/>
                  </a:cubicBezTo>
                  <a:cubicBezTo>
                    <a:pt x="3382" y="1441"/>
                    <a:pt x="3501" y="1191"/>
                    <a:pt x="3572" y="929"/>
                  </a:cubicBezTo>
                  <a:lnTo>
                    <a:pt x="3572" y="929"/>
                  </a:lnTo>
                  <a:lnTo>
                    <a:pt x="3096" y="1584"/>
                  </a:lnTo>
                  <a:lnTo>
                    <a:pt x="3096" y="1584"/>
                  </a:lnTo>
                  <a:cubicBezTo>
                    <a:pt x="2953" y="1798"/>
                    <a:pt x="2775" y="2001"/>
                    <a:pt x="2608" y="2215"/>
                  </a:cubicBezTo>
                  <a:cubicBezTo>
                    <a:pt x="2323" y="2549"/>
                    <a:pt x="2030" y="2867"/>
                    <a:pt x="1722" y="3169"/>
                  </a:cubicBezTo>
                  <a:lnTo>
                    <a:pt x="1722" y="3169"/>
                  </a:lnTo>
                  <a:cubicBezTo>
                    <a:pt x="1417" y="2702"/>
                    <a:pt x="1126" y="2220"/>
                    <a:pt x="870" y="1739"/>
                  </a:cubicBezTo>
                  <a:cubicBezTo>
                    <a:pt x="572" y="1167"/>
                    <a:pt x="286" y="59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-90800" y="4143200"/>
              <a:ext cx="138150" cy="133375"/>
            </a:xfrm>
            <a:custGeom>
              <a:avLst/>
              <a:gdLst/>
              <a:ahLst/>
              <a:cxnLst/>
              <a:rect l="l" t="t" r="r" b="b"/>
              <a:pathLst>
                <a:path w="5526" h="5335" extrusionOk="0">
                  <a:moveTo>
                    <a:pt x="1" y="0"/>
                  </a:moveTo>
                  <a:cubicBezTo>
                    <a:pt x="132" y="453"/>
                    <a:pt x="310" y="882"/>
                    <a:pt x="489" y="1310"/>
                  </a:cubicBezTo>
                  <a:cubicBezTo>
                    <a:pt x="667" y="1739"/>
                    <a:pt x="846" y="2179"/>
                    <a:pt x="1060" y="2596"/>
                  </a:cubicBezTo>
                  <a:cubicBezTo>
                    <a:pt x="1453" y="3441"/>
                    <a:pt x="1918" y="4275"/>
                    <a:pt x="2406" y="5061"/>
                  </a:cubicBezTo>
                  <a:lnTo>
                    <a:pt x="2572" y="5334"/>
                  </a:lnTo>
                  <a:lnTo>
                    <a:pt x="2763" y="5096"/>
                  </a:lnTo>
                  <a:cubicBezTo>
                    <a:pt x="3322" y="4418"/>
                    <a:pt x="3858" y="3715"/>
                    <a:pt x="4311" y="2989"/>
                  </a:cubicBezTo>
                  <a:cubicBezTo>
                    <a:pt x="4549" y="2620"/>
                    <a:pt x="4763" y="2251"/>
                    <a:pt x="4966" y="1858"/>
                  </a:cubicBezTo>
                  <a:cubicBezTo>
                    <a:pt x="5168" y="1477"/>
                    <a:pt x="5358" y="1084"/>
                    <a:pt x="5525" y="679"/>
                  </a:cubicBezTo>
                  <a:lnTo>
                    <a:pt x="5525" y="679"/>
                  </a:lnTo>
                  <a:cubicBezTo>
                    <a:pt x="5287" y="1048"/>
                    <a:pt x="5049" y="1417"/>
                    <a:pt x="4787" y="1763"/>
                  </a:cubicBezTo>
                  <a:cubicBezTo>
                    <a:pt x="4537" y="2120"/>
                    <a:pt x="4287" y="2453"/>
                    <a:pt x="4037" y="2798"/>
                  </a:cubicBezTo>
                  <a:cubicBezTo>
                    <a:pt x="3578" y="3403"/>
                    <a:pt x="3110" y="3990"/>
                    <a:pt x="2633" y="4566"/>
                  </a:cubicBezTo>
                  <a:lnTo>
                    <a:pt x="2633" y="4566"/>
                  </a:lnTo>
                  <a:cubicBezTo>
                    <a:pt x="2202" y="3867"/>
                    <a:pt x="1781" y="3159"/>
                    <a:pt x="1370" y="24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-80675" y="4247375"/>
              <a:ext cx="136350" cy="111050"/>
            </a:xfrm>
            <a:custGeom>
              <a:avLst/>
              <a:gdLst/>
              <a:ahLst/>
              <a:cxnLst/>
              <a:rect l="l" t="t" r="r" b="b"/>
              <a:pathLst>
                <a:path w="5454" h="4442" extrusionOk="0">
                  <a:moveTo>
                    <a:pt x="5453" y="1"/>
                  </a:moveTo>
                  <a:lnTo>
                    <a:pt x="5453" y="1"/>
                  </a:lnTo>
                  <a:cubicBezTo>
                    <a:pt x="4942" y="691"/>
                    <a:pt x="4430" y="1358"/>
                    <a:pt x="3894" y="2013"/>
                  </a:cubicBezTo>
                  <a:cubicBezTo>
                    <a:pt x="3632" y="2358"/>
                    <a:pt x="3358" y="2668"/>
                    <a:pt x="3096" y="2989"/>
                  </a:cubicBezTo>
                  <a:lnTo>
                    <a:pt x="2449" y="3758"/>
                  </a:lnTo>
                  <a:lnTo>
                    <a:pt x="2449" y="3758"/>
                  </a:lnTo>
                  <a:lnTo>
                    <a:pt x="1310" y="2382"/>
                  </a:lnTo>
                  <a:cubicBezTo>
                    <a:pt x="870" y="1858"/>
                    <a:pt x="441" y="1322"/>
                    <a:pt x="0" y="810"/>
                  </a:cubicBezTo>
                  <a:lnTo>
                    <a:pt x="0" y="810"/>
                  </a:lnTo>
                  <a:cubicBezTo>
                    <a:pt x="298" y="1429"/>
                    <a:pt x="655" y="2013"/>
                    <a:pt x="1036" y="2572"/>
                  </a:cubicBezTo>
                  <a:cubicBezTo>
                    <a:pt x="1405" y="3156"/>
                    <a:pt x="1822" y="3703"/>
                    <a:pt x="2263" y="4239"/>
                  </a:cubicBezTo>
                  <a:lnTo>
                    <a:pt x="2417" y="4442"/>
                  </a:lnTo>
                  <a:lnTo>
                    <a:pt x="2596" y="4239"/>
                  </a:lnTo>
                  <a:cubicBezTo>
                    <a:pt x="2894" y="3930"/>
                    <a:pt x="3167" y="3584"/>
                    <a:pt x="3429" y="3263"/>
                  </a:cubicBezTo>
                  <a:cubicBezTo>
                    <a:pt x="3703" y="2930"/>
                    <a:pt x="3953" y="2596"/>
                    <a:pt x="4191" y="2239"/>
                  </a:cubicBezTo>
                  <a:cubicBezTo>
                    <a:pt x="4680" y="1525"/>
                    <a:pt x="5120" y="786"/>
                    <a:pt x="5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164900" y="4391450"/>
              <a:ext cx="61025" cy="77100"/>
            </a:xfrm>
            <a:custGeom>
              <a:avLst/>
              <a:gdLst/>
              <a:ahLst/>
              <a:cxnLst/>
              <a:rect l="l" t="t" r="r" b="b"/>
              <a:pathLst>
                <a:path w="2441" h="3084" extrusionOk="0">
                  <a:moveTo>
                    <a:pt x="631" y="0"/>
                  </a:moveTo>
                  <a:lnTo>
                    <a:pt x="631" y="0"/>
                  </a:lnTo>
                  <a:cubicBezTo>
                    <a:pt x="441" y="441"/>
                    <a:pt x="310" y="893"/>
                    <a:pt x="191" y="1358"/>
                  </a:cubicBezTo>
                  <a:cubicBezTo>
                    <a:pt x="95" y="1810"/>
                    <a:pt x="36" y="2274"/>
                    <a:pt x="12" y="2751"/>
                  </a:cubicBezTo>
                  <a:lnTo>
                    <a:pt x="0" y="3084"/>
                  </a:lnTo>
                  <a:lnTo>
                    <a:pt x="0" y="3084"/>
                  </a:lnTo>
                  <a:lnTo>
                    <a:pt x="310" y="2989"/>
                  </a:lnTo>
                  <a:cubicBezTo>
                    <a:pt x="691" y="2870"/>
                    <a:pt x="1084" y="2739"/>
                    <a:pt x="1441" y="2548"/>
                  </a:cubicBezTo>
                  <a:cubicBezTo>
                    <a:pt x="1798" y="2346"/>
                    <a:pt x="2143" y="2120"/>
                    <a:pt x="2441" y="1846"/>
                  </a:cubicBezTo>
                  <a:lnTo>
                    <a:pt x="2441" y="1846"/>
                  </a:lnTo>
                  <a:cubicBezTo>
                    <a:pt x="2048" y="1989"/>
                    <a:pt x="1679" y="2108"/>
                    <a:pt x="1310" y="2227"/>
                  </a:cubicBezTo>
                  <a:lnTo>
                    <a:pt x="502" y="2465"/>
                  </a:lnTo>
                  <a:lnTo>
                    <a:pt x="502" y="2465"/>
                  </a:lnTo>
                  <a:cubicBezTo>
                    <a:pt x="528" y="2112"/>
                    <a:pt x="553" y="1761"/>
                    <a:pt x="572" y="1417"/>
                  </a:cubicBezTo>
                  <a:cubicBezTo>
                    <a:pt x="607" y="941"/>
                    <a:pt x="631" y="476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119050" y="4444725"/>
              <a:ext cx="83075" cy="98250"/>
            </a:xfrm>
            <a:custGeom>
              <a:avLst/>
              <a:gdLst/>
              <a:ahLst/>
              <a:cxnLst/>
              <a:rect l="l" t="t" r="r" b="b"/>
              <a:pathLst>
                <a:path w="3323" h="3930" extrusionOk="0">
                  <a:moveTo>
                    <a:pt x="239" y="0"/>
                  </a:moveTo>
                  <a:cubicBezTo>
                    <a:pt x="108" y="596"/>
                    <a:pt x="48" y="1203"/>
                    <a:pt x="36" y="1810"/>
                  </a:cubicBezTo>
                  <a:cubicBezTo>
                    <a:pt x="1" y="2417"/>
                    <a:pt x="36" y="3013"/>
                    <a:pt x="96" y="3632"/>
                  </a:cubicBezTo>
                  <a:lnTo>
                    <a:pt x="120" y="3930"/>
                  </a:lnTo>
                  <a:lnTo>
                    <a:pt x="405" y="3822"/>
                  </a:lnTo>
                  <a:cubicBezTo>
                    <a:pt x="941" y="3632"/>
                    <a:pt x="1453" y="3394"/>
                    <a:pt x="1953" y="3108"/>
                  </a:cubicBezTo>
                  <a:cubicBezTo>
                    <a:pt x="2441" y="2822"/>
                    <a:pt x="2906" y="2477"/>
                    <a:pt x="3322" y="2096"/>
                  </a:cubicBezTo>
                  <a:lnTo>
                    <a:pt x="3322" y="2096"/>
                  </a:lnTo>
                  <a:cubicBezTo>
                    <a:pt x="2798" y="2346"/>
                    <a:pt x="2287" y="2572"/>
                    <a:pt x="1786" y="2798"/>
                  </a:cubicBezTo>
                  <a:cubicBezTo>
                    <a:pt x="1367" y="2964"/>
                    <a:pt x="947" y="3138"/>
                    <a:pt x="521" y="3294"/>
                  </a:cubicBezTo>
                  <a:lnTo>
                    <a:pt x="521" y="3294"/>
                  </a:lnTo>
                  <a:cubicBezTo>
                    <a:pt x="477" y="2795"/>
                    <a:pt x="445" y="2297"/>
                    <a:pt x="405" y="1798"/>
                  </a:cubicBezTo>
                  <a:cubicBezTo>
                    <a:pt x="358" y="1203"/>
                    <a:pt x="310" y="608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7"/>
            <p:cNvSpPr/>
            <p:nvPr/>
          </p:nvSpPr>
          <p:spPr>
            <a:xfrm>
              <a:off x="-177425" y="4447700"/>
              <a:ext cx="64625" cy="80700"/>
            </a:xfrm>
            <a:custGeom>
              <a:avLst/>
              <a:gdLst/>
              <a:ahLst/>
              <a:cxnLst/>
              <a:rect l="l" t="t" r="r" b="b"/>
              <a:pathLst>
                <a:path w="2585" h="3228" extrusionOk="0">
                  <a:moveTo>
                    <a:pt x="2204" y="1"/>
                  </a:moveTo>
                  <a:lnTo>
                    <a:pt x="2168" y="1405"/>
                  </a:lnTo>
                  <a:cubicBezTo>
                    <a:pt x="2159" y="1730"/>
                    <a:pt x="2151" y="2056"/>
                    <a:pt x="2135" y="2381"/>
                  </a:cubicBezTo>
                  <a:lnTo>
                    <a:pt x="2135" y="2381"/>
                  </a:lnTo>
                  <a:cubicBezTo>
                    <a:pt x="1857" y="2192"/>
                    <a:pt x="1569" y="2007"/>
                    <a:pt x="1275" y="1822"/>
                  </a:cubicBezTo>
                  <a:cubicBezTo>
                    <a:pt x="858" y="1572"/>
                    <a:pt x="441" y="1334"/>
                    <a:pt x="1" y="1144"/>
                  </a:cubicBezTo>
                  <a:lnTo>
                    <a:pt x="1" y="1144"/>
                  </a:lnTo>
                  <a:cubicBezTo>
                    <a:pt x="322" y="1501"/>
                    <a:pt x="691" y="1810"/>
                    <a:pt x="1049" y="2108"/>
                  </a:cubicBezTo>
                  <a:cubicBezTo>
                    <a:pt x="1430" y="2406"/>
                    <a:pt x="1811" y="2691"/>
                    <a:pt x="2204" y="2977"/>
                  </a:cubicBezTo>
                  <a:lnTo>
                    <a:pt x="2561" y="3227"/>
                  </a:lnTo>
                  <a:lnTo>
                    <a:pt x="2573" y="2810"/>
                  </a:lnTo>
                  <a:cubicBezTo>
                    <a:pt x="2585" y="2334"/>
                    <a:pt x="2585" y="1858"/>
                    <a:pt x="2525" y="1382"/>
                  </a:cubicBezTo>
                  <a:cubicBezTo>
                    <a:pt x="2477" y="917"/>
                    <a:pt x="2382" y="44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7"/>
            <p:cNvSpPr/>
            <p:nvPr/>
          </p:nvSpPr>
          <p:spPr>
            <a:xfrm>
              <a:off x="-128300" y="4497700"/>
              <a:ext cx="77700" cy="93200"/>
            </a:xfrm>
            <a:custGeom>
              <a:avLst/>
              <a:gdLst/>
              <a:ahLst/>
              <a:cxnLst/>
              <a:rect l="l" t="t" r="r" b="b"/>
              <a:pathLst>
                <a:path w="3108" h="3728" extrusionOk="0">
                  <a:moveTo>
                    <a:pt x="2263" y="1"/>
                  </a:moveTo>
                  <a:lnTo>
                    <a:pt x="2263" y="1"/>
                  </a:lnTo>
                  <a:cubicBezTo>
                    <a:pt x="2346" y="572"/>
                    <a:pt x="2417" y="1132"/>
                    <a:pt x="2501" y="1703"/>
                  </a:cubicBezTo>
                  <a:cubicBezTo>
                    <a:pt x="2548" y="2141"/>
                    <a:pt x="2596" y="2594"/>
                    <a:pt x="2625" y="3045"/>
                  </a:cubicBezTo>
                  <a:lnTo>
                    <a:pt x="2625" y="3045"/>
                  </a:lnTo>
                  <a:lnTo>
                    <a:pt x="1489" y="2644"/>
                  </a:lnTo>
                  <a:cubicBezTo>
                    <a:pt x="989" y="2477"/>
                    <a:pt x="500" y="2299"/>
                    <a:pt x="0" y="2144"/>
                  </a:cubicBezTo>
                  <a:lnTo>
                    <a:pt x="0" y="2144"/>
                  </a:lnTo>
                  <a:cubicBezTo>
                    <a:pt x="429" y="2465"/>
                    <a:pt x="870" y="2727"/>
                    <a:pt x="1334" y="2977"/>
                  </a:cubicBezTo>
                  <a:cubicBezTo>
                    <a:pt x="1572" y="3096"/>
                    <a:pt x="1810" y="3204"/>
                    <a:pt x="2048" y="3311"/>
                  </a:cubicBezTo>
                  <a:cubicBezTo>
                    <a:pt x="2286" y="3430"/>
                    <a:pt x="2536" y="3513"/>
                    <a:pt x="2775" y="3608"/>
                  </a:cubicBezTo>
                  <a:lnTo>
                    <a:pt x="3108" y="3727"/>
                  </a:lnTo>
                  <a:lnTo>
                    <a:pt x="3096" y="3370"/>
                  </a:lnTo>
                  <a:cubicBezTo>
                    <a:pt x="3060" y="2787"/>
                    <a:pt x="2989" y="2203"/>
                    <a:pt x="2858" y="1644"/>
                  </a:cubicBezTo>
                  <a:cubicBezTo>
                    <a:pt x="2715" y="1072"/>
                    <a:pt x="2525" y="525"/>
                    <a:pt x="2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" name="Google Shape;305;p7"/>
          <p:cNvGrpSpPr/>
          <p:nvPr/>
        </p:nvGrpSpPr>
        <p:grpSpPr>
          <a:xfrm rot="-7119607">
            <a:off x="8140784" y="1533003"/>
            <a:ext cx="1192532" cy="1572255"/>
            <a:chOff x="4326425" y="5583250"/>
            <a:chExt cx="744150" cy="981100"/>
          </a:xfrm>
        </p:grpSpPr>
        <p:sp>
          <p:nvSpPr>
            <p:cNvPr id="306" name="Google Shape;306;p7"/>
            <p:cNvSpPr/>
            <p:nvPr/>
          </p:nvSpPr>
          <p:spPr>
            <a:xfrm>
              <a:off x="4939300" y="6115475"/>
              <a:ext cx="90500" cy="306300"/>
            </a:xfrm>
            <a:custGeom>
              <a:avLst/>
              <a:gdLst/>
              <a:ahLst/>
              <a:cxnLst/>
              <a:rect l="l" t="t" r="r" b="b"/>
              <a:pathLst>
                <a:path w="3620" h="12252" extrusionOk="0">
                  <a:moveTo>
                    <a:pt x="3239" y="0"/>
                  </a:moveTo>
                  <a:lnTo>
                    <a:pt x="3239" y="0"/>
                  </a:lnTo>
                  <a:cubicBezTo>
                    <a:pt x="143" y="4024"/>
                    <a:pt x="0" y="8180"/>
                    <a:pt x="1334" y="12252"/>
                  </a:cubicBezTo>
                  <a:cubicBezTo>
                    <a:pt x="2096" y="9930"/>
                    <a:pt x="2524" y="7608"/>
                    <a:pt x="2977" y="5215"/>
                  </a:cubicBezTo>
                  <a:cubicBezTo>
                    <a:pt x="3286" y="3501"/>
                    <a:pt x="3620" y="1703"/>
                    <a:pt x="3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7"/>
            <p:cNvSpPr/>
            <p:nvPr/>
          </p:nvSpPr>
          <p:spPr>
            <a:xfrm>
              <a:off x="4965500" y="6115175"/>
              <a:ext cx="54775" cy="305125"/>
            </a:xfrm>
            <a:custGeom>
              <a:avLst/>
              <a:gdLst/>
              <a:ahLst/>
              <a:cxnLst/>
              <a:rect l="l" t="t" r="r" b="b"/>
              <a:pathLst>
                <a:path w="2191" h="12205" extrusionOk="0">
                  <a:moveTo>
                    <a:pt x="2191" y="0"/>
                  </a:moveTo>
                  <a:lnTo>
                    <a:pt x="2191" y="0"/>
                  </a:lnTo>
                  <a:cubicBezTo>
                    <a:pt x="1334" y="1905"/>
                    <a:pt x="667" y="3905"/>
                    <a:pt x="333" y="5953"/>
                  </a:cubicBezTo>
                  <a:cubicBezTo>
                    <a:pt x="0" y="8037"/>
                    <a:pt x="48" y="10132"/>
                    <a:pt x="274" y="12204"/>
                  </a:cubicBezTo>
                  <a:cubicBezTo>
                    <a:pt x="405" y="10120"/>
                    <a:pt x="441" y="8049"/>
                    <a:pt x="786" y="6025"/>
                  </a:cubicBezTo>
                  <a:cubicBezTo>
                    <a:pt x="1107" y="4001"/>
                    <a:pt x="1691" y="2024"/>
                    <a:pt x="2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7"/>
            <p:cNvSpPr/>
            <p:nvPr/>
          </p:nvSpPr>
          <p:spPr>
            <a:xfrm>
              <a:off x="4799100" y="6040150"/>
              <a:ext cx="81875" cy="309000"/>
            </a:xfrm>
            <a:custGeom>
              <a:avLst/>
              <a:gdLst/>
              <a:ahLst/>
              <a:cxnLst/>
              <a:rect l="l" t="t" r="r" b="b"/>
              <a:pathLst>
                <a:path w="3275" h="12360" extrusionOk="0">
                  <a:moveTo>
                    <a:pt x="2084" y="1"/>
                  </a:moveTo>
                  <a:lnTo>
                    <a:pt x="2084" y="1"/>
                  </a:lnTo>
                  <a:cubicBezTo>
                    <a:pt x="0" y="4620"/>
                    <a:pt x="810" y="8704"/>
                    <a:pt x="3060" y="12359"/>
                  </a:cubicBezTo>
                  <a:cubicBezTo>
                    <a:pt x="3275" y="9919"/>
                    <a:pt x="3156" y="7573"/>
                    <a:pt x="3013" y="5120"/>
                  </a:cubicBezTo>
                  <a:cubicBezTo>
                    <a:pt x="2929" y="3394"/>
                    <a:pt x="2834" y="1561"/>
                    <a:pt x="20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7"/>
            <p:cNvSpPr/>
            <p:nvPr/>
          </p:nvSpPr>
          <p:spPr>
            <a:xfrm>
              <a:off x="4836600" y="6040150"/>
              <a:ext cx="37825" cy="307500"/>
            </a:xfrm>
            <a:custGeom>
              <a:avLst/>
              <a:gdLst/>
              <a:ahLst/>
              <a:cxnLst/>
              <a:rect l="l" t="t" r="r" b="b"/>
              <a:pathLst>
                <a:path w="1513" h="12300" extrusionOk="0">
                  <a:moveTo>
                    <a:pt x="584" y="1"/>
                  </a:moveTo>
                  <a:lnTo>
                    <a:pt x="584" y="1"/>
                  </a:lnTo>
                  <a:cubicBezTo>
                    <a:pt x="191" y="2037"/>
                    <a:pt x="1" y="4132"/>
                    <a:pt x="132" y="6216"/>
                  </a:cubicBezTo>
                  <a:cubicBezTo>
                    <a:pt x="286" y="8311"/>
                    <a:pt x="810" y="10335"/>
                    <a:pt x="1513" y="12300"/>
                  </a:cubicBezTo>
                  <a:cubicBezTo>
                    <a:pt x="1179" y="10252"/>
                    <a:pt x="727" y="8240"/>
                    <a:pt x="596" y="6192"/>
                  </a:cubicBezTo>
                  <a:cubicBezTo>
                    <a:pt x="441" y="4144"/>
                    <a:pt x="548" y="2084"/>
                    <a:pt x="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7"/>
            <p:cNvSpPr/>
            <p:nvPr/>
          </p:nvSpPr>
          <p:spPr>
            <a:xfrm>
              <a:off x="4717850" y="5983600"/>
              <a:ext cx="82175" cy="308700"/>
            </a:xfrm>
            <a:custGeom>
              <a:avLst/>
              <a:gdLst/>
              <a:ahLst/>
              <a:cxnLst/>
              <a:rect l="l" t="t" r="r" b="b"/>
              <a:pathLst>
                <a:path w="3287" h="12348" extrusionOk="0">
                  <a:moveTo>
                    <a:pt x="2798" y="1"/>
                  </a:moveTo>
                  <a:cubicBezTo>
                    <a:pt x="0" y="4227"/>
                    <a:pt x="155" y="8371"/>
                    <a:pt x="1774" y="12347"/>
                  </a:cubicBezTo>
                  <a:cubicBezTo>
                    <a:pt x="2369" y="9966"/>
                    <a:pt x="2619" y="7633"/>
                    <a:pt x="2893" y="5204"/>
                  </a:cubicBezTo>
                  <a:cubicBezTo>
                    <a:pt x="3084" y="3477"/>
                    <a:pt x="3286" y="1668"/>
                    <a:pt x="27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7"/>
            <p:cNvSpPr/>
            <p:nvPr/>
          </p:nvSpPr>
          <p:spPr>
            <a:xfrm>
              <a:off x="4747300" y="5983000"/>
              <a:ext cx="40525" cy="307800"/>
            </a:xfrm>
            <a:custGeom>
              <a:avLst/>
              <a:gdLst/>
              <a:ahLst/>
              <a:cxnLst/>
              <a:rect l="l" t="t" r="r" b="b"/>
              <a:pathLst>
                <a:path w="1621" h="12312" extrusionOk="0">
                  <a:moveTo>
                    <a:pt x="1620" y="1"/>
                  </a:moveTo>
                  <a:lnTo>
                    <a:pt x="1620" y="1"/>
                  </a:lnTo>
                  <a:cubicBezTo>
                    <a:pt x="906" y="1953"/>
                    <a:pt x="370" y="3989"/>
                    <a:pt x="179" y="6073"/>
                  </a:cubicBezTo>
                  <a:cubicBezTo>
                    <a:pt x="1" y="8180"/>
                    <a:pt x="191" y="10276"/>
                    <a:pt x="560" y="12312"/>
                  </a:cubicBezTo>
                  <a:cubicBezTo>
                    <a:pt x="560" y="10228"/>
                    <a:pt x="441" y="8157"/>
                    <a:pt x="644" y="6121"/>
                  </a:cubicBezTo>
                  <a:cubicBezTo>
                    <a:pt x="810" y="4085"/>
                    <a:pt x="1251" y="2061"/>
                    <a:pt x="1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7"/>
            <p:cNvSpPr/>
            <p:nvPr/>
          </p:nvSpPr>
          <p:spPr>
            <a:xfrm>
              <a:off x="4627350" y="5900250"/>
              <a:ext cx="103900" cy="301250"/>
            </a:xfrm>
            <a:custGeom>
              <a:avLst/>
              <a:gdLst/>
              <a:ahLst/>
              <a:cxnLst/>
              <a:rect l="l" t="t" r="r" b="b"/>
              <a:pathLst>
                <a:path w="4156" h="12050" extrusionOk="0">
                  <a:moveTo>
                    <a:pt x="3918" y="1"/>
                  </a:moveTo>
                  <a:cubicBezTo>
                    <a:pt x="513" y="3751"/>
                    <a:pt x="1" y="7871"/>
                    <a:pt x="1001" y="12050"/>
                  </a:cubicBezTo>
                  <a:cubicBezTo>
                    <a:pt x="1953" y="9800"/>
                    <a:pt x="2560" y="7526"/>
                    <a:pt x="3203" y="5156"/>
                  </a:cubicBezTo>
                  <a:cubicBezTo>
                    <a:pt x="3668" y="3478"/>
                    <a:pt x="4156" y="1727"/>
                    <a:pt x="3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7"/>
            <p:cNvSpPr/>
            <p:nvPr/>
          </p:nvSpPr>
          <p:spPr>
            <a:xfrm>
              <a:off x="4650575" y="5900250"/>
              <a:ext cx="74725" cy="299775"/>
            </a:xfrm>
            <a:custGeom>
              <a:avLst/>
              <a:gdLst/>
              <a:ahLst/>
              <a:cxnLst/>
              <a:rect l="l" t="t" r="r" b="b"/>
              <a:pathLst>
                <a:path w="2989" h="11991" extrusionOk="0">
                  <a:moveTo>
                    <a:pt x="2989" y="1"/>
                  </a:moveTo>
                  <a:cubicBezTo>
                    <a:pt x="1977" y="1811"/>
                    <a:pt x="1143" y="3751"/>
                    <a:pt x="619" y="5775"/>
                  </a:cubicBezTo>
                  <a:cubicBezTo>
                    <a:pt x="119" y="7811"/>
                    <a:pt x="0" y="9907"/>
                    <a:pt x="36" y="11990"/>
                  </a:cubicBezTo>
                  <a:cubicBezTo>
                    <a:pt x="357" y="9943"/>
                    <a:pt x="560" y="7883"/>
                    <a:pt x="1072" y="5894"/>
                  </a:cubicBezTo>
                  <a:cubicBezTo>
                    <a:pt x="1560" y="3894"/>
                    <a:pt x="2310" y="1965"/>
                    <a:pt x="29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7"/>
            <p:cNvSpPr/>
            <p:nvPr/>
          </p:nvSpPr>
          <p:spPr>
            <a:xfrm>
              <a:off x="4565450" y="5756500"/>
              <a:ext cx="136925" cy="279525"/>
            </a:xfrm>
            <a:custGeom>
              <a:avLst/>
              <a:gdLst/>
              <a:ahLst/>
              <a:cxnLst/>
              <a:rect l="l" t="t" r="r" b="b"/>
              <a:pathLst>
                <a:path w="5477" h="11181" extrusionOk="0">
                  <a:moveTo>
                    <a:pt x="5477" y="0"/>
                  </a:moveTo>
                  <a:lnTo>
                    <a:pt x="5477" y="0"/>
                  </a:lnTo>
                  <a:cubicBezTo>
                    <a:pt x="1345" y="2953"/>
                    <a:pt x="0" y="6894"/>
                    <a:pt x="95" y="11180"/>
                  </a:cubicBezTo>
                  <a:cubicBezTo>
                    <a:pt x="1500" y="9168"/>
                    <a:pt x="2572" y="7072"/>
                    <a:pt x="3703" y="4894"/>
                  </a:cubicBezTo>
                  <a:cubicBezTo>
                    <a:pt x="4489" y="3346"/>
                    <a:pt x="5334" y="1727"/>
                    <a:pt x="5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7"/>
            <p:cNvSpPr/>
            <p:nvPr/>
          </p:nvSpPr>
          <p:spPr>
            <a:xfrm>
              <a:off x="4567525" y="5756500"/>
              <a:ext cx="134275" cy="278025"/>
            </a:xfrm>
            <a:custGeom>
              <a:avLst/>
              <a:gdLst/>
              <a:ahLst/>
              <a:cxnLst/>
              <a:rect l="l" t="t" r="r" b="b"/>
              <a:pathLst>
                <a:path w="5371" h="11121" extrusionOk="0">
                  <a:moveTo>
                    <a:pt x="5370" y="0"/>
                  </a:moveTo>
                  <a:lnTo>
                    <a:pt x="5370" y="0"/>
                  </a:lnTo>
                  <a:cubicBezTo>
                    <a:pt x="4013" y="1560"/>
                    <a:pt x="2798" y="3274"/>
                    <a:pt x="1858" y="5156"/>
                  </a:cubicBezTo>
                  <a:cubicBezTo>
                    <a:pt x="953" y="7061"/>
                    <a:pt x="393" y="9085"/>
                    <a:pt x="0" y="11121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7" y="3513"/>
                    <a:pt x="4299" y="1786"/>
                    <a:pt x="53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7"/>
            <p:cNvSpPr/>
            <p:nvPr/>
          </p:nvSpPr>
          <p:spPr>
            <a:xfrm>
              <a:off x="4535075" y="5601125"/>
              <a:ext cx="136950" cy="279225"/>
            </a:xfrm>
            <a:custGeom>
              <a:avLst/>
              <a:gdLst/>
              <a:ahLst/>
              <a:cxnLst/>
              <a:rect l="l" t="t" r="r" b="b"/>
              <a:pathLst>
                <a:path w="5478" h="11169" extrusionOk="0">
                  <a:moveTo>
                    <a:pt x="5478" y="0"/>
                  </a:moveTo>
                  <a:lnTo>
                    <a:pt x="5478" y="0"/>
                  </a:lnTo>
                  <a:cubicBezTo>
                    <a:pt x="1358" y="2941"/>
                    <a:pt x="1" y="6882"/>
                    <a:pt x="108" y="11168"/>
                  </a:cubicBezTo>
                  <a:cubicBezTo>
                    <a:pt x="1513" y="9168"/>
                    <a:pt x="2596" y="7061"/>
                    <a:pt x="3703" y="4894"/>
                  </a:cubicBezTo>
                  <a:cubicBezTo>
                    <a:pt x="4501" y="3346"/>
                    <a:pt x="5347" y="1727"/>
                    <a:pt x="5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7"/>
            <p:cNvSpPr/>
            <p:nvPr/>
          </p:nvSpPr>
          <p:spPr>
            <a:xfrm>
              <a:off x="4537750" y="5601125"/>
              <a:ext cx="134275" cy="277725"/>
            </a:xfrm>
            <a:custGeom>
              <a:avLst/>
              <a:gdLst/>
              <a:ahLst/>
              <a:cxnLst/>
              <a:rect l="l" t="t" r="r" b="b"/>
              <a:pathLst>
                <a:path w="5371" h="11109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4001" y="1560"/>
                    <a:pt x="2787" y="3274"/>
                    <a:pt x="1858" y="5144"/>
                  </a:cubicBezTo>
                  <a:cubicBezTo>
                    <a:pt x="953" y="7049"/>
                    <a:pt x="394" y="9073"/>
                    <a:pt x="1" y="11109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8" y="3501"/>
                    <a:pt x="4299" y="1786"/>
                    <a:pt x="5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7"/>
            <p:cNvSpPr/>
            <p:nvPr/>
          </p:nvSpPr>
          <p:spPr>
            <a:xfrm>
              <a:off x="4345475" y="5636525"/>
              <a:ext cx="192000" cy="243525"/>
            </a:xfrm>
            <a:custGeom>
              <a:avLst/>
              <a:gdLst/>
              <a:ahLst/>
              <a:cxnLst/>
              <a:rect l="l" t="t" r="r" b="b"/>
              <a:pathLst>
                <a:path w="7680" h="9741" extrusionOk="0">
                  <a:moveTo>
                    <a:pt x="0" y="1"/>
                  </a:moveTo>
                  <a:cubicBezTo>
                    <a:pt x="500" y="1668"/>
                    <a:pt x="1679" y="3073"/>
                    <a:pt x="2798" y="4394"/>
                  </a:cubicBezTo>
                  <a:cubicBezTo>
                    <a:pt x="4358" y="6287"/>
                    <a:pt x="5858" y="8109"/>
                    <a:pt x="7680" y="9740"/>
                  </a:cubicBezTo>
                  <a:cubicBezTo>
                    <a:pt x="6846" y="5525"/>
                    <a:pt x="4668" y="198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7"/>
            <p:cNvSpPr/>
            <p:nvPr/>
          </p:nvSpPr>
          <p:spPr>
            <a:xfrm>
              <a:off x="4345475" y="5636825"/>
              <a:ext cx="192000" cy="242025"/>
            </a:xfrm>
            <a:custGeom>
              <a:avLst/>
              <a:gdLst/>
              <a:ahLst/>
              <a:cxnLst/>
              <a:rect l="l" t="t" r="r" b="b"/>
              <a:pathLst>
                <a:path w="7680" h="9681" extrusionOk="0">
                  <a:moveTo>
                    <a:pt x="0" y="1"/>
                  </a:moveTo>
                  <a:lnTo>
                    <a:pt x="0" y="1"/>
                  </a:lnTo>
                  <a:cubicBezTo>
                    <a:pt x="1429" y="1501"/>
                    <a:pt x="2917" y="2942"/>
                    <a:pt x="4191" y="4561"/>
                  </a:cubicBezTo>
                  <a:cubicBezTo>
                    <a:pt x="5489" y="6156"/>
                    <a:pt x="6537" y="7942"/>
                    <a:pt x="7680" y="9681"/>
                  </a:cubicBezTo>
                  <a:cubicBezTo>
                    <a:pt x="6846" y="7764"/>
                    <a:pt x="5858" y="5918"/>
                    <a:pt x="4549" y="4263"/>
                  </a:cubicBezTo>
                  <a:cubicBezTo>
                    <a:pt x="3239" y="2632"/>
                    <a:pt x="1679" y="1227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7"/>
            <p:cNvSpPr/>
            <p:nvPr/>
          </p:nvSpPr>
          <p:spPr>
            <a:xfrm>
              <a:off x="4326425" y="5838650"/>
              <a:ext cx="239625" cy="197075"/>
            </a:xfrm>
            <a:custGeom>
              <a:avLst/>
              <a:gdLst/>
              <a:ahLst/>
              <a:cxnLst/>
              <a:rect l="l" t="t" r="r" b="b"/>
              <a:pathLst>
                <a:path w="9585" h="7883" extrusionOk="0">
                  <a:moveTo>
                    <a:pt x="0" y="0"/>
                  </a:moveTo>
                  <a:cubicBezTo>
                    <a:pt x="846" y="1524"/>
                    <a:pt x="2310" y="2643"/>
                    <a:pt x="3679" y="3691"/>
                  </a:cubicBezTo>
                  <a:cubicBezTo>
                    <a:pt x="5608" y="5215"/>
                    <a:pt x="7477" y="6656"/>
                    <a:pt x="9585" y="7882"/>
                  </a:cubicBezTo>
                  <a:cubicBezTo>
                    <a:pt x="7858" y="3941"/>
                    <a:pt x="4989" y="94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7"/>
            <p:cNvSpPr/>
            <p:nvPr/>
          </p:nvSpPr>
          <p:spPr>
            <a:xfrm>
              <a:off x="4326425" y="5839250"/>
              <a:ext cx="239625" cy="195275"/>
            </a:xfrm>
            <a:custGeom>
              <a:avLst/>
              <a:gdLst/>
              <a:ahLst/>
              <a:cxnLst/>
              <a:rect l="l" t="t" r="r" b="b"/>
              <a:pathLst>
                <a:path w="9585" h="7811" extrusionOk="0">
                  <a:moveTo>
                    <a:pt x="0" y="0"/>
                  </a:moveTo>
                  <a:lnTo>
                    <a:pt x="0" y="0"/>
                  </a:lnTo>
                  <a:cubicBezTo>
                    <a:pt x="1727" y="1155"/>
                    <a:pt x="3489" y="2238"/>
                    <a:pt x="5084" y="3548"/>
                  </a:cubicBezTo>
                  <a:cubicBezTo>
                    <a:pt x="6680" y="4834"/>
                    <a:pt x="8097" y="6346"/>
                    <a:pt x="9585" y="7811"/>
                  </a:cubicBezTo>
                  <a:cubicBezTo>
                    <a:pt x="8359" y="6132"/>
                    <a:pt x="7013" y="4524"/>
                    <a:pt x="5370" y="3191"/>
                  </a:cubicBezTo>
                  <a:cubicBezTo>
                    <a:pt x="3727" y="1881"/>
                    <a:pt x="1905" y="84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7"/>
            <p:cNvSpPr/>
            <p:nvPr/>
          </p:nvSpPr>
          <p:spPr>
            <a:xfrm>
              <a:off x="4371375" y="6076050"/>
              <a:ext cx="281000" cy="132600"/>
            </a:xfrm>
            <a:custGeom>
              <a:avLst/>
              <a:gdLst/>
              <a:ahLst/>
              <a:cxnLst/>
              <a:rect l="l" t="t" r="r" b="b"/>
              <a:pathLst>
                <a:path w="11240" h="5304" extrusionOk="0">
                  <a:moveTo>
                    <a:pt x="934" y="0"/>
                  </a:moveTo>
                  <a:cubicBezTo>
                    <a:pt x="628" y="0"/>
                    <a:pt x="317" y="10"/>
                    <a:pt x="0" y="29"/>
                  </a:cubicBezTo>
                  <a:cubicBezTo>
                    <a:pt x="1191" y="1291"/>
                    <a:pt x="2882" y="2006"/>
                    <a:pt x="4465" y="2708"/>
                  </a:cubicBezTo>
                  <a:cubicBezTo>
                    <a:pt x="6715" y="3696"/>
                    <a:pt x="8882" y="4649"/>
                    <a:pt x="11240" y="5304"/>
                  </a:cubicBezTo>
                  <a:cubicBezTo>
                    <a:pt x="8773" y="2134"/>
                    <a:pt x="5501" y="0"/>
                    <a:pt x="9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7"/>
            <p:cNvSpPr/>
            <p:nvPr/>
          </p:nvSpPr>
          <p:spPr>
            <a:xfrm>
              <a:off x="4371975" y="6077375"/>
              <a:ext cx="279800" cy="130100"/>
            </a:xfrm>
            <a:custGeom>
              <a:avLst/>
              <a:gdLst/>
              <a:ahLst/>
              <a:cxnLst/>
              <a:rect l="l" t="t" r="r" b="b"/>
              <a:pathLst>
                <a:path w="11192" h="5204" extrusionOk="0">
                  <a:moveTo>
                    <a:pt x="0" y="0"/>
                  </a:moveTo>
                  <a:lnTo>
                    <a:pt x="0" y="0"/>
                  </a:lnTo>
                  <a:cubicBezTo>
                    <a:pt x="1941" y="691"/>
                    <a:pt x="3929" y="1322"/>
                    <a:pt x="5786" y="2179"/>
                  </a:cubicBezTo>
                  <a:cubicBezTo>
                    <a:pt x="7644" y="3036"/>
                    <a:pt x="9382" y="4167"/>
                    <a:pt x="11192" y="5203"/>
                  </a:cubicBezTo>
                  <a:cubicBezTo>
                    <a:pt x="9608" y="3870"/>
                    <a:pt x="7882" y="2655"/>
                    <a:pt x="5977" y="1762"/>
                  </a:cubicBezTo>
                  <a:cubicBezTo>
                    <a:pt x="4072" y="905"/>
                    <a:pt x="2048" y="35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7"/>
            <p:cNvSpPr/>
            <p:nvPr/>
          </p:nvSpPr>
          <p:spPr>
            <a:xfrm>
              <a:off x="4455300" y="6235750"/>
              <a:ext cx="308100" cy="61750"/>
            </a:xfrm>
            <a:custGeom>
              <a:avLst/>
              <a:gdLst/>
              <a:ahLst/>
              <a:cxnLst/>
              <a:rect l="l" t="t" r="r" b="b"/>
              <a:pathLst>
                <a:path w="12324" h="2470" extrusionOk="0">
                  <a:moveTo>
                    <a:pt x="4924" y="0"/>
                  </a:moveTo>
                  <a:cubicBezTo>
                    <a:pt x="3362" y="0"/>
                    <a:pt x="1724" y="317"/>
                    <a:pt x="1" y="1023"/>
                  </a:cubicBezTo>
                  <a:cubicBezTo>
                    <a:pt x="1525" y="1833"/>
                    <a:pt x="3358" y="1976"/>
                    <a:pt x="5085" y="2142"/>
                  </a:cubicBezTo>
                  <a:cubicBezTo>
                    <a:pt x="6989" y="2310"/>
                    <a:pt x="8843" y="2470"/>
                    <a:pt x="10725" y="2470"/>
                  </a:cubicBezTo>
                  <a:cubicBezTo>
                    <a:pt x="11255" y="2470"/>
                    <a:pt x="11787" y="2457"/>
                    <a:pt x="12324" y="2428"/>
                  </a:cubicBezTo>
                  <a:cubicBezTo>
                    <a:pt x="10053" y="932"/>
                    <a:pt x="7601" y="0"/>
                    <a:pt x="49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7"/>
            <p:cNvSpPr/>
            <p:nvPr/>
          </p:nvSpPr>
          <p:spPr>
            <a:xfrm>
              <a:off x="4455300" y="6253050"/>
              <a:ext cx="306925" cy="42525"/>
            </a:xfrm>
            <a:custGeom>
              <a:avLst/>
              <a:gdLst/>
              <a:ahLst/>
              <a:cxnLst/>
              <a:rect l="l" t="t" r="r" b="b"/>
              <a:pathLst>
                <a:path w="12277" h="1701" extrusionOk="0">
                  <a:moveTo>
                    <a:pt x="4017" y="0"/>
                  </a:moveTo>
                  <a:cubicBezTo>
                    <a:pt x="2669" y="0"/>
                    <a:pt x="1325" y="123"/>
                    <a:pt x="1" y="331"/>
                  </a:cubicBezTo>
                  <a:cubicBezTo>
                    <a:pt x="2084" y="379"/>
                    <a:pt x="4144" y="331"/>
                    <a:pt x="6192" y="569"/>
                  </a:cubicBezTo>
                  <a:cubicBezTo>
                    <a:pt x="8228" y="784"/>
                    <a:pt x="10240" y="1284"/>
                    <a:pt x="12276" y="1700"/>
                  </a:cubicBezTo>
                  <a:cubicBezTo>
                    <a:pt x="10335" y="950"/>
                    <a:pt x="8335" y="331"/>
                    <a:pt x="6228" y="117"/>
                  </a:cubicBezTo>
                  <a:cubicBezTo>
                    <a:pt x="5491" y="37"/>
                    <a:pt x="4753" y="0"/>
                    <a:pt x="40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7"/>
            <p:cNvSpPr/>
            <p:nvPr/>
          </p:nvSpPr>
          <p:spPr>
            <a:xfrm>
              <a:off x="4569000" y="6326350"/>
              <a:ext cx="307800" cy="67950"/>
            </a:xfrm>
            <a:custGeom>
              <a:avLst/>
              <a:gdLst/>
              <a:ahLst/>
              <a:cxnLst/>
              <a:rect l="l" t="t" r="r" b="b"/>
              <a:pathLst>
                <a:path w="12312" h="2718" extrusionOk="0">
                  <a:moveTo>
                    <a:pt x="7336" y="0"/>
                  </a:moveTo>
                  <a:cubicBezTo>
                    <a:pt x="4897" y="0"/>
                    <a:pt x="2438" y="734"/>
                    <a:pt x="1" y="2507"/>
                  </a:cubicBezTo>
                  <a:cubicBezTo>
                    <a:pt x="615" y="2659"/>
                    <a:pt x="1248" y="2718"/>
                    <a:pt x="1888" y="2718"/>
                  </a:cubicBezTo>
                  <a:cubicBezTo>
                    <a:pt x="2998" y="2718"/>
                    <a:pt x="4128" y="2542"/>
                    <a:pt x="5216" y="2376"/>
                  </a:cubicBezTo>
                  <a:cubicBezTo>
                    <a:pt x="7633" y="1983"/>
                    <a:pt x="9955" y="1626"/>
                    <a:pt x="12312" y="935"/>
                  </a:cubicBezTo>
                  <a:cubicBezTo>
                    <a:pt x="10671" y="345"/>
                    <a:pt x="9008" y="0"/>
                    <a:pt x="73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7"/>
            <p:cNvSpPr/>
            <p:nvPr/>
          </p:nvSpPr>
          <p:spPr>
            <a:xfrm>
              <a:off x="4569000" y="6342000"/>
              <a:ext cx="306625" cy="46725"/>
            </a:xfrm>
            <a:custGeom>
              <a:avLst/>
              <a:gdLst/>
              <a:ahLst/>
              <a:cxnLst/>
              <a:rect l="l" t="t" r="r" b="b"/>
              <a:pathLst>
                <a:path w="12265" h="1869" extrusionOk="0">
                  <a:moveTo>
                    <a:pt x="8570" y="0"/>
                  </a:moveTo>
                  <a:cubicBezTo>
                    <a:pt x="7717" y="0"/>
                    <a:pt x="6864" y="48"/>
                    <a:pt x="6014" y="155"/>
                  </a:cubicBezTo>
                  <a:cubicBezTo>
                    <a:pt x="3930" y="452"/>
                    <a:pt x="1918" y="1059"/>
                    <a:pt x="1" y="1869"/>
                  </a:cubicBezTo>
                  <a:cubicBezTo>
                    <a:pt x="2037" y="1405"/>
                    <a:pt x="4037" y="881"/>
                    <a:pt x="6073" y="607"/>
                  </a:cubicBezTo>
                  <a:cubicBezTo>
                    <a:pt x="8109" y="321"/>
                    <a:pt x="10181" y="345"/>
                    <a:pt x="12264" y="262"/>
                  </a:cubicBezTo>
                  <a:cubicBezTo>
                    <a:pt x="11039" y="100"/>
                    <a:pt x="9805" y="0"/>
                    <a:pt x="85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7"/>
            <p:cNvSpPr/>
            <p:nvPr/>
          </p:nvSpPr>
          <p:spPr>
            <a:xfrm>
              <a:off x="4663375" y="6401875"/>
              <a:ext cx="307800" cy="68025"/>
            </a:xfrm>
            <a:custGeom>
              <a:avLst/>
              <a:gdLst/>
              <a:ahLst/>
              <a:cxnLst/>
              <a:rect l="l" t="t" r="r" b="b"/>
              <a:pathLst>
                <a:path w="12312" h="2721" extrusionOk="0">
                  <a:moveTo>
                    <a:pt x="7356" y="1"/>
                  </a:moveTo>
                  <a:cubicBezTo>
                    <a:pt x="4914" y="1"/>
                    <a:pt x="2449" y="734"/>
                    <a:pt x="0" y="2510"/>
                  </a:cubicBezTo>
                  <a:cubicBezTo>
                    <a:pt x="616" y="2662"/>
                    <a:pt x="1247" y="2720"/>
                    <a:pt x="1883" y="2720"/>
                  </a:cubicBezTo>
                  <a:cubicBezTo>
                    <a:pt x="2996" y="2720"/>
                    <a:pt x="4125" y="2541"/>
                    <a:pt x="5215" y="2367"/>
                  </a:cubicBezTo>
                  <a:cubicBezTo>
                    <a:pt x="7644" y="1986"/>
                    <a:pt x="9966" y="1629"/>
                    <a:pt x="12311" y="927"/>
                  </a:cubicBezTo>
                  <a:cubicBezTo>
                    <a:pt x="10679" y="342"/>
                    <a:pt x="9023" y="1"/>
                    <a:pt x="73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7"/>
            <p:cNvSpPr/>
            <p:nvPr/>
          </p:nvSpPr>
          <p:spPr>
            <a:xfrm>
              <a:off x="4663675" y="6417475"/>
              <a:ext cx="306600" cy="46875"/>
            </a:xfrm>
            <a:custGeom>
              <a:avLst/>
              <a:gdLst/>
              <a:ahLst/>
              <a:cxnLst/>
              <a:rect l="l" t="t" r="r" b="b"/>
              <a:pathLst>
                <a:path w="12264" h="1875" extrusionOk="0">
                  <a:moveTo>
                    <a:pt x="8552" y="0"/>
                  </a:moveTo>
                  <a:cubicBezTo>
                    <a:pt x="7705" y="0"/>
                    <a:pt x="6858" y="49"/>
                    <a:pt x="6013" y="160"/>
                  </a:cubicBezTo>
                  <a:cubicBezTo>
                    <a:pt x="3929" y="457"/>
                    <a:pt x="1917" y="1065"/>
                    <a:pt x="0" y="1874"/>
                  </a:cubicBezTo>
                  <a:cubicBezTo>
                    <a:pt x="2036" y="1422"/>
                    <a:pt x="4024" y="886"/>
                    <a:pt x="6072" y="600"/>
                  </a:cubicBezTo>
                  <a:cubicBezTo>
                    <a:pt x="8108" y="326"/>
                    <a:pt x="10180" y="350"/>
                    <a:pt x="12264" y="267"/>
                  </a:cubicBezTo>
                  <a:cubicBezTo>
                    <a:pt x="11032" y="104"/>
                    <a:pt x="9793" y="0"/>
                    <a:pt x="85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7"/>
            <p:cNvSpPr/>
            <p:nvPr/>
          </p:nvSpPr>
          <p:spPr>
            <a:xfrm>
              <a:off x="4517225" y="5583250"/>
              <a:ext cx="553350" cy="981100"/>
            </a:xfrm>
            <a:custGeom>
              <a:avLst/>
              <a:gdLst/>
              <a:ahLst/>
              <a:cxnLst/>
              <a:rect l="l" t="t" r="r" b="b"/>
              <a:pathLst>
                <a:path w="22134" h="39244" extrusionOk="0">
                  <a:moveTo>
                    <a:pt x="226" y="1"/>
                  </a:moveTo>
                  <a:cubicBezTo>
                    <a:pt x="107" y="1"/>
                    <a:pt x="0" y="96"/>
                    <a:pt x="0" y="227"/>
                  </a:cubicBezTo>
                  <a:cubicBezTo>
                    <a:pt x="48" y="3549"/>
                    <a:pt x="96" y="6978"/>
                    <a:pt x="369" y="10323"/>
                  </a:cubicBezTo>
                  <a:cubicBezTo>
                    <a:pt x="596" y="13074"/>
                    <a:pt x="1036" y="16669"/>
                    <a:pt x="2370" y="20063"/>
                  </a:cubicBezTo>
                  <a:cubicBezTo>
                    <a:pt x="3310" y="22444"/>
                    <a:pt x="5108" y="25730"/>
                    <a:pt x="8382" y="27897"/>
                  </a:cubicBezTo>
                  <a:cubicBezTo>
                    <a:pt x="9466" y="28635"/>
                    <a:pt x="10656" y="29183"/>
                    <a:pt x="11823" y="29719"/>
                  </a:cubicBezTo>
                  <a:cubicBezTo>
                    <a:pt x="12657" y="30124"/>
                    <a:pt x="13538" y="30516"/>
                    <a:pt x="14347" y="30981"/>
                  </a:cubicBezTo>
                  <a:cubicBezTo>
                    <a:pt x="17598" y="32814"/>
                    <a:pt x="20181" y="35696"/>
                    <a:pt x="21658" y="39113"/>
                  </a:cubicBezTo>
                  <a:cubicBezTo>
                    <a:pt x="21693" y="39196"/>
                    <a:pt x="21777" y="39244"/>
                    <a:pt x="21872" y="39244"/>
                  </a:cubicBezTo>
                  <a:cubicBezTo>
                    <a:pt x="21896" y="39244"/>
                    <a:pt x="21932" y="39232"/>
                    <a:pt x="21967" y="39220"/>
                  </a:cubicBezTo>
                  <a:cubicBezTo>
                    <a:pt x="22086" y="39184"/>
                    <a:pt x="22134" y="39041"/>
                    <a:pt x="22086" y="38922"/>
                  </a:cubicBezTo>
                  <a:cubicBezTo>
                    <a:pt x="20574" y="35434"/>
                    <a:pt x="17907" y="32469"/>
                    <a:pt x="14585" y="30576"/>
                  </a:cubicBezTo>
                  <a:cubicBezTo>
                    <a:pt x="13752" y="30100"/>
                    <a:pt x="12859" y="29707"/>
                    <a:pt x="12014" y="29302"/>
                  </a:cubicBezTo>
                  <a:cubicBezTo>
                    <a:pt x="10883" y="28766"/>
                    <a:pt x="9692" y="28219"/>
                    <a:pt x="8632" y="27516"/>
                  </a:cubicBezTo>
                  <a:cubicBezTo>
                    <a:pt x="5453" y="25421"/>
                    <a:pt x="3691" y="22194"/>
                    <a:pt x="2786" y="19884"/>
                  </a:cubicBezTo>
                  <a:cubicBezTo>
                    <a:pt x="1477" y="16539"/>
                    <a:pt x="1048" y="12990"/>
                    <a:pt x="822" y="10276"/>
                  </a:cubicBezTo>
                  <a:cubicBezTo>
                    <a:pt x="560" y="6930"/>
                    <a:pt x="488" y="3525"/>
                    <a:pt x="453" y="215"/>
                  </a:cubicBezTo>
                  <a:cubicBezTo>
                    <a:pt x="453" y="96"/>
                    <a:pt x="346" y="1"/>
                    <a:pt x="2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1" name="Google Shape;331;p7"/>
          <p:cNvSpPr/>
          <p:nvPr/>
        </p:nvSpPr>
        <p:spPr>
          <a:xfrm rot="8099118">
            <a:off x="8322549" y="1069861"/>
            <a:ext cx="161313" cy="342033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2" name="Google Shape;332;p7"/>
          <p:cNvGrpSpPr/>
          <p:nvPr/>
        </p:nvGrpSpPr>
        <p:grpSpPr>
          <a:xfrm rot="-4122382">
            <a:off x="8217461" y="-554346"/>
            <a:ext cx="946762" cy="1725600"/>
            <a:chOff x="-214625" y="3943775"/>
            <a:chExt cx="458725" cy="836125"/>
          </a:xfrm>
        </p:grpSpPr>
        <p:sp>
          <p:nvSpPr>
            <p:cNvPr id="333" name="Google Shape;333;p7"/>
            <p:cNvSpPr/>
            <p:nvPr/>
          </p:nvSpPr>
          <p:spPr>
            <a:xfrm>
              <a:off x="-114025" y="3943775"/>
              <a:ext cx="195000" cy="501875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7"/>
            <p:cNvSpPr/>
            <p:nvPr/>
          </p:nvSpPr>
          <p:spPr>
            <a:xfrm>
              <a:off x="64875" y="4296800"/>
              <a:ext cx="179225" cy="327425"/>
            </a:xfrm>
            <a:custGeom>
              <a:avLst/>
              <a:gdLst/>
              <a:ahLst/>
              <a:cxnLst/>
              <a:rect l="l" t="t" r="r" b="b"/>
              <a:pathLst>
                <a:path w="7169" h="13097" extrusionOk="0">
                  <a:moveTo>
                    <a:pt x="6787" y="0"/>
                  </a:moveTo>
                  <a:cubicBezTo>
                    <a:pt x="5692" y="2536"/>
                    <a:pt x="2810" y="3798"/>
                    <a:pt x="1322" y="6120"/>
                  </a:cubicBezTo>
                  <a:cubicBezTo>
                    <a:pt x="1" y="8192"/>
                    <a:pt x="12" y="11049"/>
                    <a:pt x="1358" y="13097"/>
                  </a:cubicBezTo>
                  <a:cubicBezTo>
                    <a:pt x="1703" y="12502"/>
                    <a:pt x="2287" y="12109"/>
                    <a:pt x="2846" y="11704"/>
                  </a:cubicBezTo>
                  <a:cubicBezTo>
                    <a:pt x="4680" y="10406"/>
                    <a:pt x="6299" y="8632"/>
                    <a:pt x="6751" y="6429"/>
                  </a:cubicBezTo>
                  <a:cubicBezTo>
                    <a:pt x="7168" y="4429"/>
                    <a:pt x="6561" y="2048"/>
                    <a:pt x="6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7"/>
            <p:cNvSpPr/>
            <p:nvPr/>
          </p:nvSpPr>
          <p:spPr>
            <a:xfrm>
              <a:off x="-214625" y="4372100"/>
              <a:ext cx="233975" cy="263550"/>
            </a:xfrm>
            <a:custGeom>
              <a:avLst/>
              <a:gdLst/>
              <a:ahLst/>
              <a:cxnLst/>
              <a:rect l="l" t="t" r="r" b="b"/>
              <a:pathLst>
                <a:path w="9359" h="10542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548"/>
                    <a:pt x="810" y="5168"/>
                    <a:pt x="2168" y="7346"/>
                  </a:cubicBezTo>
                  <a:cubicBezTo>
                    <a:pt x="2620" y="8049"/>
                    <a:pt x="3156" y="8704"/>
                    <a:pt x="3846" y="9132"/>
                  </a:cubicBezTo>
                  <a:cubicBezTo>
                    <a:pt x="4596" y="9585"/>
                    <a:pt x="5477" y="9775"/>
                    <a:pt x="6323" y="9954"/>
                  </a:cubicBezTo>
                  <a:cubicBezTo>
                    <a:pt x="7024" y="10104"/>
                    <a:pt x="8138" y="10541"/>
                    <a:pt x="8942" y="10541"/>
                  </a:cubicBezTo>
                  <a:cubicBezTo>
                    <a:pt x="9094" y="10541"/>
                    <a:pt x="9234" y="10526"/>
                    <a:pt x="9359" y="10490"/>
                  </a:cubicBezTo>
                  <a:cubicBezTo>
                    <a:pt x="8180" y="8204"/>
                    <a:pt x="7037" y="5465"/>
                    <a:pt x="5299" y="3525"/>
                  </a:cubicBezTo>
                  <a:cubicBezTo>
                    <a:pt x="3870" y="1929"/>
                    <a:pt x="1906" y="95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7"/>
            <p:cNvSpPr/>
            <p:nvPr/>
          </p:nvSpPr>
          <p:spPr>
            <a:xfrm>
              <a:off x="-32750" y="3943775"/>
              <a:ext cx="219700" cy="836125"/>
            </a:xfrm>
            <a:custGeom>
              <a:avLst/>
              <a:gdLst/>
              <a:ahLst/>
              <a:cxnLst/>
              <a:rect l="l" t="t" r="r" b="b"/>
              <a:pathLst>
                <a:path w="8788" h="33445" extrusionOk="0">
                  <a:moveTo>
                    <a:pt x="1072" y="0"/>
                  </a:moveTo>
                  <a:cubicBezTo>
                    <a:pt x="858" y="1489"/>
                    <a:pt x="679" y="2965"/>
                    <a:pt x="536" y="4453"/>
                  </a:cubicBezTo>
                  <a:cubicBezTo>
                    <a:pt x="369" y="5941"/>
                    <a:pt x="250" y="7430"/>
                    <a:pt x="167" y="8918"/>
                  </a:cubicBezTo>
                  <a:cubicBezTo>
                    <a:pt x="0" y="11906"/>
                    <a:pt x="60" y="14907"/>
                    <a:pt x="524" y="17883"/>
                  </a:cubicBezTo>
                  <a:cubicBezTo>
                    <a:pt x="1012" y="20848"/>
                    <a:pt x="1870" y="23765"/>
                    <a:pt x="3227" y="26444"/>
                  </a:cubicBezTo>
                  <a:cubicBezTo>
                    <a:pt x="3917" y="27789"/>
                    <a:pt x="4703" y="29063"/>
                    <a:pt x="5620" y="30254"/>
                  </a:cubicBezTo>
                  <a:cubicBezTo>
                    <a:pt x="6561" y="31433"/>
                    <a:pt x="7608" y="32516"/>
                    <a:pt x="8787" y="33445"/>
                  </a:cubicBezTo>
                  <a:cubicBezTo>
                    <a:pt x="7668" y="32445"/>
                    <a:pt x="6668" y="31326"/>
                    <a:pt x="5811" y="30123"/>
                  </a:cubicBezTo>
                  <a:cubicBezTo>
                    <a:pt x="4930" y="28920"/>
                    <a:pt x="4179" y="27635"/>
                    <a:pt x="3536" y="26301"/>
                  </a:cubicBezTo>
                  <a:cubicBezTo>
                    <a:pt x="2274" y="23622"/>
                    <a:pt x="1417" y="20753"/>
                    <a:pt x="965" y="17812"/>
                  </a:cubicBezTo>
                  <a:cubicBezTo>
                    <a:pt x="477" y="14883"/>
                    <a:pt x="417" y="11906"/>
                    <a:pt x="512" y="8930"/>
                  </a:cubicBezTo>
                  <a:cubicBezTo>
                    <a:pt x="548" y="7442"/>
                    <a:pt x="643" y="5953"/>
                    <a:pt x="739" y="4465"/>
                  </a:cubicBezTo>
                  <a:lnTo>
                    <a:pt x="10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7"/>
            <p:cNvSpPr/>
            <p:nvPr/>
          </p:nvSpPr>
          <p:spPr>
            <a:xfrm>
              <a:off x="-214625" y="4297375"/>
              <a:ext cx="450675" cy="395925"/>
            </a:xfrm>
            <a:custGeom>
              <a:avLst/>
              <a:gdLst/>
              <a:ahLst/>
              <a:cxnLst/>
              <a:rect l="l" t="t" r="r" b="b"/>
              <a:pathLst>
                <a:path w="18027" h="15837" extrusionOk="0">
                  <a:moveTo>
                    <a:pt x="17979" y="1"/>
                  </a:moveTo>
                  <a:lnTo>
                    <a:pt x="17979" y="1"/>
                  </a:lnTo>
                  <a:cubicBezTo>
                    <a:pt x="17920" y="1394"/>
                    <a:pt x="17431" y="2704"/>
                    <a:pt x="16812" y="3930"/>
                  </a:cubicBezTo>
                  <a:cubicBezTo>
                    <a:pt x="16217" y="5144"/>
                    <a:pt x="15443" y="6287"/>
                    <a:pt x="14669" y="7442"/>
                  </a:cubicBezTo>
                  <a:cubicBezTo>
                    <a:pt x="13895" y="8585"/>
                    <a:pt x="13169" y="9788"/>
                    <a:pt x="12693" y="11109"/>
                  </a:cubicBezTo>
                  <a:cubicBezTo>
                    <a:pt x="12276" y="12275"/>
                    <a:pt x="12087" y="13514"/>
                    <a:pt x="12134" y="14746"/>
                  </a:cubicBezTo>
                  <a:lnTo>
                    <a:pt x="12134" y="14746"/>
                  </a:lnTo>
                  <a:cubicBezTo>
                    <a:pt x="11083" y="13910"/>
                    <a:pt x="9889" y="13326"/>
                    <a:pt x="8752" y="12705"/>
                  </a:cubicBezTo>
                  <a:cubicBezTo>
                    <a:pt x="8097" y="12348"/>
                    <a:pt x="7466" y="11979"/>
                    <a:pt x="6871" y="11562"/>
                  </a:cubicBezTo>
                  <a:cubicBezTo>
                    <a:pt x="6275" y="11145"/>
                    <a:pt x="5739" y="10633"/>
                    <a:pt x="5239" y="10121"/>
                  </a:cubicBezTo>
                  <a:cubicBezTo>
                    <a:pt x="4227" y="9062"/>
                    <a:pt x="3358" y="7835"/>
                    <a:pt x="2537" y="6621"/>
                  </a:cubicBezTo>
                  <a:cubicBezTo>
                    <a:pt x="1703" y="5394"/>
                    <a:pt x="905" y="4132"/>
                    <a:pt x="1" y="2977"/>
                  </a:cubicBezTo>
                  <a:lnTo>
                    <a:pt x="1" y="2977"/>
                  </a:lnTo>
                  <a:cubicBezTo>
                    <a:pt x="834" y="4204"/>
                    <a:pt x="1572" y="5490"/>
                    <a:pt x="2382" y="6764"/>
                  </a:cubicBezTo>
                  <a:cubicBezTo>
                    <a:pt x="3168" y="8014"/>
                    <a:pt x="3989" y="9264"/>
                    <a:pt x="5001" y="10383"/>
                  </a:cubicBezTo>
                  <a:cubicBezTo>
                    <a:pt x="5501" y="10931"/>
                    <a:pt x="6061" y="11455"/>
                    <a:pt x="6668" y="11907"/>
                  </a:cubicBezTo>
                  <a:cubicBezTo>
                    <a:pt x="7275" y="12348"/>
                    <a:pt x="7918" y="12741"/>
                    <a:pt x="8573" y="13098"/>
                  </a:cubicBezTo>
                  <a:cubicBezTo>
                    <a:pt x="9883" y="13812"/>
                    <a:pt x="11192" y="14491"/>
                    <a:pt x="12276" y="15443"/>
                  </a:cubicBezTo>
                  <a:lnTo>
                    <a:pt x="12705" y="15836"/>
                  </a:lnTo>
                  <a:lnTo>
                    <a:pt x="12645" y="15253"/>
                  </a:lnTo>
                  <a:cubicBezTo>
                    <a:pt x="12502" y="13907"/>
                    <a:pt x="12645" y="12538"/>
                    <a:pt x="13097" y="11264"/>
                  </a:cubicBezTo>
                  <a:cubicBezTo>
                    <a:pt x="13538" y="9978"/>
                    <a:pt x="14252" y="8811"/>
                    <a:pt x="14967" y="7633"/>
                  </a:cubicBezTo>
                  <a:cubicBezTo>
                    <a:pt x="15693" y="6454"/>
                    <a:pt x="16455" y="5275"/>
                    <a:pt x="17027" y="4013"/>
                  </a:cubicBezTo>
                  <a:cubicBezTo>
                    <a:pt x="17574" y="2751"/>
                    <a:pt x="18027" y="1382"/>
                    <a:pt x="17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7"/>
            <p:cNvSpPr/>
            <p:nvPr/>
          </p:nvSpPr>
          <p:spPr>
            <a:xfrm>
              <a:off x="-67875" y="4054800"/>
              <a:ext cx="89325" cy="96750"/>
            </a:xfrm>
            <a:custGeom>
              <a:avLst/>
              <a:gdLst/>
              <a:ahLst/>
              <a:cxnLst/>
              <a:rect l="l" t="t" r="r" b="b"/>
              <a:pathLst>
                <a:path w="3573" h="3870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55"/>
                    <a:pt x="274" y="1286"/>
                    <a:pt x="512" y="1905"/>
                  </a:cubicBezTo>
                  <a:cubicBezTo>
                    <a:pt x="774" y="2513"/>
                    <a:pt x="1096" y="3096"/>
                    <a:pt x="1477" y="3644"/>
                  </a:cubicBezTo>
                  <a:lnTo>
                    <a:pt x="1632" y="3870"/>
                  </a:lnTo>
                  <a:lnTo>
                    <a:pt x="1822" y="3691"/>
                  </a:lnTo>
                  <a:cubicBezTo>
                    <a:pt x="2227" y="3298"/>
                    <a:pt x="2560" y="2870"/>
                    <a:pt x="2858" y="2405"/>
                  </a:cubicBezTo>
                  <a:cubicBezTo>
                    <a:pt x="3013" y="2179"/>
                    <a:pt x="3144" y="1929"/>
                    <a:pt x="3263" y="1691"/>
                  </a:cubicBezTo>
                  <a:cubicBezTo>
                    <a:pt x="3382" y="1441"/>
                    <a:pt x="3501" y="1191"/>
                    <a:pt x="3572" y="929"/>
                  </a:cubicBezTo>
                  <a:lnTo>
                    <a:pt x="3572" y="929"/>
                  </a:lnTo>
                  <a:lnTo>
                    <a:pt x="3096" y="1584"/>
                  </a:lnTo>
                  <a:lnTo>
                    <a:pt x="3096" y="1584"/>
                  </a:lnTo>
                  <a:cubicBezTo>
                    <a:pt x="2953" y="1798"/>
                    <a:pt x="2775" y="2001"/>
                    <a:pt x="2608" y="2215"/>
                  </a:cubicBezTo>
                  <a:cubicBezTo>
                    <a:pt x="2323" y="2549"/>
                    <a:pt x="2030" y="2867"/>
                    <a:pt x="1722" y="3169"/>
                  </a:cubicBezTo>
                  <a:lnTo>
                    <a:pt x="1722" y="3169"/>
                  </a:lnTo>
                  <a:cubicBezTo>
                    <a:pt x="1417" y="2702"/>
                    <a:pt x="1126" y="2220"/>
                    <a:pt x="870" y="1739"/>
                  </a:cubicBezTo>
                  <a:cubicBezTo>
                    <a:pt x="572" y="1167"/>
                    <a:pt x="286" y="59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7"/>
            <p:cNvSpPr/>
            <p:nvPr/>
          </p:nvSpPr>
          <p:spPr>
            <a:xfrm>
              <a:off x="-90800" y="4143200"/>
              <a:ext cx="138150" cy="133375"/>
            </a:xfrm>
            <a:custGeom>
              <a:avLst/>
              <a:gdLst/>
              <a:ahLst/>
              <a:cxnLst/>
              <a:rect l="l" t="t" r="r" b="b"/>
              <a:pathLst>
                <a:path w="5526" h="5335" extrusionOk="0">
                  <a:moveTo>
                    <a:pt x="1" y="0"/>
                  </a:moveTo>
                  <a:cubicBezTo>
                    <a:pt x="132" y="453"/>
                    <a:pt x="310" y="882"/>
                    <a:pt x="489" y="1310"/>
                  </a:cubicBezTo>
                  <a:cubicBezTo>
                    <a:pt x="667" y="1739"/>
                    <a:pt x="846" y="2179"/>
                    <a:pt x="1060" y="2596"/>
                  </a:cubicBezTo>
                  <a:cubicBezTo>
                    <a:pt x="1453" y="3441"/>
                    <a:pt x="1918" y="4275"/>
                    <a:pt x="2406" y="5061"/>
                  </a:cubicBezTo>
                  <a:lnTo>
                    <a:pt x="2572" y="5334"/>
                  </a:lnTo>
                  <a:lnTo>
                    <a:pt x="2763" y="5096"/>
                  </a:lnTo>
                  <a:cubicBezTo>
                    <a:pt x="3322" y="4418"/>
                    <a:pt x="3858" y="3715"/>
                    <a:pt x="4311" y="2989"/>
                  </a:cubicBezTo>
                  <a:cubicBezTo>
                    <a:pt x="4549" y="2620"/>
                    <a:pt x="4763" y="2251"/>
                    <a:pt x="4966" y="1858"/>
                  </a:cubicBezTo>
                  <a:cubicBezTo>
                    <a:pt x="5168" y="1477"/>
                    <a:pt x="5358" y="1084"/>
                    <a:pt x="5525" y="679"/>
                  </a:cubicBezTo>
                  <a:lnTo>
                    <a:pt x="5525" y="679"/>
                  </a:lnTo>
                  <a:cubicBezTo>
                    <a:pt x="5287" y="1048"/>
                    <a:pt x="5049" y="1417"/>
                    <a:pt x="4787" y="1763"/>
                  </a:cubicBezTo>
                  <a:cubicBezTo>
                    <a:pt x="4537" y="2120"/>
                    <a:pt x="4287" y="2453"/>
                    <a:pt x="4037" y="2798"/>
                  </a:cubicBezTo>
                  <a:cubicBezTo>
                    <a:pt x="3578" y="3403"/>
                    <a:pt x="3110" y="3990"/>
                    <a:pt x="2633" y="4566"/>
                  </a:cubicBezTo>
                  <a:lnTo>
                    <a:pt x="2633" y="4566"/>
                  </a:lnTo>
                  <a:cubicBezTo>
                    <a:pt x="2202" y="3867"/>
                    <a:pt x="1781" y="3159"/>
                    <a:pt x="1370" y="24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7"/>
            <p:cNvSpPr/>
            <p:nvPr/>
          </p:nvSpPr>
          <p:spPr>
            <a:xfrm>
              <a:off x="-80675" y="4247375"/>
              <a:ext cx="136350" cy="111050"/>
            </a:xfrm>
            <a:custGeom>
              <a:avLst/>
              <a:gdLst/>
              <a:ahLst/>
              <a:cxnLst/>
              <a:rect l="l" t="t" r="r" b="b"/>
              <a:pathLst>
                <a:path w="5454" h="4442" extrusionOk="0">
                  <a:moveTo>
                    <a:pt x="5453" y="1"/>
                  </a:moveTo>
                  <a:lnTo>
                    <a:pt x="5453" y="1"/>
                  </a:lnTo>
                  <a:cubicBezTo>
                    <a:pt x="4942" y="691"/>
                    <a:pt x="4430" y="1358"/>
                    <a:pt x="3894" y="2013"/>
                  </a:cubicBezTo>
                  <a:cubicBezTo>
                    <a:pt x="3632" y="2358"/>
                    <a:pt x="3358" y="2668"/>
                    <a:pt x="3096" y="2989"/>
                  </a:cubicBezTo>
                  <a:lnTo>
                    <a:pt x="2449" y="3758"/>
                  </a:lnTo>
                  <a:lnTo>
                    <a:pt x="2449" y="3758"/>
                  </a:lnTo>
                  <a:lnTo>
                    <a:pt x="1310" y="2382"/>
                  </a:lnTo>
                  <a:cubicBezTo>
                    <a:pt x="870" y="1858"/>
                    <a:pt x="441" y="1322"/>
                    <a:pt x="0" y="810"/>
                  </a:cubicBezTo>
                  <a:lnTo>
                    <a:pt x="0" y="810"/>
                  </a:lnTo>
                  <a:cubicBezTo>
                    <a:pt x="298" y="1429"/>
                    <a:pt x="655" y="2013"/>
                    <a:pt x="1036" y="2572"/>
                  </a:cubicBezTo>
                  <a:cubicBezTo>
                    <a:pt x="1405" y="3156"/>
                    <a:pt x="1822" y="3703"/>
                    <a:pt x="2263" y="4239"/>
                  </a:cubicBezTo>
                  <a:lnTo>
                    <a:pt x="2417" y="4442"/>
                  </a:lnTo>
                  <a:lnTo>
                    <a:pt x="2596" y="4239"/>
                  </a:lnTo>
                  <a:cubicBezTo>
                    <a:pt x="2894" y="3930"/>
                    <a:pt x="3167" y="3584"/>
                    <a:pt x="3429" y="3263"/>
                  </a:cubicBezTo>
                  <a:cubicBezTo>
                    <a:pt x="3703" y="2930"/>
                    <a:pt x="3953" y="2596"/>
                    <a:pt x="4191" y="2239"/>
                  </a:cubicBezTo>
                  <a:cubicBezTo>
                    <a:pt x="4680" y="1525"/>
                    <a:pt x="5120" y="786"/>
                    <a:pt x="5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7"/>
            <p:cNvSpPr/>
            <p:nvPr/>
          </p:nvSpPr>
          <p:spPr>
            <a:xfrm>
              <a:off x="164900" y="4391450"/>
              <a:ext cx="61025" cy="77100"/>
            </a:xfrm>
            <a:custGeom>
              <a:avLst/>
              <a:gdLst/>
              <a:ahLst/>
              <a:cxnLst/>
              <a:rect l="l" t="t" r="r" b="b"/>
              <a:pathLst>
                <a:path w="2441" h="3084" extrusionOk="0">
                  <a:moveTo>
                    <a:pt x="631" y="0"/>
                  </a:moveTo>
                  <a:lnTo>
                    <a:pt x="631" y="0"/>
                  </a:lnTo>
                  <a:cubicBezTo>
                    <a:pt x="441" y="441"/>
                    <a:pt x="310" y="893"/>
                    <a:pt x="191" y="1358"/>
                  </a:cubicBezTo>
                  <a:cubicBezTo>
                    <a:pt x="95" y="1810"/>
                    <a:pt x="36" y="2274"/>
                    <a:pt x="12" y="2751"/>
                  </a:cubicBezTo>
                  <a:lnTo>
                    <a:pt x="0" y="3084"/>
                  </a:lnTo>
                  <a:lnTo>
                    <a:pt x="0" y="3084"/>
                  </a:lnTo>
                  <a:lnTo>
                    <a:pt x="310" y="2989"/>
                  </a:lnTo>
                  <a:cubicBezTo>
                    <a:pt x="691" y="2870"/>
                    <a:pt x="1084" y="2739"/>
                    <a:pt x="1441" y="2548"/>
                  </a:cubicBezTo>
                  <a:cubicBezTo>
                    <a:pt x="1798" y="2346"/>
                    <a:pt x="2143" y="2120"/>
                    <a:pt x="2441" y="1846"/>
                  </a:cubicBezTo>
                  <a:lnTo>
                    <a:pt x="2441" y="1846"/>
                  </a:lnTo>
                  <a:cubicBezTo>
                    <a:pt x="2048" y="1989"/>
                    <a:pt x="1679" y="2108"/>
                    <a:pt x="1310" y="2227"/>
                  </a:cubicBezTo>
                  <a:lnTo>
                    <a:pt x="502" y="2465"/>
                  </a:lnTo>
                  <a:lnTo>
                    <a:pt x="502" y="2465"/>
                  </a:lnTo>
                  <a:cubicBezTo>
                    <a:pt x="528" y="2112"/>
                    <a:pt x="553" y="1761"/>
                    <a:pt x="572" y="1417"/>
                  </a:cubicBezTo>
                  <a:cubicBezTo>
                    <a:pt x="607" y="941"/>
                    <a:pt x="631" y="476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7"/>
            <p:cNvSpPr/>
            <p:nvPr/>
          </p:nvSpPr>
          <p:spPr>
            <a:xfrm>
              <a:off x="119050" y="4444725"/>
              <a:ext cx="83075" cy="98250"/>
            </a:xfrm>
            <a:custGeom>
              <a:avLst/>
              <a:gdLst/>
              <a:ahLst/>
              <a:cxnLst/>
              <a:rect l="l" t="t" r="r" b="b"/>
              <a:pathLst>
                <a:path w="3323" h="3930" extrusionOk="0">
                  <a:moveTo>
                    <a:pt x="239" y="0"/>
                  </a:moveTo>
                  <a:cubicBezTo>
                    <a:pt x="108" y="596"/>
                    <a:pt x="48" y="1203"/>
                    <a:pt x="36" y="1810"/>
                  </a:cubicBezTo>
                  <a:cubicBezTo>
                    <a:pt x="1" y="2417"/>
                    <a:pt x="36" y="3013"/>
                    <a:pt x="96" y="3632"/>
                  </a:cubicBezTo>
                  <a:lnTo>
                    <a:pt x="120" y="3930"/>
                  </a:lnTo>
                  <a:lnTo>
                    <a:pt x="405" y="3822"/>
                  </a:lnTo>
                  <a:cubicBezTo>
                    <a:pt x="941" y="3632"/>
                    <a:pt x="1453" y="3394"/>
                    <a:pt x="1953" y="3108"/>
                  </a:cubicBezTo>
                  <a:cubicBezTo>
                    <a:pt x="2441" y="2822"/>
                    <a:pt x="2906" y="2477"/>
                    <a:pt x="3322" y="2096"/>
                  </a:cubicBezTo>
                  <a:lnTo>
                    <a:pt x="3322" y="2096"/>
                  </a:lnTo>
                  <a:cubicBezTo>
                    <a:pt x="2798" y="2346"/>
                    <a:pt x="2287" y="2572"/>
                    <a:pt x="1786" y="2798"/>
                  </a:cubicBezTo>
                  <a:cubicBezTo>
                    <a:pt x="1367" y="2964"/>
                    <a:pt x="947" y="3138"/>
                    <a:pt x="521" y="3294"/>
                  </a:cubicBezTo>
                  <a:lnTo>
                    <a:pt x="521" y="3294"/>
                  </a:lnTo>
                  <a:cubicBezTo>
                    <a:pt x="477" y="2795"/>
                    <a:pt x="445" y="2297"/>
                    <a:pt x="405" y="1798"/>
                  </a:cubicBezTo>
                  <a:cubicBezTo>
                    <a:pt x="358" y="1203"/>
                    <a:pt x="310" y="608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7"/>
            <p:cNvSpPr/>
            <p:nvPr/>
          </p:nvSpPr>
          <p:spPr>
            <a:xfrm>
              <a:off x="-177425" y="4447700"/>
              <a:ext cx="64625" cy="80700"/>
            </a:xfrm>
            <a:custGeom>
              <a:avLst/>
              <a:gdLst/>
              <a:ahLst/>
              <a:cxnLst/>
              <a:rect l="l" t="t" r="r" b="b"/>
              <a:pathLst>
                <a:path w="2585" h="3228" extrusionOk="0">
                  <a:moveTo>
                    <a:pt x="2204" y="1"/>
                  </a:moveTo>
                  <a:lnTo>
                    <a:pt x="2168" y="1405"/>
                  </a:lnTo>
                  <a:cubicBezTo>
                    <a:pt x="2159" y="1730"/>
                    <a:pt x="2151" y="2056"/>
                    <a:pt x="2135" y="2381"/>
                  </a:cubicBezTo>
                  <a:lnTo>
                    <a:pt x="2135" y="2381"/>
                  </a:lnTo>
                  <a:cubicBezTo>
                    <a:pt x="1857" y="2192"/>
                    <a:pt x="1569" y="2007"/>
                    <a:pt x="1275" y="1822"/>
                  </a:cubicBezTo>
                  <a:cubicBezTo>
                    <a:pt x="858" y="1572"/>
                    <a:pt x="441" y="1334"/>
                    <a:pt x="1" y="1144"/>
                  </a:cubicBezTo>
                  <a:lnTo>
                    <a:pt x="1" y="1144"/>
                  </a:lnTo>
                  <a:cubicBezTo>
                    <a:pt x="322" y="1501"/>
                    <a:pt x="691" y="1810"/>
                    <a:pt x="1049" y="2108"/>
                  </a:cubicBezTo>
                  <a:cubicBezTo>
                    <a:pt x="1430" y="2406"/>
                    <a:pt x="1811" y="2691"/>
                    <a:pt x="2204" y="2977"/>
                  </a:cubicBezTo>
                  <a:lnTo>
                    <a:pt x="2561" y="3227"/>
                  </a:lnTo>
                  <a:lnTo>
                    <a:pt x="2573" y="2810"/>
                  </a:lnTo>
                  <a:cubicBezTo>
                    <a:pt x="2585" y="2334"/>
                    <a:pt x="2585" y="1858"/>
                    <a:pt x="2525" y="1382"/>
                  </a:cubicBezTo>
                  <a:cubicBezTo>
                    <a:pt x="2477" y="917"/>
                    <a:pt x="2382" y="44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7"/>
            <p:cNvSpPr/>
            <p:nvPr/>
          </p:nvSpPr>
          <p:spPr>
            <a:xfrm>
              <a:off x="-128300" y="4497700"/>
              <a:ext cx="77700" cy="93200"/>
            </a:xfrm>
            <a:custGeom>
              <a:avLst/>
              <a:gdLst/>
              <a:ahLst/>
              <a:cxnLst/>
              <a:rect l="l" t="t" r="r" b="b"/>
              <a:pathLst>
                <a:path w="3108" h="3728" extrusionOk="0">
                  <a:moveTo>
                    <a:pt x="2263" y="1"/>
                  </a:moveTo>
                  <a:lnTo>
                    <a:pt x="2263" y="1"/>
                  </a:lnTo>
                  <a:cubicBezTo>
                    <a:pt x="2346" y="572"/>
                    <a:pt x="2417" y="1132"/>
                    <a:pt x="2501" y="1703"/>
                  </a:cubicBezTo>
                  <a:cubicBezTo>
                    <a:pt x="2548" y="2141"/>
                    <a:pt x="2596" y="2594"/>
                    <a:pt x="2625" y="3045"/>
                  </a:cubicBezTo>
                  <a:lnTo>
                    <a:pt x="2625" y="3045"/>
                  </a:lnTo>
                  <a:lnTo>
                    <a:pt x="1489" y="2644"/>
                  </a:lnTo>
                  <a:cubicBezTo>
                    <a:pt x="989" y="2477"/>
                    <a:pt x="500" y="2299"/>
                    <a:pt x="0" y="2144"/>
                  </a:cubicBezTo>
                  <a:lnTo>
                    <a:pt x="0" y="2144"/>
                  </a:lnTo>
                  <a:cubicBezTo>
                    <a:pt x="429" y="2465"/>
                    <a:pt x="870" y="2727"/>
                    <a:pt x="1334" y="2977"/>
                  </a:cubicBezTo>
                  <a:cubicBezTo>
                    <a:pt x="1572" y="3096"/>
                    <a:pt x="1810" y="3204"/>
                    <a:pt x="2048" y="3311"/>
                  </a:cubicBezTo>
                  <a:cubicBezTo>
                    <a:pt x="2286" y="3430"/>
                    <a:pt x="2536" y="3513"/>
                    <a:pt x="2775" y="3608"/>
                  </a:cubicBezTo>
                  <a:lnTo>
                    <a:pt x="3108" y="3727"/>
                  </a:lnTo>
                  <a:lnTo>
                    <a:pt x="3096" y="3370"/>
                  </a:lnTo>
                  <a:cubicBezTo>
                    <a:pt x="3060" y="2787"/>
                    <a:pt x="2989" y="2203"/>
                    <a:pt x="2858" y="1644"/>
                  </a:cubicBezTo>
                  <a:cubicBezTo>
                    <a:pt x="2715" y="1072"/>
                    <a:pt x="2525" y="525"/>
                    <a:pt x="2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" name="Google Shape;345;p7"/>
          <p:cNvGrpSpPr/>
          <p:nvPr/>
        </p:nvGrpSpPr>
        <p:grpSpPr>
          <a:xfrm rot="2700000">
            <a:off x="25735" y="1107176"/>
            <a:ext cx="335951" cy="975435"/>
            <a:chOff x="1460575" y="5630575"/>
            <a:chExt cx="645350" cy="1873775"/>
          </a:xfrm>
        </p:grpSpPr>
        <p:sp>
          <p:nvSpPr>
            <p:cNvPr id="346" name="Google Shape;346;p7"/>
            <p:cNvSpPr/>
            <p:nvPr/>
          </p:nvSpPr>
          <p:spPr>
            <a:xfrm>
              <a:off x="1648400" y="5630575"/>
              <a:ext cx="269700" cy="175650"/>
            </a:xfrm>
            <a:custGeom>
              <a:avLst/>
              <a:gdLst/>
              <a:ahLst/>
              <a:cxnLst/>
              <a:rect l="l" t="t" r="r" b="b"/>
              <a:pathLst>
                <a:path w="10788" h="7026" extrusionOk="0">
                  <a:moveTo>
                    <a:pt x="656" y="1"/>
                  </a:moveTo>
                  <a:cubicBezTo>
                    <a:pt x="287" y="1"/>
                    <a:pt x="1" y="298"/>
                    <a:pt x="1" y="656"/>
                  </a:cubicBezTo>
                  <a:lnTo>
                    <a:pt x="1" y="6371"/>
                  </a:lnTo>
                  <a:cubicBezTo>
                    <a:pt x="1" y="6740"/>
                    <a:pt x="298" y="7025"/>
                    <a:pt x="656" y="7025"/>
                  </a:cubicBezTo>
                  <a:lnTo>
                    <a:pt x="10133" y="7025"/>
                  </a:lnTo>
                  <a:cubicBezTo>
                    <a:pt x="10490" y="7025"/>
                    <a:pt x="10776" y="6740"/>
                    <a:pt x="10788" y="6371"/>
                  </a:cubicBezTo>
                  <a:lnTo>
                    <a:pt x="10788" y="656"/>
                  </a:lnTo>
                  <a:cubicBezTo>
                    <a:pt x="10788" y="275"/>
                    <a:pt x="10490" y="1"/>
                    <a:pt x="10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7"/>
            <p:cNvSpPr/>
            <p:nvPr/>
          </p:nvSpPr>
          <p:spPr>
            <a:xfrm>
              <a:off x="1460575" y="5806500"/>
              <a:ext cx="645350" cy="1697850"/>
            </a:xfrm>
            <a:custGeom>
              <a:avLst/>
              <a:gdLst/>
              <a:ahLst/>
              <a:cxnLst/>
              <a:rect l="l" t="t" r="r" b="b"/>
              <a:pathLst>
                <a:path w="25814" h="67914" extrusionOk="0">
                  <a:moveTo>
                    <a:pt x="8597" y="0"/>
                  </a:moveTo>
                  <a:lnTo>
                    <a:pt x="8597" y="512"/>
                  </a:lnTo>
                  <a:cubicBezTo>
                    <a:pt x="8597" y="941"/>
                    <a:pt x="8347" y="1322"/>
                    <a:pt x="7942" y="1489"/>
                  </a:cubicBezTo>
                  <a:cubicBezTo>
                    <a:pt x="3275" y="3441"/>
                    <a:pt x="1" y="8037"/>
                    <a:pt x="1" y="13407"/>
                  </a:cubicBezTo>
                  <a:lnTo>
                    <a:pt x="1" y="63651"/>
                  </a:lnTo>
                  <a:lnTo>
                    <a:pt x="132" y="63651"/>
                  </a:lnTo>
                  <a:cubicBezTo>
                    <a:pt x="132" y="66008"/>
                    <a:pt x="2192" y="67913"/>
                    <a:pt x="4704" y="67913"/>
                  </a:cubicBezTo>
                  <a:cubicBezTo>
                    <a:pt x="6359" y="67913"/>
                    <a:pt x="7800" y="67092"/>
                    <a:pt x="8597" y="65866"/>
                  </a:cubicBezTo>
                  <a:cubicBezTo>
                    <a:pt x="9407" y="67092"/>
                    <a:pt x="10848" y="67913"/>
                    <a:pt x="12503" y="67913"/>
                  </a:cubicBezTo>
                  <a:cubicBezTo>
                    <a:pt x="14550" y="67913"/>
                    <a:pt x="16301" y="66639"/>
                    <a:pt x="16872" y="64901"/>
                  </a:cubicBezTo>
                  <a:cubicBezTo>
                    <a:pt x="17456" y="66639"/>
                    <a:pt x="19182" y="67913"/>
                    <a:pt x="21254" y="67913"/>
                  </a:cubicBezTo>
                  <a:cubicBezTo>
                    <a:pt x="23778" y="67913"/>
                    <a:pt x="25814" y="66008"/>
                    <a:pt x="25814" y="63651"/>
                  </a:cubicBezTo>
                  <a:lnTo>
                    <a:pt x="25814" y="13407"/>
                  </a:lnTo>
                  <a:cubicBezTo>
                    <a:pt x="25814" y="8037"/>
                    <a:pt x="22540" y="3441"/>
                    <a:pt x="17872" y="1489"/>
                  </a:cubicBezTo>
                  <a:cubicBezTo>
                    <a:pt x="17467" y="1310"/>
                    <a:pt x="17206" y="941"/>
                    <a:pt x="17206" y="512"/>
                  </a:cubicBezTo>
                  <a:lnTo>
                    <a:pt x="17206" y="0"/>
                  </a:lnTo>
                  <a:close/>
                </a:path>
              </a:pathLst>
            </a:custGeom>
            <a:solidFill>
              <a:srgbClr val="25BF7C">
                <a:alpha val="5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" name="Google Shape;348;p7"/>
          <p:cNvGrpSpPr/>
          <p:nvPr/>
        </p:nvGrpSpPr>
        <p:grpSpPr>
          <a:xfrm rot="-2306939">
            <a:off x="8852116" y="3084683"/>
            <a:ext cx="432781" cy="1256581"/>
            <a:chOff x="1460575" y="5630575"/>
            <a:chExt cx="645350" cy="1873775"/>
          </a:xfrm>
        </p:grpSpPr>
        <p:sp>
          <p:nvSpPr>
            <p:cNvPr id="349" name="Google Shape;349;p7"/>
            <p:cNvSpPr/>
            <p:nvPr/>
          </p:nvSpPr>
          <p:spPr>
            <a:xfrm>
              <a:off x="1648400" y="5630575"/>
              <a:ext cx="269700" cy="175650"/>
            </a:xfrm>
            <a:custGeom>
              <a:avLst/>
              <a:gdLst/>
              <a:ahLst/>
              <a:cxnLst/>
              <a:rect l="l" t="t" r="r" b="b"/>
              <a:pathLst>
                <a:path w="10788" h="7026" extrusionOk="0">
                  <a:moveTo>
                    <a:pt x="656" y="1"/>
                  </a:moveTo>
                  <a:cubicBezTo>
                    <a:pt x="287" y="1"/>
                    <a:pt x="1" y="298"/>
                    <a:pt x="1" y="656"/>
                  </a:cubicBezTo>
                  <a:lnTo>
                    <a:pt x="1" y="6371"/>
                  </a:lnTo>
                  <a:cubicBezTo>
                    <a:pt x="1" y="6740"/>
                    <a:pt x="298" y="7025"/>
                    <a:pt x="656" y="7025"/>
                  </a:cubicBezTo>
                  <a:lnTo>
                    <a:pt x="10133" y="7025"/>
                  </a:lnTo>
                  <a:cubicBezTo>
                    <a:pt x="10490" y="7025"/>
                    <a:pt x="10776" y="6740"/>
                    <a:pt x="10788" y="6371"/>
                  </a:cubicBezTo>
                  <a:lnTo>
                    <a:pt x="10788" y="656"/>
                  </a:lnTo>
                  <a:cubicBezTo>
                    <a:pt x="10788" y="275"/>
                    <a:pt x="10490" y="1"/>
                    <a:pt x="10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7"/>
            <p:cNvSpPr/>
            <p:nvPr/>
          </p:nvSpPr>
          <p:spPr>
            <a:xfrm>
              <a:off x="1460575" y="5806500"/>
              <a:ext cx="645350" cy="1697850"/>
            </a:xfrm>
            <a:custGeom>
              <a:avLst/>
              <a:gdLst/>
              <a:ahLst/>
              <a:cxnLst/>
              <a:rect l="l" t="t" r="r" b="b"/>
              <a:pathLst>
                <a:path w="25814" h="67914" extrusionOk="0">
                  <a:moveTo>
                    <a:pt x="8597" y="0"/>
                  </a:moveTo>
                  <a:lnTo>
                    <a:pt x="8597" y="512"/>
                  </a:lnTo>
                  <a:cubicBezTo>
                    <a:pt x="8597" y="941"/>
                    <a:pt x="8347" y="1322"/>
                    <a:pt x="7942" y="1489"/>
                  </a:cubicBezTo>
                  <a:cubicBezTo>
                    <a:pt x="3275" y="3441"/>
                    <a:pt x="1" y="8037"/>
                    <a:pt x="1" y="13407"/>
                  </a:cubicBezTo>
                  <a:lnTo>
                    <a:pt x="1" y="63651"/>
                  </a:lnTo>
                  <a:lnTo>
                    <a:pt x="132" y="63651"/>
                  </a:lnTo>
                  <a:cubicBezTo>
                    <a:pt x="132" y="66008"/>
                    <a:pt x="2192" y="67913"/>
                    <a:pt x="4704" y="67913"/>
                  </a:cubicBezTo>
                  <a:cubicBezTo>
                    <a:pt x="6359" y="67913"/>
                    <a:pt x="7800" y="67092"/>
                    <a:pt x="8597" y="65866"/>
                  </a:cubicBezTo>
                  <a:cubicBezTo>
                    <a:pt x="9407" y="67092"/>
                    <a:pt x="10848" y="67913"/>
                    <a:pt x="12503" y="67913"/>
                  </a:cubicBezTo>
                  <a:cubicBezTo>
                    <a:pt x="14550" y="67913"/>
                    <a:pt x="16301" y="66639"/>
                    <a:pt x="16872" y="64901"/>
                  </a:cubicBezTo>
                  <a:cubicBezTo>
                    <a:pt x="17456" y="66639"/>
                    <a:pt x="19182" y="67913"/>
                    <a:pt x="21254" y="67913"/>
                  </a:cubicBezTo>
                  <a:cubicBezTo>
                    <a:pt x="23778" y="67913"/>
                    <a:pt x="25814" y="66008"/>
                    <a:pt x="25814" y="63651"/>
                  </a:cubicBezTo>
                  <a:lnTo>
                    <a:pt x="25814" y="13407"/>
                  </a:lnTo>
                  <a:cubicBezTo>
                    <a:pt x="25814" y="8037"/>
                    <a:pt x="22540" y="3441"/>
                    <a:pt x="17872" y="1489"/>
                  </a:cubicBezTo>
                  <a:cubicBezTo>
                    <a:pt x="17467" y="1310"/>
                    <a:pt x="17206" y="941"/>
                    <a:pt x="17206" y="512"/>
                  </a:cubicBezTo>
                  <a:lnTo>
                    <a:pt x="17206" y="0"/>
                  </a:lnTo>
                  <a:close/>
                </a:path>
              </a:pathLst>
            </a:custGeom>
            <a:solidFill>
              <a:srgbClr val="25BF7C">
                <a:alpha val="5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7"/>
          <p:cNvGrpSpPr/>
          <p:nvPr/>
        </p:nvGrpSpPr>
        <p:grpSpPr>
          <a:xfrm rot="-8100000">
            <a:off x="5835549" y="-392970"/>
            <a:ext cx="831808" cy="1516031"/>
            <a:chOff x="-214625" y="3943775"/>
            <a:chExt cx="458725" cy="836125"/>
          </a:xfrm>
        </p:grpSpPr>
        <p:sp>
          <p:nvSpPr>
            <p:cNvPr id="352" name="Google Shape;352;p7"/>
            <p:cNvSpPr/>
            <p:nvPr/>
          </p:nvSpPr>
          <p:spPr>
            <a:xfrm>
              <a:off x="-114025" y="3943775"/>
              <a:ext cx="195000" cy="501875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7"/>
            <p:cNvSpPr/>
            <p:nvPr/>
          </p:nvSpPr>
          <p:spPr>
            <a:xfrm>
              <a:off x="64875" y="4296800"/>
              <a:ext cx="179225" cy="327425"/>
            </a:xfrm>
            <a:custGeom>
              <a:avLst/>
              <a:gdLst/>
              <a:ahLst/>
              <a:cxnLst/>
              <a:rect l="l" t="t" r="r" b="b"/>
              <a:pathLst>
                <a:path w="7169" h="13097" extrusionOk="0">
                  <a:moveTo>
                    <a:pt x="6787" y="0"/>
                  </a:moveTo>
                  <a:cubicBezTo>
                    <a:pt x="5692" y="2536"/>
                    <a:pt x="2810" y="3798"/>
                    <a:pt x="1322" y="6120"/>
                  </a:cubicBezTo>
                  <a:cubicBezTo>
                    <a:pt x="1" y="8192"/>
                    <a:pt x="12" y="11049"/>
                    <a:pt x="1358" y="13097"/>
                  </a:cubicBezTo>
                  <a:cubicBezTo>
                    <a:pt x="1703" y="12502"/>
                    <a:pt x="2287" y="12109"/>
                    <a:pt x="2846" y="11704"/>
                  </a:cubicBezTo>
                  <a:cubicBezTo>
                    <a:pt x="4680" y="10406"/>
                    <a:pt x="6299" y="8632"/>
                    <a:pt x="6751" y="6429"/>
                  </a:cubicBezTo>
                  <a:cubicBezTo>
                    <a:pt x="7168" y="4429"/>
                    <a:pt x="6561" y="2048"/>
                    <a:pt x="6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7"/>
            <p:cNvSpPr/>
            <p:nvPr/>
          </p:nvSpPr>
          <p:spPr>
            <a:xfrm>
              <a:off x="-214625" y="4372100"/>
              <a:ext cx="233975" cy="263550"/>
            </a:xfrm>
            <a:custGeom>
              <a:avLst/>
              <a:gdLst/>
              <a:ahLst/>
              <a:cxnLst/>
              <a:rect l="l" t="t" r="r" b="b"/>
              <a:pathLst>
                <a:path w="9359" h="10542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548"/>
                    <a:pt x="810" y="5168"/>
                    <a:pt x="2168" y="7346"/>
                  </a:cubicBezTo>
                  <a:cubicBezTo>
                    <a:pt x="2620" y="8049"/>
                    <a:pt x="3156" y="8704"/>
                    <a:pt x="3846" y="9132"/>
                  </a:cubicBezTo>
                  <a:cubicBezTo>
                    <a:pt x="4596" y="9585"/>
                    <a:pt x="5477" y="9775"/>
                    <a:pt x="6323" y="9954"/>
                  </a:cubicBezTo>
                  <a:cubicBezTo>
                    <a:pt x="7024" y="10104"/>
                    <a:pt x="8138" y="10541"/>
                    <a:pt x="8942" y="10541"/>
                  </a:cubicBezTo>
                  <a:cubicBezTo>
                    <a:pt x="9094" y="10541"/>
                    <a:pt x="9234" y="10526"/>
                    <a:pt x="9359" y="10490"/>
                  </a:cubicBezTo>
                  <a:cubicBezTo>
                    <a:pt x="8180" y="8204"/>
                    <a:pt x="7037" y="5465"/>
                    <a:pt x="5299" y="3525"/>
                  </a:cubicBezTo>
                  <a:cubicBezTo>
                    <a:pt x="3870" y="1929"/>
                    <a:pt x="1906" y="95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7"/>
            <p:cNvSpPr/>
            <p:nvPr/>
          </p:nvSpPr>
          <p:spPr>
            <a:xfrm>
              <a:off x="-32750" y="3943775"/>
              <a:ext cx="219700" cy="836125"/>
            </a:xfrm>
            <a:custGeom>
              <a:avLst/>
              <a:gdLst/>
              <a:ahLst/>
              <a:cxnLst/>
              <a:rect l="l" t="t" r="r" b="b"/>
              <a:pathLst>
                <a:path w="8788" h="33445" extrusionOk="0">
                  <a:moveTo>
                    <a:pt x="1072" y="0"/>
                  </a:moveTo>
                  <a:cubicBezTo>
                    <a:pt x="858" y="1489"/>
                    <a:pt x="679" y="2965"/>
                    <a:pt x="536" y="4453"/>
                  </a:cubicBezTo>
                  <a:cubicBezTo>
                    <a:pt x="369" y="5941"/>
                    <a:pt x="250" y="7430"/>
                    <a:pt x="167" y="8918"/>
                  </a:cubicBezTo>
                  <a:cubicBezTo>
                    <a:pt x="0" y="11906"/>
                    <a:pt x="60" y="14907"/>
                    <a:pt x="524" y="17883"/>
                  </a:cubicBezTo>
                  <a:cubicBezTo>
                    <a:pt x="1012" y="20848"/>
                    <a:pt x="1870" y="23765"/>
                    <a:pt x="3227" y="26444"/>
                  </a:cubicBezTo>
                  <a:cubicBezTo>
                    <a:pt x="3917" y="27789"/>
                    <a:pt x="4703" y="29063"/>
                    <a:pt x="5620" y="30254"/>
                  </a:cubicBezTo>
                  <a:cubicBezTo>
                    <a:pt x="6561" y="31433"/>
                    <a:pt x="7608" y="32516"/>
                    <a:pt x="8787" y="33445"/>
                  </a:cubicBezTo>
                  <a:cubicBezTo>
                    <a:pt x="7668" y="32445"/>
                    <a:pt x="6668" y="31326"/>
                    <a:pt x="5811" y="30123"/>
                  </a:cubicBezTo>
                  <a:cubicBezTo>
                    <a:pt x="4930" y="28920"/>
                    <a:pt x="4179" y="27635"/>
                    <a:pt x="3536" y="26301"/>
                  </a:cubicBezTo>
                  <a:cubicBezTo>
                    <a:pt x="2274" y="23622"/>
                    <a:pt x="1417" y="20753"/>
                    <a:pt x="965" y="17812"/>
                  </a:cubicBezTo>
                  <a:cubicBezTo>
                    <a:pt x="477" y="14883"/>
                    <a:pt x="417" y="11906"/>
                    <a:pt x="512" y="8930"/>
                  </a:cubicBezTo>
                  <a:cubicBezTo>
                    <a:pt x="548" y="7442"/>
                    <a:pt x="643" y="5953"/>
                    <a:pt x="739" y="4465"/>
                  </a:cubicBezTo>
                  <a:lnTo>
                    <a:pt x="10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7"/>
            <p:cNvSpPr/>
            <p:nvPr/>
          </p:nvSpPr>
          <p:spPr>
            <a:xfrm>
              <a:off x="-214625" y="4297375"/>
              <a:ext cx="450675" cy="395925"/>
            </a:xfrm>
            <a:custGeom>
              <a:avLst/>
              <a:gdLst/>
              <a:ahLst/>
              <a:cxnLst/>
              <a:rect l="l" t="t" r="r" b="b"/>
              <a:pathLst>
                <a:path w="18027" h="15837" extrusionOk="0">
                  <a:moveTo>
                    <a:pt x="17979" y="1"/>
                  </a:moveTo>
                  <a:lnTo>
                    <a:pt x="17979" y="1"/>
                  </a:lnTo>
                  <a:cubicBezTo>
                    <a:pt x="17920" y="1394"/>
                    <a:pt x="17431" y="2704"/>
                    <a:pt x="16812" y="3930"/>
                  </a:cubicBezTo>
                  <a:cubicBezTo>
                    <a:pt x="16217" y="5144"/>
                    <a:pt x="15443" y="6287"/>
                    <a:pt x="14669" y="7442"/>
                  </a:cubicBezTo>
                  <a:cubicBezTo>
                    <a:pt x="13895" y="8585"/>
                    <a:pt x="13169" y="9788"/>
                    <a:pt x="12693" y="11109"/>
                  </a:cubicBezTo>
                  <a:cubicBezTo>
                    <a:pt x="12276" y="12275"/>
                    <a:pt x="12087" y="13514"/>
                    <a:pt x="12134" y="14746"/>
                  </a:cubicBezTo>
                  <a:lnTo>
                    <a:pt x="12134" y="14746"/>
                  </a:lnTo>
                  <a:cubicBezTo>
                    <a:pt x="11083" y="13910"/>
                    <a:pt x="9889" y="13326"/>
                    <a:pt x="8752" y="12705"/>
                  </a:cubicBezTo>
                  <a:cubicBezTo>
                    <a:pt x="8097" y="12348"/>
                    <a:pt x="7466" y="11979"/>
                    <a:pt x="6871" y="11562"/>
                  </a:cubicBezTo>
                  <a:cubicBezTo>
                    <a:pt x="6275" y="11145"/>
                    <a:pt x="5739" y="10633"/>
                    <a:pt x="5239" y="10121"/>
                  </a:cubicBezTo>
                  <a:cubicBezTo>
                    <a:pt x="4227" y="9062"/>
                    <a:pt x="3358" y="7835"/>
                    <a:pt x="2537" y="6621"/>
                  </a:cubicBezTo>
                  <a:cubicBezTo>
                    <a:pt x="1703" y="5394"/>
                    <a:pt x="905" y="4132"/>
                    <a:pt x="1" y="2977"/>
                  </a:cubicBezTo>
                  <a:lnTo>
                    <a:pt x="1" y="2977"/>
                  </a:lnTo>
                  <a:cubicBezTo>
                    <a:pt x="834" y="4204"/>
                    <a:pt x="1572" y="5490"/>
                    <a:pt x="2382" y="6764"/>
                  </a:cubicBezTo>
                  <a:cubicBezTo>
                    <a:pt x="3168" y="8014"/>
                    <a:pt x="3989" y="9264"/>
                    <a:pt x="5001" y="10383"/>
                  </a:cubicBezTo>
                  <a:cubicBezTo>
                    <a:pt x="5501" y="10931"/>
                    <a:pt x="6061" y="11455"/>
                    <a:pt x="6668" y="11907"/>
                  </a:cubicBezTo>
                  <a:cubicBezTo>
                    <a:pt x="7275" y="12348"/>
                    <a:pt x="7918" y="12741"/>
                    <a:pt x="8573" y="13098"/>
                  </a:cubicBezTo>
                  <a:cubicBezTo>
                    <a:pt x="9883" y="13812"/>
                    <a:pt x="11192" y="14491"/>
                    <a:pt x="12276" y="15443"/>
                  </a:cubicBezTo>
                  <a:lnTo>
                    <a:pt x="12705" y="15836"/>
                  </a:lnTo>
                  <a:lnTo>
                    <a:pt x="12645" y="15253"/>
                  </a:lnTo>
                  <a:cubicBezTo>
                    <a:pt x="12502" y="13907"/>
                    <a:pt x="12645" y="12538"/>
                    <a:pt x="13097" y="11264"/>
                  </a:cubicBezTo>
                  <a:cubicBezTo>
                    <a:pt x="13538" y="9978"/>
                    <a:pt x="14252" y="8811"/>
                    <a:pt x="14967" y="7633"/>
                  </a:cubicBezTo>
                  <a:cubicBezTo>
                    <a:pt x="15693" y="6454"/>
                    <a:pt x="16455" y="5275"/>
                    <a:pt x="17027" y="4013"/>
                  </a:cubicBezTo>
                  <a:cubicBezTo>
                    <a:pt x="17574" y="2751"/>
                    <a:pt x="18027" y="1382"/>
                    <a:pt x="17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-67875" y="4054800"/>
              <a:ext cx="89325" cy="96750"/>
            </a:xfrm>
            <a:custGeom>
              <a:avLst/>
              <a:gdLst/>
              <a:ahLst/>
              <a:cxnLst/>
              <a:rect l="l" t="t" r="r" b="b"/>
              <a:pathLst>
                <a:path w="3573" h="3870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55"/>
                    <a:pt x="274" y="1286"/>
                    <a:pt x="512" y="1905"/>
                  </a:cubicBezTo>
                  <a:cubicBezTo>
                    <a:pt x="774" y="2513"/>
                    <a:pt x="1096" y="3096"/>
                    <a:pt x="1477" y="3644"/>
                  </a:cubicBezTo>
                  <a:lnTo>
                    <a:pt x="1632" y="3870"/>
                  </a:lnTo>
                  <a:lnTo>
                    <a:pt x="1822" y="3691"/>
                  </a:lnTo>
                  <a:cubicBezTo>
                    <a:pt x="2227" y="3298"/>
                    <a:pt x="2560" y="2870"/>
                    <a:pt x="2858" y="2405"/>
                  </a:cubicBezTo>
                  <a:cubicBezTo>
                    <a:pt x="3013" y="2179"/>
                    <a:pt x="3144" y="1929"/>
                    <a:pt x="3263" y="1691"/>
                  </a:cubicBezTo>
                  <a:cubicBezTo>
                    <a:pt x="3382" y="1441"/>
                    <a:pt x="3501" y="1191"/>
                    <a:pt x="3572" y="929"/>
                  </a:cubicBezTo>
                  <a:lnTo>
                    <a:pt x="3572" y="929"/>
                  </a:lnTo>
                  <a:lnTo>
                    <a:pt x="3096" y="1584"/>
                  </a:lnTo>
                  <a:lnTo>
                    <a:pt x="3096" y="1584"/>
                  </a:lnTo>
                  <a:cubicBezTo>
                    <a:pt x="2953" y="1798"/>
                    <a:pt x="2775" y="2001"/>
                    <a:pt x="2608" y="2215"/>
                  </a:cubicBezTo>
                  <a:cubicBezTo>
                    <a:pt x="2323" y="2549"/>
                    <a:pt x="2030" y="2867"/>
                    <a:pt x="1722" y="3169"/>
                  </a:cubicBezTo>
                  <a:lnTo>
                    <a:pt x="1722" y="3169"/>
                  </a:lnTo>
                  <a:cubicBezTo>
                    <a:pt x="1417" y="2702"/>
                    <a:pt x="1126" y="2220"/>
                    <a:pt x="870" y="1739"/>
                  </a:cubicBezTo>
                  <a:cubicBezTo>
                    <a:pt x="572" y="1167"/>
                    <a:pt x="286" y="59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7"/>
            <p:cNvSpPr/>
            <p:nvPr/>
          </p:nvSpPr>
          <p:spPr>
            <a:xfrm>
              <a:off x="-90800" y="4143200"/>
              <a:ext cx="138150" cy="133375"/>
            </a:xfrm>
            <a:custGeom>
              <a:avLst/>
              <a:gdLst/>
              <a:ahLst/>
              <a:cxnLst/>
              <a:rect l="l" t="t" r="r" b="b"/>
              <a:pathLst>
                <a:path w="5526" h="5335" extrusionOk="0">
                  <a:moveTo>
                    <a:pt x="1" y="0"/>
                  </a:moveTo>
                  <a:cubicBezTo>
                    <a:pt x="132" y="453"/>
                    <a:pt x="310" y="882"/>
                    <a:pt x="489" y="1310"/>
                  </a:cubicBezTo>
                  <a:cubicBezTo>
                    <a:pt x="667" y="1739"/>
                    <a:pt x="846" y="2179"/>
                    <a:pt x="1060" y="2596"/>
                  </a:cubicBezTo>
                  <a:cubicBezTo>
                    <a:pt x="1453" y="3441"/>
                    <a:pt x="1918" y="4275"/>
                    <a:pt x="2406" y="5061"/>
                  </a:cubicBezTo>
                  <a:lnTo>
                    <a:pt x="2572" y="5334"/>
                  </a:lnTo>
                  <a:lnTo>
                    <a:pt x="2763" y="5096"/>
                  </a:lnTo>
                  <a:cubicBezTo>
                    <a:pt x="3322" y="4418"/>
                    <a:pt x="3858" y="3715"/>
                    <a:pt x="4311" y="2989"/>
                  </a:cubicBezTo>
                  <a:cubicBezTo>
                    <a:pt x="4549" y="2620"/>
                    <a:pt x="4763" y="2251"/>
                    <a:pt x="4966" y="1858"/>
                  </a:cubicBezTo>
                  <a:cubicBezTo>
                    <a:pt x="5168" y="1477"/>
                    <a:pt x="5358" y="1084"/>
                    <a:pt x="5525" y="679"/>
                  </a:cubicBezTo>
                  <a:lnTo>
                    <a:pt x="5525" y="679"/>
                  </a:lnTo>
                  <a:cubicBezTo>
                    <a:pt x="5287" y="1048"/>
                    <a:pt x="5049" y="1417"/>
                    <a:pt x="4787" y="1763"/>
                  </a:cubicBezTo>
                  <a:cubicBezTo>
                    <a:pt x="4537" y="2120"/>
                    <a:pt x="4287" y="2453"/>
                    <a:pt x="4037" y="2798"/>
                  </a:cubicBezTo>
                  <a:cubicBezTo>
                    <a:pt x="3578" y="3403"/>
                    <a:pt x="3110" y="3990"/>
                    <a:pt x="2633" y="4566"/>
                  </a:cubicBezTo>
                  <a:lnTo>
                    <a:pt x="2633" y="4566"/>
                  </a:lnTo>
                  <a:cubicBezTo>
                    <a:pt x="2202" y="3867"/>
                    <a:pt x="1781" y="3159"/>
                    <a:pt x="1370" y="24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7"/>
            <p:cNvSpPr/>
            <p:nvPr/>
          </p:nvSpPr>
          <p:spPr>
            <a:xfrm>
              <a:off x="-80675" y="4247375"/>
              <a:ext cx="136350" cy="111050"/>
            </a:xfrm>
            <a:custGeom>
              <a:avLst/>
              <a:gdLst/>
              <a:ahLst/>
              <a:cxnLst/>
              <a:rect l="l" t="t" r="r" b="b"/>
              <a:pathLst>
                <a:path w="5454" h="4442" extrusionOk="0">
                  <a:moveTo>
                    <a:pt x="5453" y="1"/>
                  </a:moveTo>
                  <a:lnTo>
                    <a:pt x="5453" y="1"/>
                  </a:lnTo>
                  <a:cubicBezTo>
                    <a:pt x="4942" y="691"/>
                    <a:pt x="4430" y="1358"/>
                    <a:pt x="3894" y="2013"/>
                  </a:cubicBezTo>
                  <a:cubicBezTo>
                    <a:pt x="3632" y="2358"/>
                    <a:pt x="3358" y="2668"/>
                    <a:pt x="3096" y="2989"/>
                  </a:cubicBezTo>
                  <a:lnTo>
                    <a:pt x="2449" y="3758"/>
                  </a:lnTo>
                  <a:lnTo>
                    <a:pt x="2449" y="3758"/>
                  </a:lnTo>
                  <a:lnTo>
                    <a:pt x="1310" y="2382"/>
                  </a:lnTo>
                  <a:cubicBezTo>
                    <a:pt x="870" y="1858"/>
                    <a:pt x="441" y="1322"/>
                    <a:pt x="0" y="810"/>
                  </a:cubicBezTo>
                  <a:lnTo>
                    <a:pt x="0" y="810"/>
                  </a:lnTo>
                  <a:cubicBezTo>
                    <a:pt x="298" y="1429"/>
                    <a:pt x="655" y="2013"/>
                    <a:pt x="1036" y="2572"/>
                  </a:cubicBezTo>
                  <a:cubicBezTo>
                    <a:pt x="1405" y="3156"/>
                    <a:pt x="1822" y="3703"/>
                    <a:pt x="2263" y="4239"/>
                  </a:cubicBezTo>
                  <a:lnTo>
                    <a:pt x="2417" y="4442"/>
                  </a:lnTo>
                  <a:lnTo>
                    <a:pt x="2596" y="4239"/>
                  </a:lnTo>
                  <a:cubicBezTo>
                    <a:pt x="2894" y="3930"/>
                    <a:pt x="3167" y="3584"/>
                    <a:pt x="3429" y="3263"/>
                  </a:cubicBezTo>
                  <a:cubicBezTo>
                    <a:pt x="3703" y="2930"/>
                    <a:pt x="3953" y="2596"/>
                    <a:pt x="4191" y="2239"/>
                  </a:cubicBezTo>
                  <a:cubicBezTo>
                    <a:pt x="4680" y="1525"/>
                    <a:pt x="5120" y="786"/>
                    <a:pt x="5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7"/>
            <p:cNvSpPr/>
            <p:nvPr/>
          </p:nvSpPr>
          <p:spPr>
            <a:xfrm>
              <a:off x="164900" y="4391450"/>
              <a:ext cx="61025" cy="77100"/>
            </a:xfrm>
            <a:custGeom>
              <a:avLst/>
              <a:gdLst/>
              <a:ahLst/>
              <a:cxnLst/>
              <a:rect l="l" t="t" r="r" b="b"/>
              <a:pathLst>
                <a:path w="2441" h="3084" extrusionOk="0">
                  <a:moveTo>
                    <a:pt x="631" y="0"/>
                  </a:moveTo>
                  <a:lnTo>
                    <a:pt x="631" y="0"/>
                  </a:lnTo>
                  <a:cubicBezTo>
                    <a:pt x="441" y="441"/>
                    <a:pt x="310" y="893"/>
                    <a:pt x="191" y="1358"/>
                  </a:cubicBezTo>
                  <a:cubicBezTo>
                    <a:pt x="95" y="1810"/>
                    <a:pt x="36" y="2274"/>
                    <a:pt x="12" y="2751"/>
                  </a:cubicBezTo>
                  <a:lnTo>
                    <a:pt x="0" y="3084"/>
                  </a:lnTo>
                  <a:lnTo>
                    <a:pt x="0" y="3084"/>
                  </a:lnTo>
                  <a:lnTo>
                    <a:pt x="310" y="2989"/>
                  </a:lnTo>
                  <a:cubicBezTo>
                    <a:pt x="691" y="2870"/>
                    <a:pt x="1084" y="2739"/>
                    <a:pt x="1441" y="2548"/>
                  </a:cubicBezTo>
                  <a:cubicBezTo>
                    <a:pt x="1798" y="2346"/>
                    <a:pt x="2143" y="2120"/>
                    <a:pt x="2441" y="1846"/>
                  </a:cubicBezTo>
                  <a:lnTo>
                    <a:pt x="2441" y="1846"/>
                  </a:lnTo>
                  <a:cubicBezTo>
                    <a:pt x="2048" y="1989"/>
                    <a:pt x="1679" y="2108"/>
                    <a:pt x="1310" y="2227"/>
                  </a:cubicBezTo>
                  <a:lnTo>
                    <a:pt x="502" y="2465"/>
                  </a:lnTo>
                  <a:lnTo>
                    <a:pt x="502" y="2465"/>
                  </a:lnTo>
                  <a:cubicBezTo>
                    <a:pt x="528" y="2112"/>
                    <a:pt x="553" y="1761"/>
                    <a:pt x="572" y="1417"/>
                  </a:cubicBezTo>
                  <a:cubicBezTo>
                    <a:pt x="607" y="941"/>
                    <a:pt x="631" y="476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7"/>
            <p:cNvSpPr/>
            <p:nvPr/>
          </p:nvSpPr>
          <p:spPr>
            <a:xfrm>
              <a:off x="119050" y="4444725"/>
              <a:ext cx="83075" cy="98250"/>
            </a:xfrm>
            <a:custGeom>
              <a:avLst/>
              <a:gdLst/>
              <a:ahLst/>
              <a:cxnLst/>
              <a:rect l="l" t="t" r="r" b="b"/>
              <a:pathLst>
                <a:path w="3323" h="3930" extrusionOk="0">
                  <a:moveTo>
                    <a:pt x="239" y="0"/>
                  </a:moveTo>
                  <a:cubicBezTo>
                    <a:pt x="108" y="596"/>
                    <a:pt x="48" y="1203"/>
                    <a:pt x="36" y="1810"/>
                  </a:cubicBezTo>
                  <a:cubicBezTo>
                    <a:pt x="1" y="2417"/>
                    <a:pt x="36" y="3013"/>
                    <a:pt x="96" y="3632"/>
                  </a:cubicBezTo>
                  <a:lnTo>
                    <a:pt x="120" y="3930"/>
                  </a:lnTo>
                  <a:lnTo>
                    <a:pt x="405" y="3822"/>
                  </a:lnTo>
                  <a:cubicBezTo>
                    <a:pt x="941" y="3632"/>
                    <a:pt x="1453" y="3394"/>
                    <a:pt x="1953" y="3108"/>
                  </a:cubicBezTo>
                  <a:cubicBezTo>
                    <a:pt x="2441" y="2822"/>
                    <a:pt x="2906" y="2477"/>
                    <a:pt x="3322" y="2096"/>
                  </a:cubicBezTo>
                  <a:lnTo>
                    <a:pt x="3322" y="2096"/>
                  </a:lnTo>
                  <a:cubicBezTo>
                    <a:pt x="2798" y="2346"/>
                    <a:pt x="2287" y="2572"/>
                    <a:pt x="1786" y="2798"/>
                  </a:cubicBezTo>
                  <a:cubicBezTo>
                    <a:pt x="1367" y="2964"/>
                    <a:pt x="947" y="3138"/>
                    <a:pt x="521" y="3294"/>
                  </a:cubicBezTo>
                  <a:lnTo>
                    <a:pt x="521" y="3294"/>
                  </a:lnTo>
                  <a:cubicBezTo>
                    <a:pt x="477" y="2795"/>
                    <a:pt x="445" y="2297"/>
                    <a:pt x="405" y="1798"/>
                  </a:cubicBezTo>
                  <a:cubicBezTo>
                    <a:pt x="358" y="1203"/>
                    <a:pt x="310" y="608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7"/>
            <p:cNvSpPr/>
            <p:nvPr/>
          </p:nvSpPr>
          <p:spPr>
            <a:xfrm>
              <a:off x="-177425" y="4447700"/>
              <a:ext cx="64625" cy="80700"/>
            </a:xfrm>
            <a:custGeom>
              <a:avLst/>
              <a:gdLst/>
              <a:ahLst/>
              <a:cxnLst/>
              <a:rect l="l" t="t" r="r" b="b"/>
              <a:pathLst>
                <a:path w="2585" h="3228" extrusionOk="0">
                  <a:moveTo>
                    <a:pt x="2204" y="1"/>
                  </a:moveTo>
                  <a:lnTo>
                    <a:pt x="2168" y="1405"/>
                  </a:lnTo>
                  <a:cubicBezTo>
                    <a:pt x="2159" y="1730"/>
                    <a:pt x="2151" y="2056"/>
                    <a:pt x="2135" y="2381"/>
                  </a:cubicBezTo>
                  <a:lnTo>
                    <a:pt x="2135" y="2381"/>
                  </a:lnTo>
                  <a:cubicBezTo>
                    <a:pt x="1857" y="2192"/>
                    <a:pt x="1569" y="2007"/>
                    <a:pt x="1275" y="1822"/>
                  </a:cubicBezTo>
                  <a:cubicBezTo>
                    <a:pt x="858" y="1572"/>
                    <a:pt x="441" y="1334"/>
                    <a:pt x="1" y="1144"/>
                  </a:cubicBezTo>
                  <a:lnTo>
                    <a:pt x="1" y="1144"/>
                  </a:lnTo>
                  <a:cubicBezTo>
                    <a:pt x="322" y="1501"/>
                    <a:pt x="691" y="1810"/>
                    <a:pt x="1049" y="2108"/>
                  </a:cubicBezTo>
                  <a:cubicBezTo>
                    <a:pt x="1430" y="2406"/>
                    <a:pt x="1811" y="2691"/>
                    <a:pt x="2204" y="2977"/>
                  </a:cubicBezTo>
                  <a:lnTo>
                    <a:pt x="2561" y="3227"/>
                  </a:lnTo>
                  <a:lnTo>
                    <a:pt x="2573" y="2810"/>
                  </a:lnTo>
                  <a:cubicBezTo>
                    <a:pt x="2585" y="2334"/>
                    <a:pt x="2585" y="1858"/>
                    <a:pt x="2525" y="1382"/>
                  </a:cubicBezTo>
                  <a:cubicBezTo>
                    <a:pt x="2477" y="917"/>
                    <a:pt x="2382" y="44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7"/>
            <p:cNvSpPr/>
            <p:nvPr/>
          </p:nvSpPr>
          <p:spPr>
            <a:xfrm>
              <a:off x="-128300" y="4497700"/>
              <a:ext cx="77700" cy="93200"/>
            </a:xfrm>
            <a:custGeom>
              <a:avLst/>
              <a:gdLst/>
              <a:ahLst/>
              <a:cxnLst/>
              <a:rect l="l" t="t" r="r" b="b"/>
              <a:pathLst>
                <a:path w="3108" h="3728" extrusionOk="0">
                  <a:moveTo>
                    <a:pt x="2263" y="1"/>
                  </a:moveTo>
                  <a:lnTo>
                    <a:pt x="2263" y="1"/>
                  </a:lnTo>
                  <a:cubicBezTo>
                    <a:pt x="2346" y="572"/>
                    <a:pt x="2417" y="1132"/>
                    <a:pt x="2501" y="1703"/>
                  </a:cubicBezTo>
                  <a:cubicBezTo>
                    <a:pt x="2548" y="2141"/>
                    <a:pt x="2596" y="2594"/>
                    <a:pt x="2625" y="3045"/>
                  </a:cubicBezTo>
                  <a:lnTo>
                    <a:pt x="2625" y="3045"/>
                  </a:lnTo>
                  <a:lnTo>
                    <a:pt x="1489" y="2644"/>
                  </a:lnTo>
                  <a:cubicBezTo>
                    <a:pt x="989" y="2477"/>
                    <a:pt x="500" y="2299"/>
                    <a:pt x="0" y="2144"/>
                  </a:cubicBezTo>
                  <a:lnTo>
                    <a:pt x="0" y="2144"/>
                  </a:lnTo>
                  <a:cubicBezTo>
                    <a:pt x="429" y="2465"/>
                    <a:pt x="870" y="2727"/>
                    <a:pt x="1334" y="2977"/>
                  </a:cubicBezTo>
                  <a:cubicBezTo>
                    <a:pt x="1572" y="3096"/>
                    <a:pt x="1810" y="3204"/>
                    <a:pt x="2048" y="3311"/>
                  </a:cubicBezTo>
                  <a:cubicBezTo>
                    <a:pt x="2286" y="3430"/>
                    <a:pt x="2536" y="3513"/>
                    <a:pt x="2775" y="3608"/>
                  </a:cubicBezTo>
                  <a:lnTo>
                    <a:pt x="3108" y="3727"/>
                  </a:lnTo>
                  <a:lnTo>
                    <a:pt x="3096" y="3370"/>
                  </a:lnTo>
                  <a:cubicBezTo>
                    <a:pt x="3060" y="2787"/>
                    <a:pt x="2989" y="2203"/>
                    <a:pt x="2858" y="1644"/>
                  </a:cubicBezTo>
                  <a:cubicBezTo>
                    <a:pt x="2715" y="1072"/>
                    <a:pt x="2525" y="525"/>
                    <a:pt x="2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4" name="Google Shape;364;p7"/>
          <p:cNvSpPr txBox="1">
            <a:spLocks noGrp="1"/>
          </p:cNvSpPr>
          <p:nvPr>
            <p:ph type="subTitle" idx="1"/>
          </p:nvPr>
        </p:nvSpPr>
        <p:spPr>
          <a:xfrm>
            <a:off x="3996875" y="2187000"/>
            <a:ext cx="3227700" cy="16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2pPr>
            <a:lvl3pPr lvl="2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3pPr>
            <a:lvl4pPr lvl="3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4pPr>
            <a:lvl5pPr lvl="4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5pPr>
            <a:lvl6pPr lvl="5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6pPr>
            <a:lvl7pPr lvl="6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7pPr>
            <a:lvl8pPr lvl="7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8pPr>
            <a:lvl9pPr lvl="8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8"/>
          <p:cNvSpPr txBox="1">
            <a:spLocks noGrp="1"/>
          </p:cNvSpPr>
          <p:nvPr>
            <p:ph type="title"/>
          </p:nvPr>
        </p:nvSpPr>
        <p:spPr>
          <a:xfrm>
            <a:off x="1700700" y="2231150"/>
            <a:ext cx="5742600" cy="16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367" name="Google Shape;367;p8"/>
          <p:cNvGrpSpPr/>
          <p:nvPr/>
        </p:nvGrpSpPr>
        <p:grpSpPr>
          <a:xfrm rot="4458764">
            <a:off x="-461166" y="-607720"/>
            <a:ext cx="2631211" cy="2631751"/>
            <a:chOff x="494881" y="2817898"/>
            <a:chExt cx="2631079" cy="2631619"/>
          </a:xfrm>
        </p:grpSpPr>
        <p:grpSp>
          <p:nvGrpSpPr>
            <p:cNvPr id="368" name="Google Shape;368;p8"/>
            <p:cNvGrpSpPr/>
            <p:nvPr/>
          </p:nvGrpSpPr>
          <p:grpSpPr>
            <a:xfrm rot="-872865">
              <a:off x="758334" y="2920740"/>
              <a:ext cx="1104590" cy="2238658"/>
              <a:chOff x="1803775" y="5029925"/>
              <a:chExt cx="655775" cy="1329050"/>
            </a:xfrm>
          </p:grpSpPr>
          <p:sp>
            <p:nvSpPr>
              <p:cNvPr id="369" name="Google Shape;369;p8"/>
              <p:cNvSpPr/>
              <p:nvPr/>
            </p:nvSpPr>
            <p:spPr>
              <a:xfrm>
                <a:off x="1955600" y="5030950"/>
                <a:ext cx="183975" cy="658600"/>
              </a:xfrm>
              <a:custGeom>
                <a:avLst/>
                <a:gdLst/>
                <a:ahLst/>
                <a:cxnLst/>
                <a:rect l="l" t="t" r="r" b="b"/>
                <a:pathLst>
                  <a:path w="7359" h="26344" extrusionOk="0">
                    <a:moveTo>
                      <a:pt x="2447" y="1"/>
                    </a:moveTo>
                    <a:cubicBezTo>
                      <a:pt x="2378" y="1"/>
                      <a:pt x="2308" y="6"/>
                      <a:pt x="2238" y="19"/>
                    </a:cubicBezTo>
                    <a:cubicBezTo>
                      <a:pt x="1441" y="138"/>
                      <a:pt x="988" y="959"/>
                      <a:pt x="714" y="1709"/>
                    </a:cubicBezTo>
                    <a:cubicBezTo>
                      <a:pt x="12" y="3769"/>
                      <a:pt x="0" y="6031"/>
                      <a:pt x="655" y="8079"/>
                    </a:cubicBezTo>
                    <a:cubicBezTo>
                      <a:pt x="1107" y="9448"/>
                      <a:pt x="1846" y="10722"/>
                      <a:pt x="2262" y="12103"/>
                    </a:cubicBezTo>
                    <a:cubicBezTo>
                      <a:pt x="3131" y="14925"/>
                      <a:pt x="2631" y="18045"/>
                      <a:pt x="3572" y="20855"/>
                    </a:cubicBezTo>
                    <a:cubicBezTo>
                      <a:pt x="3822" y="21640"/>
                      <a:pt x="5763" y="26343"/>
                      <a:pt x="5763" y="26343"/>
                    </a:cubicBezTo>
                    <a:cubicBezTo>
                      <a:pt x="5763" y="26343"/>
                      <a:pt x="5977" y="23295"/>
                      <a:pt x="6227" y="22533"/>
                    </a:cubicBezTo>
                    <a:cubicBezTo>
                      <a:pt x="6882" y="20462"/>
                      <a:pt x="7358" y="18247"/>
                      <a:pt x="6858" y="16092"/>
                    </a:cubicBezTo>
                    <a:cubicBezTo>
                      <a:pt x="6620" y="15020"/>
                      <a:pt x="6144" y="14008"/>
                      <a:pt x="5834" y="12949"/>
                    </a:cubicBezTo>
                    <a:cubicBezTo>
                      <a:pt x="5120" y="10603"/>
                      <a:pt x="5179" y="8079"/>
                      <a:pt x="5167" y="5626"/>
                    </a:cubicBezTo>
                    <a:cubicBezTo>
                      <a:pt x="5167" y="3841"/>
                      <a:pt x="5036" y="1852"/>
                      <a:pt x="3739" y="614"/>
                    </a:cubicBezTo>
                    <a:cubicBezTo>
                      <a:pt x="3385" y="271"/>
                      <a:pt x="2923" y="1"/>
                      <a:pt x="24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8"/>
              <p:cNvSpPr/>
              <p:nvPr/>
            </p:nvSpPr>
            <p:spPr>
              <a:xfrm>
                <a:off x="2114250" y="5235650"/>
                <a:ext cx="231000" cy="585750"/>
              </a:xfrm>
              <a:custGeom>
                <a:avLst/>
                <a:gdLst/>
                <a:ahLst/>
                <a:cxnLst/>
                <a:rect l="l" t="t" r="r" b="b"/>
                <a:pathLst>
                  <a:path w="9240" h="23430" extrusionOk="0">
                    <a:moveTo>
                      <a:pt x="7573" y="1"/>
                    </a:moveTo>
                    <a:cubicBezTo>
                      <a:pt x="7215" y="1"/>
                      <a:pt x="6845" y="121"/>
                      <a:pt x="6549" y="332"/>
                    </a:cubicBezTo>
                    <a:cubicBezTo>
                      <a:pt x="6013" y="701"/>
                      <a:pt x="5667" y="1296"/>
                      <a:pt x="5417" y="1891"/>
                    </a:cubicBezTo>
                    <a:cubicBezTo>
                      <a:pt x="3715" y="5785"/>
                      <a:pt x="4584" y="10476"/>
                      <a:pt x="2643" y="14274"/>
                    </a:cubicBezTo>
                    <a:cubicBezTo>
                      <a:pt x="2286" y="14988"/>
                      <a:pt x="1822" y="15643"/>
                      <a:pt x="1465" y="16369"/>
                    </a:cubicBezTo>
                    <a:cubicBezTo>
                      <a:pt x="857" y="17572"/>
                      <a:pt x="0" y="21299"/>
                      <a:pt x="274" y="23430"/>
                    </a:cubicBezTo>
                    <a:cubicBezTo>
                      <a:pt x="1167" y="21251"/>
                      <a:pt x="2346" y="18858"/>
                      <a:pt x="3548" y="16810"/>
                    </a:cubicBezTo>
                    <a:cubicBezTo>
                      <a:pt x="5834" y="12976"/>
                      <a:pt x="7572" y="8821"/>
                      <a:pt x="8715" y="4511"/>
                    </a:cubicBezTo>
                    <a:cubicBezTo>
                      <a:pt x="9001" y="3451"/>
                      <a:pt x="9239" y="2332"/>
                      <a:pt x="8966" y="1260"/>
                    </a:cubicBezTo>
                    <a:cubicBezTo>
                      <a:pt x="8870" y="879"/>
                      <a:pt x="8692" y="486"/>
                      <a:pt x="8370" y="248"/>
                    </a:cubicBezTo>
                    <a:cubicBezTo>
                      <a:pt x="8142" y="78"/>
                      <a:pt x="7861" y="1"/>
                      <a:pt x="75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8"/>
              <p:cNvSpPr/>
              <p:nvPr/>
            </p:nvSpPr>
            <p:spPr>
              <a:xfrm>
                <a:off x="2142525" y="5476450"/>
                <a:ext cx="239625" cy="558375"/>
              </a:xfrm>
              <a:custGeom>
                <a:avLst/>
                <a:gdLst/>
                <a:ahLst/>
                <a:cxnLst/>
                <a:rect l="l" t="t" r="r" b="b"/>
                <a:pathLst>
                  <a:path w="9585" h="22335" extrusionOk="0">
                    <a:moveTo>
                      <a:pt x="8295" y="0"/>
                    </a:moveTo>
                    <a:cubicBezTo>
                      <a:pt x="7885" y="0"/>
                      <a:pt x="7450" y="190"/>
                      <a:pt x="7120" y="475"/>
                    </a:cubicBezTo>
                    <a:cubicBezTo>
                      <a:pt x="5120" y="2201"/>
                      <a:pt x="6096" y="5952"/>
                      <a:pt x="4025" y="7607"/>
                    </a:cubicBezTo>
                    <a:cubicBezTo>
                      <a:pt x="3655" y="7904"/>
                      <a:pt x="3227" y="8095"/>
                      <a:pt x="2882" y="8404"/>
                    </a:cubicBezTo>
                    <a:cubicBezTo>
                      <a:pt x="2048" y="9130"/>
                      <a:pt x="1810" y="10309"/>
                      <a:pt x="1762" y="11428"/>
                    </a:cubicBezTo>
                    <a:cubicBezTo>
                      <a:pt x="1727" y="12524"/>
                      <a:pt x="1822" y="13655"/>
                      <a:pt x="1465" y="14703"/>
                    </a:cubicBezTo>
                    <a:cubicBezTo>
                      <a:pt x="1286" y="15226"/>
                      <a:pt x="1012" y="15703"/>
                      <a:pt x="798" y="16203"/>
                    </a:cubicBezTo>
                    <a:cubicBezTo>
                      <a:pt x="12" y="18048"/>
                      <a:pt x="0" y="20406"/>
                      <a:pt x="417" y="22335"/>
                    </a:cubicBezTo>
                    <a:cubicBezTo>
                      <a:pt x="572" y="19632"/>
                      <a:pt x="2155" y="17393"/>
                      <a:pt x="3477" y="15131"/>
                    </a:cubicBezTo>
                    <a:cubicBezTo>
                      <a:pt x="5156" y="12286"/>
                      <a:pt x="6453" y="9226"/>
                      <a:pt x="7739" y="6178"/>
                    </a:cubicBezTo>
                    <a:cubicBezTo>
                      <a:pt x="8251" y="4940"/>
                      <a:pt x="8775" y="3701"/>
                      <a:pt x="9192" y="2415"/>
                    </a:cubicBezTo>
                    <a:cubicBezTo>
                      <a:pt x="9442" y="1641"/>
                      <a:pt x="9585" y="653"/>
                      <a:pt x="8930" y="189"/>
                    </a:cubicBezTo>
                    <a:cubicBezTo>
                      <a:pt x="8740" y="58"/>
                      <a:pt x="8521" y="0"/>
                      <a:pt x="82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8"/>
              <p:cNvSpPr/>
              <p:nvPr/>
            </p:nvSpPr>
            <p:spPr>
              <a:xfrm>
                <a:off x="2187475" y="5688250"/>
                <a:ext cx="272075" cy="546300"/>
              </a:xfrm>
              <a:custGeom>
                <a:avLst/>
                <a:gdLst/>
                <a:ahLst/>
                <a:cxnLst/>
                <a:rect l="l" t="t" r="r" b="b"/>
                <a:pathLst>
                  <a:path w="10883" h="21852" extrusionOk="0">
                    <a:moveTo>
                      <a:pt x="9750" y="1"/>
                    </a:moveTo>
                    <a:cubicBezTo>
                      <a:pt x="9429" y="1"/>
                      <a:pt x="9097" y="124"/>
                      <a:pt x="8823" y="289"/>
                    </a:cubicBezTo>
                    <a:cubicBezTo>
                      <a:pt x="7382" y="1182"/>
                      <a:pt x="6965" y="3075"/>
                      <a:pt x="5941" y="4433"/>
                    </a:cubicBezTo>
                    <a:cubicBezTo>
                      <a:pt x="5417" y="5123"/>
                      <a:pt x="4715" y="5707"/>
                      <a:pt x="4310" y="6481"/>
                    </a:cubicBezTo>
                    <a:cubicBezTo>
                      <a:pt x="3751" y="7588"/>
                      <a:pt x="3881" y="8874"/>
                      <a:pt x="3774" y="10112"/>
                    </a:cubicBezTo>
                    <a:cubicBezTo>
                      <a:pt x="3751" y="10422"/>
                      <a:pt x="3703" y="10743"/>
                      <a:pt x="3560" y="11017"/>
                    </a:cubicBezTo>
                    <a:cubicBezTo>
                      <a:pt x="3358" y="11374"/>
                      <a:pt x="3000" y="11612"/>
                      <a:pt x="2727" y="11898"/>
                    </a:cubicBezTo>
                    <a:cubicBezTo>
                      <a:pt x="1798" y="12850"/>
                      <a:pt x="1655" y="14279"/>
                      <a:pt x="1488" y="15601"/>
                    </a:cubicBezTo>
                    <a:cubicBezTo>
                      <a:pt x="1357" y="16732"/>
                      <a:pt x="1143" y="17851"/>
                      <a:pt x="905" y="18958"/>
                    </a:cubicBezTo>
                    <a:cubicBezTo>
                      <a:pt x="738" y="19673"/>
                      <a:pt x="0" y="21232"/>
                      <a:pt x="369" y="21852"/>
                    </a:cubicBezTo>
                    <a:cubicBezTo>
                      <a:pt x="2941" y="15696"/>
                      <a:pt x="6489" y="10279"/>
                      <a:pt x="9751" y="4457"/>
                    </a:cubicBezTo>
                    <a:cubicBezTo>
                      <a:pt x="10239" y="3576"/>
                      <a:pt x="10716" y="2671"/>
                      <a:pt x="10823" y="1671"/>
                    </a:cubicBezTo>
                    <a:cubicBezTo>
                      <a:pt x="10882" y="1075"/>
                      <a:pt x="10739" y="397"/>
                      <a:pt x="10228" y="111"/>
                    </a:cubicBezTo>
                    <a:cubicBezTo>
                      <a:pt x="10078" y="34"/>
                      <a:pt x="9915" y="1"/>
                      <a:pt x="97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8"/>
              <p:cNvSpPr/>
              <p:nvPr/>
            </p:nvSpPr>
            <p:spPr>
              <a:xfrm>
                <a:off x="1875225" y="5439475"/>
                <a:ext cx="275350" cy="581350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23254" extrusionOk="0">
                    <a:moveTo>
                      <a:pt x="1532" y="0"/>
                    </a:moveTo>
                    <a:cubicBezTo>
                      <a:pt x="1396" y="0"/>
                      <a:pt x="1258" y="23"/>
                      <a:pt x="1120" y="72"/>
                    </a:cubicBezTo>
                    <a:cubicBezTo>
                      <a:pt x="167" y="418"/>
                      <a:pt x="0" y="1668"/>
                      <a:pt x="72" y="2668"/>
                    </a:cubicBezTo>
                    <a:cubicBezTo>
                      <a:pt x="405" y="6859"/>
                      <a:pt x="2215" y="10836"/>
                      <a:pt x="4501" y="14396"/>
                    </a:cubicBezTo>
                    <a:cubicBezTo>
                      <a:pt x="6465" y="17444"/>
                      <a:pt x="8692" y="20456"/>
                      <a:pt x="11014" y="23254"/>
                    </a:cubicBezTo>
                    <a:cubicBezTo>
                      <a:pt x="10966" y="22111"/>
                      <a:pt x="9954" y="20718"/>
                      <a:pt x="9335" y="19801"/>
                    </a:cubicBezTo>
                    <a:cubicBezTo>
                      <a:pt x="8763" y="18968"/>
                      <a:pt x="8132" y="18158"/>
                      <a:pt x="7906" y="17182"/>
                    </a:cubicBezTo>
                    <a:cubicBezTo>
                      <a:pt x="7632" y="15967"/>
                      <a:pt x="8073" y="14598"/>
                      <a:pt x="7454" y="13515"/>
                    </a:cubicBezTo>
                    <a:cubicBezTo>
                      <a:pt x="7001" y="12681"/>
                      <a:pt x="6025" y="12253"/>
                      <a:pt x="5346" y="11586"/>
                    </a:cubicBezTo>
                    <a:cubicBezTo>
                      <a:pt x="4108" y="10371"/>
                      <a:pt x="3858" y="8478"/>
                      <a:pt x="3858" y="6764"/>
                    </a:cubicBezTo>
                    <a:cubicBezTo>
                      <a:pt x="3858" y="5025"/>
                      <a:pt x="4037" y="3240"/>
                      <a:pt x="3406" y="1632"/>
                    </a:cubicBezTo>
                    <a:cubicBezTo>
                      <a:pt x="3089" y="816"/>
                      <a:pt x="2345" y="0"/>
                      <a:pt x="15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8"/>
              <p:cNvSpPr/>
              <p:nvPr/>
            </p:nvSpPr>
            <p:spPr>
              <a:xfrm>
                <a:off x="1803775" y="5791475"/>
                <a:ext cx="395625" cy="436825"/>
              </a:xfrm>
              <a:custGeom>
                <a:avLst/>
                <a:gdLst/>
                <a:ahLst/>
                <a:cxnLst/>
                <a:rect l="l" t="t" r="r" b="b"/>
                <a:pathLst>
                  <a:path w="15825" h="17473" extrusionOk="0">
                    <a:moveTo>
                      <a:pt x="1787" y="0"/>
                    </a:moveTo>
                    <a:cubicBezTo>
                      <a:pt x="1712" y="0"/>
                      <a:pt x="1636" y="6"/>
                      <a:pt x="1561" y="18"/>
                    </a:cubicBezTo>
                    <a:cubicBezTo>
                      <a:pt x="489" y="197"/>
                      <a:pt x="1" y="1471"/>
                      <a:pt x="1" y="2566"/>
                    </a:cubicBezTo>
                    <a:cubicBezTo>
                      <a:pt x="13" y="4554"/>
                      <a:pt x="1001" y="6447"/>
                      <a:pt x="2335" y="7924"/>
                    </a:cubicBezTo>
                    <a:cubicBezTo>
                      <a:pt x="3680" y="9388"/>
                      <a:pt x="5347" y="10519"/>
                      <a:pt x="7002" y="11638"/>
                    </a:cubicBezTo>
                    <a:cubicBezTo>
                      <a:pt x="8442" y="12627"/>
                      <a:pt x="9895" y="13591"/>
                      <a:pt x="11371" y="14556"/>
                    </a:cubicBezTo>
                    <a:cubicBezTo>
                      <a:pt x="12752" y="15484"/>
                      <a:pt x="14288" y="16877"/>
                      <a:pt x="15824" y="17473"/>
                    </a:cubicBezTo>
                    <a:cubicBezTo>
                      <a:pt x="15670" y="16258"/>
                      <a:pt x="14824" y="14734"/>
                      <a:pt x="13931" y="13901"/>
                    </a:cubicBezTo>
                    <a:cubicBezTo>
                      <a:pt x="13276" y="13305"/>
                      <a:pt x="12479" y="12901"/>
                      <a:pt x="11836" y="12305"/>
                    </a:cubicBezTo>
                    <a:cubicBezTo>
                      <a:pt x="10395" y="10936"/>
                      <a:pt x="9931" y="8614"/>
                      <a:pt x="8157" y="7721"/>
                    </a:cubicBezTo>
                    <a:cubicBezTo>
                      <a:pt x="7276" y="7293"/>
                      <a:pt x="6180" y="7245"/>
                      <a:pt x="5525" y="6519"/>
                    </a:cubicBezTo>
                    <a:cubicBezTo>
                      <a:pt x="5192" y="6162"/>
                      <a:pt x="5049" y="5673"/>
                      <a:pt x="4894" y="5209"/>
                    </a:cubicBezTo>
                    <a:cubicBezTo>
                      <a:pt x="4644" y="4364"/>
                      <a:pt x="4382" y="3530"/>
                      <a:pt x="4120" y="2685"/>
                    </a:cubicBezTo>
                    <a:cubicBezTo>
                      <a:pt x="3918" y="2030"/>
                      <a:pt x="3728" y="1375"/>
                      <a:pt x="3311" y="840"/>
                    </a:cubicBezTo>
                    <a:cubicBezTo>
                      <a:pt x="2951" y="364"/>
                      <a:pt x="2385" y="0"/>
                      <a:pt x="17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8"/>
              <p:cNvSpPr/>
              <p:nvPr/>
            </p:nvSpPr>
            <p:spPr>
              <a:xfrm>
                <a:off x="2005900" y="5029925"/>
                <a:ext cx="226525" cy="1329050"/>
              </a:xfrm>
              <a:custGeom>
                <a:avLst/>
                <a:gdLst/>
                <a:ahLst/>
                <a:cxnLst/>
                <a:rect l="l" t="t" r="r" b="b"/>
                <a:pathLst>
                  <a:path w="9061" h="53162" extrusionOk="0">
                    <a:moveTo>
                      <a:pt x="441" y="0"/>
                    </a:moveTo>
                    <a:lnTo>
                      <a:pt x="0" y="83"/>
                    </a:lnTo>
                    <a:cubicBezTo>
                      <a:pt x="1381" y="6787"/>
                      <a:pt x="2286" y="14180"/>
                      <a:pt x="3239" y="22015"/>
                    </a:cubicBezTo>
                    <a:cubicBezTo>
                      <a:pt x="4548" y="32754"/>
                      <a:pt x="5906" y="43875"/>
                      <a:pt x="8632" y="53161"/>
                    </a:cubicBezTo>
                    <a:lnTo>
                      <a:pt x="9061" y="53042"/>
                    </a:lnTo>
                    <a:cubicBezTo>
                      <a:pt x="6358" y="43779"/>
                      <a:pt x="5001" y="32695"/>
                      <a:pt x="3691" y="21967"/>
                    </a:cubicBezTo>
                    <a:cubicBezTo>
                      <a:pt x="2739" y="14121"/>
                      <a:pt x="1846" y="6727"/>
                      <a:pt x="4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8"/>
              <p:cNvSpPr/>
              <p:nvPr/>
            </p:nvSpPr>
            <p:spPr>
              <a:xfrm>
                <a:off x="2117225" y="5235900"/>
                <a:ext cx="205700" cy="572100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22884" extrusionOk="0">
                    <a:moveTo>
                      <a:pt x="7834" y="0"/>
                    </a:moveTo>
                    <a:cubicBezTo>
                      <a:pt x="6584" y="1989"/>
                      <a:pt x="6037" y="4596"/>
                      <a:pt x="5513" y="7132"/>
                    </a:cubicBezTo>
                    <a:cubicBezTo>
                      <a:pt x="5215" y="8561"/>
                      <a:pt x="4929" y="9906"/>
                      <a:pt x="4548" y="11109"/>
                    </a:cubicBezTo>
                    <a:cubicBezTo>
                      <a:pt x="4024" y="12704"/>
                      <a:pt x="3286" y="14228"/>
                      <a:pt x="2572" y="15716"/>
                    </a:cubicBezTo>
                    <a:cubicBezTo>
                      <a:pt x="1465" y="17967"/>
                      <a:pt x="357" y="20288"/>
                      <a:pt x="0" y="22824"/>
                    </a:cubicBezTo>
                    <a:lnTo>
                      <a:pt x="453" y="22884"/>
                    </a:lnTo>
                    <a:cubicBezTo>
                      <a:pt x="798" y="20419"/>
                      <a:pt x="1917" y="18133"/>
                      <a:pt x="2989" y="15907"/>
                    </a:cubicBezTo>
                    <a:cubicBezTo>
                      <a:pt x="3703" y="14407"/>
                      <a:pt x="4453" y="12859"/>
                      <a:pt x="4977" y="11252"/>
                    </a:cubicBezTo>
                    <a:cubicBezTo>
                      <a:pt x="5382" y="10025"/>
                      <a:pt x="5668" y="8668"/>
                      <a:pt x="5965" y="7239"/>
                    </a:cubicBezTo>
                    <a:cubicBezTo>
                      <a:pt x="6477" y="4751"/>
                      <a:pt x="7001" y="2179"/>
                      <a:pt x="8227" y="250"/>
                    </a:cubicBezTo>
                    <a:lnTo>
                      <a:pt x="783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8"/>
              <p:cNvSpPr/>
              <p:nvPr/>
            </p:nvSpPr>
            <p:spPr>
              <a:xfrm>
                <a:off x="2144900" y="5476700"/>
                <a:ext cx="224750" cy="525675"/>
              </a:xfrm>
              <a:custGeom>
                <a:avLst/>
                <a:gdLst/>
                <a:ahLst/>
                <a:cxnLst/>
                <a:rect l="l" t="t" r="r" b="b"/>
                <a:pathLst>
                  <a:path w="8990" h="21027" extrusionOk="0">
                    <a:moveTo>
                      <a:pt x="8680" y="0"/>
                    </a:moveTo>
                    <a:cubicBezTo>
                      <a:pt x="7239" y="1358"/>
                      <a:pt x="6096" y="3620"/>
                      <a:pt x="5715" y="5930"/>
                    </a:cubicBezTo>
                    <a:cubicBezTo>
                      <a:pt x="5692" y="6084"/>
                      <a:pt x="5680" y="6251"/>
                      <a:pt x="5644" y="6418"/>
                    </a:cubicBezTo>
                    <a:cubicBezTo>
                      <a:pt x="5442" y="7692"/>
                      <a:pt x="5227" y="9001"/>
                      <a:pt x="4513" y="10049"/>
                    </a:cubicBezTo>
                    <a:cubicBezTo>
                      <a:pt x="4394" y="10216"/>
                      <a:pt x="4275" y="10371"/>
                      <a:pt x="4144" y="10537"/>
                    </a:cubicBezTo>
                    <a:cubicBezTo>
                      <a:pt x="3918" y="10823"/>
                      <a:pt x="3679" y="11121"/>
                      <a:pt x="3513" y="11442"/>
                    </a:cubicBezTo>
                    <a:cubicBezTo>
                      <a:pt x="3263" y="11918"/>
                      <a:pt x="3168" y="12442"/>
                      <a:pt x="3084" y="12954"/>
                    </a:cubicBezTo>
                    <a:cubicBezTo>
                      <a:pt x="3037" y="13157"/>
                      <a:pt x="3013" y="13395"/>
                      <a:pt x="2953" y="13609"/>
                    </a:cubicBezTo>
                    <a:cubicBezTo>
                      <a:pt x="2703" y="14621"/>
                      <a:pt x="2144" y="15574"/>
                      <a:pt x="1632" y="16479"/>
                    </a:cubicBezTo>
                    <a:cubicBezTo>
                      <a:pt x="1513" y="16705"/>
                      <a:pt x="1370" y="16907"/>
                      <a:pt x="1251" y="17133"/>
                    </a:cubicBezTo>
                    <a:cubicBezTo>
                      <a:pt x="679" y="18193"/>
                      <a:pt x="0" y="19586"/>
                      <a:pt x="143" y="21027"/>
                    </a:cubicBezTo>
                    <a:lnTo>
                      <a:pt x="584" y="20967"/>
                    </a:lnTo>
                    <a:cubicBezTo>
                      <a:pt x="477" y="19658"/>
                      <a:pt x="1060" y="18395"/>
                      <a:pt x="1655" y="17336"/>
                    </a:cubicBezTo>
                    <a:cubicBezTo>
                      <a:pt x="1774" y="17133"/>
                      <a:pt x="1905" y="16907"/>
                      <a:pt x="2025" y="16705"/>
                    </a:cubicBezTo>
                    <a:cubicBezTo>
                      <a:pt x="2572" y="15764"/>
                      <a:pt x="3132" y="14800"/>
                      <a:pt x="3394" y="13704"/>
                    </a:cubicBezTo>
                    <a:cubicBezTo>
                      <a:pt x="3441" y="13490"/>
                      <a:pt x="3489" y="13252"/>
                      <a:pt x="3525" y="13026"/>
                    </a:cubicBezTo>
                    <a:cubicBezTo>
                      <a:pt x="3620" y="12538"/>
                      <a:pt x="3715" y="12073"/>
                      <a:pt x="3918" y="11657"/>
                    </a:cubicBezTo>
                    <a:cubicBezTo>
                      <a:pt x="4060" y="11371"/>
                      <a:pt x="4275" y="11109"/>
                      <a:pt x="4501" y="10835"/>
                    </a:cubicBezTo>
                    <a:cubicBezTo>
                      <a:pt x="4632" y="10668"/>
                      <a:pt x="4763" y="10514"/>
                      <a:pt x="4882" y="10335"/>
                    </a:cubicBezTo>
                    <a:cubicBezTo>
                      <a:pt x="5680" y="9192"/>
                      <a:pt x="5882" y="7835"/>
                      <a:pt x="6096" y="6501"/>
                    </a:cubicBezTo>
                    <a:cubicBezTo>
                      <a:pt x="6120" y="6346"/>
                      <a:pt x="6132" y="6180"/>
                      <a:pt x="6168" y="6013"/>
                    </a:cubicBezTo>
                    <a:cubicBezTo>
                      <a:pt x="6537" y="3810"/>
                      <a:pt x="7609" y="1643"/>
                      <a:pt x="8990" y="346"/>
                    </a:cubicBezTo>
                    <a:lnTo>
                      <a:pt x="86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8"/>
              <p:cNvSpPr/>
              <p:nvPr/>
            </p:nvSpPr>
            <p:spPr>
              <a:xfrm>
                <a:off x="1821950" y="5686250"/>
                <a:ext cx="624500" cy="553650"/>
              </a:xfrm>
              <a:custGeom>
                <a:avLst/>
                <a:gdLst/>
                <a:ahLst/>
                <a:cxnLst/>
                <a:rect l="l" t="t" r="r" b="b"/>
                <a:pathLst>
                  <a:path w="24980" h="22146" extrusionOk="0">
                    <a:moveTo>
                      <a:pt x="24694" y="0"/>
                    </a:moveTo>
                    <a:cubicBezTo>
                      <a:pt x="23420" y="1012"/>
                      <a:pt x="22610" y="2810"/>
                      <a:pt x="22241" y="3798"/>
                    </a:cubicBezTo>
                    <a:cubicBezTo>
                      <a:pt x="22110" y="4120"/>
                      <a:pt x="22003" y="4453"/>
                      <a:pt x="21884" y="4775"/>
                    </a:cubicBezTo>
                    <a:cubicBezTo>
                      <a:pt x="21539" y="5739"/>
                      <a:pt x="21193" y="6727"/>
                      <a:pt x="20681" y="7608"/>
                    </a:cubicBezTo>
                    <a:cubicBezTo>
                      <a:pt x="20455" y="7977"/>
                      <a:pt x="20181" y="8335"/>
                      <a:pt x="19931" y="8692"/>
                    </a:cubicBezTo>
                    <a:cubicBezTo>
                      <a:pt x="19586" y="9168"/>
                      <a:pt x="19229" y="9668"/>
                      <a:pt x="18955" y="10204"/>
                    </a:cubicBezTo>
                    <a:cubicBezTo>
                      <a:pt x="18610" y="10883"/>
                      <a:pt x="18395" y="11609"/>
                      <a:pt x="18193" y="12323"/>
                    </a:cubicBezTo>
                    <a:cubicBezTo>
                      <a:pt x="18062" y="12788"/>
                      <a:pt x="17919" y="13276"/>
                      <a:pt x="17740" y="13716"/>
                    </a:cubicBezTo>
                    <a:cubicBezTo>
                      <a:pt x="17550" y="14216"/>
                      <a:pt x="17312" y="14693"/>
                      <a:pt x="17086" y="15145"/>
                    </a:cubicBezTo>
                    <a:cubicBezTo>
                      <a:pt x="16931" y="15466"/>
                      <a:pt x="16764" y="15800"/>
                      <a:pt x="16609" y="16133"/>
                    </a:cubicBezTo>
                    <a:cubicBezTo>
                      <a:pt x="16216" y="17026"/>
                      <a:pt x="15919" y="17979"/>
                      <a:pt x="15633" y="18884"/>
                    </a:cubicBezTo>
                    <a:lnTo>
                      <a:pt x="14883" y="21265"/>
                    </a:lnTo>
                    <a:cubicBezTo>
                      <a:pt x="14740" y="21122"/>
                      <a:pt x="14585" y="20967"/>
                      <a:pt x="14442" y="20800"/>
                    </a:cubicBezTo>
                    <a:cubicBezTo>
                      <a:pt x="13311" y="19634"/>
                      <a:pt x="12025" y="18324"/>
                      <a:pt x="10799" y="17407"/>
                    </a:cubicBezTo>
                    <a:lnTo>
                      <a:pt x="10466" y="17169"/>
                    </a:lnTo>
                    <a:cubicBezTo>
                      <a:pt x="9847" y="16717"/>
                      <a:pt x="9204" y="16252"/>
                      <a:pt x="8680" y="15681"/>
                    </a:cubicBezTo>
                    <a:cubicBezTo>
                      <a:pt x="8489" y="15466"/>
                      <a:pt x="8299" y="15205"/>
                      <a:pt x="8096" y="14966"/>
                    </a:cubicBezTo>
                    <a:cubicBezTo>
                      <a:pt x="7858" y="14669"/>
                      <a:pt x="7620" y="14371"/>
                      <a:pt x="7358" y="14097"/>
                    </a:cubicBezTo>
                    <a:cubicBezTo>
                      <a:pt x="6930" y="13657"/>
                      <a:pt x="6418" y="13300"/>
                      <a:pt x="5929" y="12966"/>
                    </a:cubicBezTo>
                    <a:cubicBezTo>
                      <a:pt x="5739" y="12823"/>
                      <a:pt x="5537" y="12692"/>
                      <a:pt x="5358" y="12561"/>
                    </a:cubicBezTo>
                    <a:cubicBezTo>
                      <a:pt x="2822" y="10680"/>
                      <a:pt x="929" y="7561"/>
                      <a:pt x="453" y="4418"/>
                    </a:cubicBezTo>
                    <a:lnTo>
                      <a:pt x="0" y="4489"/>
                    </a:lnTo>
                    <a:cubicBezTo>
                      <a:pt x="512" y="7739"/>
                      <a:pt x="2465" y="10978"/>
                      <a:pt x="5096" y="12930"/>
                    </a:cubicBezTo>
                    <a:cubicBezTo>
                      <a:pt x="5287" y="13085"/>
                      <a:pt x="5477" y="13216"/>
                      <a:pt x="5679" y="13347"/>
                    </a:cubicBezTo>
                    <a:cubicBezTo>
                      <a:pt x="6180" y="13704"/>
                      <a:pt x="6644" y="14038"/>
                      <a:pt x="7049" y="14431"/>
                    </a:cubicBezTo>
                    <a:cubicBezTo>
                      <a:pt x="7299" y="14693"/>
                      <a:pt x="7501" y="14966"/>
                      <a:pt x="7739" y="15264"/>
                    </a:cubicBezTo>
                    <a:cubicBezTo>
                      <a:pt x="7942" y="15526"/>
                      <a:pt x="8132" y="15776"/>
                      <a:pt x="8358" y="16014"/>
                    </a:cubicBezTo>
                    <a:cubicBezTo>
                      <a:pt x="8906" y="16621"/>
                      <a:pt x="9573" y="17098"/>
                      <a:pt x="10216" y="17562"/>
                    </a:cubicBezTo>
                    <a:lnTo>
                      <a:pt x="10537" y="17800"/>
                    </a:lnTo>
                    <a:cubicBezTo>
                      <a:pt x="11752" y="18681"/>
                      <a:pt x="13014" y="19991"/>
                      <a:pt x="14133" y="21134"/>
                    </a:cubicBezTo>
                    <a:cubicBezTo>
                      <a:pt x="14371" y="21396"/>
                      <a:pt x="14609" y="21634"/>
                      <a:pt x="14847" y="21872"/>
                    </a:cubicBezTo>
                    <a:lnTo>
                      <a:pt x="15109" y="22146"/>
                    </a:lnTo>
                    <a:lnTo>
                      <a:pt x="16097" y="18991"/>
                    </a:lnTo>
                    <a:cubicBezTo>
                      <a:pt x="16371" y="18074"/>
                      <a:pt x="16657" y="17157"/>
                      <a:pt x="17050" y="16276"/>
                    </a:cubicBezTo>
                    <a:cubicBezTo>
                      <a:pt x="17193" y="15955"/>
                      <a:pt x="17348" y="15621"/>
                      <a:pt x="17502" y="15312"/>
                    </a:cubicBezTo>
                    <a:cubicBezTo>
                      <a:pt x="17740" y="14835"/>
                      <a:pt x="17979" y="14347"/>
                      <a:pt x="18181" y="13835"/>
                    </a:cubicBezTo>
                    <a:cubicBezTo>
                      <a:pt x="18360" y="13383"/>
                      <a:pt x="18502" y="12883"/>
                      <a:pt x="18633" y="12407"/>
                    </a:cubicBezTo>
                    <a:cubicBezTo>
                      <a:pt x="18836" y="11728"/>
                      <a:pt x="19038" y="11025"/>
                      <a:pt x="19372" y="10383"/>
                    </a:cubicBezTo>
                    <a:cubicBezTo>
                      <a:pt x="19634" y="9871"/>
                      <a:pt x="19979" y="9394"/>
                      <a:pt x="20324" y="8930"/>
                    </a:cubicBezTo>
                    <a:cubicBezTo>
                      <a:pt x="20574" y="8573"/>
                      <a:pt x="20836" y="8204"/>
                      <a:pt x="21074" y="7811"/>
                    </a:cubicBezTo>
                    <a:cubicBezTo>
                      <a:pt x="21634" y="6906"/>
                      <a:pt x="21991" y="5894"/>
                      <a:pt x="22324" y="4906"/>
                    </a:cubicBezTo>
                    <a:cubicBezTo>
                      <a:pt x="22432" y="4584"/>
                      <a:pt x="22551" y="4275"/>
                      <a:pt x="22670" y="3941"/>
                    </a:cubicBezTo>
                    <a:cubicBezTo>
                      <a:pt x="23015" y="3001"/>
                      <a:pt x="23789" y="1298"/>
                      <a:pt x="24979" y="357"/>
                    </a:cubicBezTo>
                    <a:lnTo>
                      <a:pt x="2469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8"/>
              <p:cNvSpPr/>
              <p:nvPr/>
            </p:nvSpPr>
            <p:spPr>
              <a:xfrm>
                <a:off x="1896650" y="5436500"/>
                <a:ext cx="263450" cy="569750"/>
              </a:xfrm>
              <a:custGeom>
                <a:avLst/>
                <a:gdLst/>
                <a:ahLst/>
                <a:cxnLst/>
                <a:rect l="l" t="t" r="r" b="b"/>
                <a:pathLst>
                  <a:path w="10538" h="22790" extrusionOk="0">
                    <a:moveTo>
                      <a:pt x="322" y="1"/>
                    </a:moveTo>
                    <a:lnTo>
                      <a:pt x="322" y="1"/>
                    </a:lnTo>
                    <a:cubicBezTo>
                      <a:pt x="1" y="1382"/>
                      <a:pt x="215" y="2751"/>
                      <a:pt x="501" y="4275"/>
                    </a:cubicBezTo>
                    <a:cubicBezTo>
                      <a:pt x="977" y="6895"/>
                      <a:pt x="1572" y="9657"/>
                      <a:pt x="3037" y="11955"/>
                    </a:cubicBezTo>
                    <a:cubicBezTo>
                      <a:pt x="3239" y="12252"/>
                      <a:pt x="3442" y="12550"/>
                      <a:pt x="3656" y="12848"/>
                    </a:cubicBezTo>
                    <a:cubicBezTo>
                      <a:pt x="3954" y="13253"/>
                      <a:pt x="4239" y="13669"/>
                      <a:pt x="4489" y="14098"/>
                    </a:cubicBezTo>
                    <a:cubicBezTo>
                      <a:pt x="4763" y="14586"/>
                      <a:pt x="5013" y="15110"/>
                      <a:pt x="5227" y="15634"/>
                    </a:cubicBezTo>
                    <a:cubicBezTo>
                      <a:pt x="5347" y="15932"/>
                      <a:pt x="5489" y="16241"/>
                      <a:pt x="5632" y="16539"/>
                    </a:cubicBezTo>
                    <a:cubicBezTo>
                      <a:pt x="6763" y="18908"/>
                      <a:pt x="8514" y="20885"/>
                      <a:pt x="10204" y="22790"/>
                    </a:cubicBezTo>
                    <a:lnTo>
                      <a:pt x="10538" y="22480"/>
                    </a:lnTo>
                    <a:cubicBezTo>
                      <a:pt x="8871" y="20599"/>
                      <a:pt x="7144" y="18646"/>
                      <a:pt x="6049" y="16348"/>
                    </a:cubicBezTo>
                    <a:lnTo>
                      <a:pt x="5644" y="15455"/>
                    </a:lnTo>
                    <a:cubicBezTo>
                      <a:pt x="5418" y="14931"/>
                      <a:pt x="5180" y="14384"/>
                      <a:pt x="4882" y="13872"/>
                    </a:cubicBezTo>
                    <a:cubicBezTo>
                      <a:pt x="4632" y="13407"/>
                      <a:pt x="4335" y="12991"/>
                      <a:pt x="4037" y="12574"/>
                    </a:cubicBezTo>
                    <a:cubicBezTo>
                      <a:pt x="3834" y="12300"/>
                      <a:pt x="3620" y="12002"/>
                      <a:pt x="3430" y="11705"/>
                    </a:cubicBezTo>
                    <a:cubicBezTo>
                      <a:pt x="2001" y="9466"/>
                      <a:pt x="1417" y="6776"/>
                      <a:pt x="941" y="4180"/>
                    </a:cubicBezTo>
                    <a:cubicBezTo>
                      <a:pt x="679" y="2716"/>
                      <a:pt x="477" y="1382"/>
                      <a:pt x="763" y="108"/>
                    </a:cubicBezTo>
                    <a:lnTo>
                      <a:pt x="32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0" name="Google Shape;380;p8"/>
            <p:cNvGrpSpPr/>
            <p:nvPr/>
          </p:nvGrpSpPr>
          <p:grpSpPr>
            <a:xfrm rot="2700000">
              <a:off x="2022629" y="4043249"/>
              <a:ext cx="736574" cy="1342446"/>
              <a:chOff x="-214625" y="3943775"/>
              <a:chExt cx="458725" cy="836125"/>
            </a:xfrm>
          </p:grpSpPr>
          <p:sp>
            <p:nvSpPr>
              <p:cNvPr id="381" name="Google Shape;381;p8"/>
              <p:cNvSpPr/>
              <p:nvPr/>
            </p:nvSpPr>
            <p:spPr>
              <a:xfrm>
                <a:off x="-114025" y="3943775"/>
                <a:ext cx="195000" cy="501875"/>
              </a:xfrm>
              <a:custGeom>
                <a:avLst/>
                <a:gdLst/>
                <a:ahLst/>
                <a:cxnLst/>
                <a:rect l="l" t="t" r="r" b="b"/>
                <a:pathLst>
                  <a:path w="7800" h="20075" extrusionOk="0">
                    <a:moveTo>
                      <a:pt x="4323" y="0"/>
                    </a:moveTo>
                    <a:cubicBezTo>
                      <a:pt x="2204" y="3013"/>
                      <a:pt x="1" y="6299"/>
                      <a:pt x="84" y="9978"/>
                    </a:cubicBezTo>
                    <a:cubicBezTo>
                      <a:pt x="120" y="11918"/>
                      <a:pt x="811" y="13800"/>
                      <a:pt x="1596" y="15586"/>
                    </a:cubicBezTo>
                    <a:cubicBezTo>
                      <a:pt x="2335" y="17217"/>
                      <a:pt x="3168" y="18872"/>
                      <a:pt x="4490" y="20074"/>
                    </a:cubicBezTo>
                    <a:cubicBezTo>
                      <a:pt x="4454" y="18991"/>
                      <a:pt x="5156" y="18205"/>
                      <a:pt x="5680" y="17252"/>
                    </a:cubicBezTo>
                    <a:cubicBezTo>
                      <a:pt x="6811" y="15193"/>
                      <a:pt x="7800" y="12930"/>
                      <a:pt x="7538" y="10597"/>
                    </a:cubicBezTo>
                    <a:cubicBezTo>
                      <a:pt x="7371" y="9216"/>
                      <a:pt x="6776" y="7918"/>
                      <a:pt x="6252" y="6620"/>
                    </a:cubicBezTo>
                    <a:cubicBezTo>
                      <a:pt x="5394" y="4453"/>
                      <a:pt x="4692" y="2322"/>
                      <a:pt x="4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8"/>
              <p:cNvSpPr/>
              <p:nvPr/>
            </p:nvSpPr>
            <p:spPr>
              <a:xfrm>
                <a:off x="64875" y="4296800"/>
                <a:ext cx="179225" cy="327425"/>
              </a:xfrm>
              <a:custGeom>
                <a:avLst/>
                <a:gdLst/>
                <a:ahLst/>
                <a:cxnLst/>
                <a:rect l="l" t="t" r="r" b="b"/>
                <a:pathLst>
                  <a:path w="7169" h="13097" extrusionOk="0">
                    <a:moveTo>
                      <a:pt x="6787" y="0"/>
                    </a:moveTo>
                    <a:cubicBezTo>
                      <a:pt x="5692" y="2536"/>
                      <a:pt x="2810" y="3798"/>
                      <a:pt x="1322" y="6120"/>
                    </a:cubicBezTo>
                    <a:cubicBezTo>
                      <a:pt x="1" y="8192"/>
                      <a:pt x="12" y="11049"/>
                      <a:pt x="1358" y="13097"/>
                    </a:cubicBezTo>
                    <a:cubicBezTo>
                      <a:pt x="1703" y="12502"/>
                      <a:pt x="2287" y="12109"/>
                      <a:pt x="2846" y="11704"/>
                    </a:cubicBezTo>
                    <a:cubicBezTo>
                      <a:pt x="4680" y="10406"/>
                      <a:pt x="6299" y="8632"/>
                      <a:pt x="6751" y="6429"/>
                    </a:cubicBezTo>
                    <a:cubicBezTo>
                      <a:pt x="7168" y="4429"/>
                      <a:pt x="6561" y="2048"/>
                      <a:pt x="67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8"/>
              <p:cNvSpPr/>
              <p:nvPr/>
            </p:nvSpPr>
            <p:spPr>
              <a:xfrm>
                <a:off x="-214625" y="4372100"/>
                <a:ext cx="233975" cy="263550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1054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82" y="2548"/>
                      <a:pt x="810" y="5168"/>
                      <a:pt x="2168" y="7346"/>
                    </a:cubicBezTo>
                    <a:cubicBezTo>
                      <a:pt x="2620" y="8049"/>
                      <a:pt x="3156" y="8704"/>
                      <a:pt x="3846" y="9132"/>
                    </a:cubicBezTo>
                    <a:cubicBezTo>
                      <a:pt x="4596" y="9585"/>
                      <a:pt x="5477" y="9775"/>
                      <a:pt x="6323" y="9954"/>
                    </a:cubicBezTo>
                    <a:cubicBezTo>
                      <a:pt x="7024" y="10104"/>
                      <a:pt x="8138" y="10541"/>
                      <a:pt x="8942" y="10541"/>
                    </a:cubicBezTo>
                    <a:cubicBezTo>
                      <a:pt x="9094" y="10541"/>
                      <a:pt x="9234" y="10526"/>
                      <a:pt x="9359" y="10490"/>
                    </a:cubicBezTo>
                    <a:cubicBezTo>
                      <a:pt x="8180" y="8204"/>
                      <a:pt x="7037" y="5465"/>
                      <a:pt x="5299" y="3525"/>
                    </a:cubicBezTo>
                    <a:cubicBezTo>
                      <a:pt x="3870" y="1929"/>
                      <a:pt x="1906" y="953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8"/>
              <p:cNvSpPr/>
              <p:nvPr/>
            </p:nvSpPr>
            <p:spPr>
              <a:xfrm>
                <a:off x="-32750" y="3943775"/>
                <a:ext cx="219700" cy="836125"/>
              </a:xfrm>
              <a:custGeom>
                <a:avLst/>
                <a:gdLst/>
                <a:ahLst/>
                <a:cxnLst/>
                <a:rect l="l" t="t" r="r" b="b"/>
                <a:pathLst>
                  <a:path w="8788" h="33445" extrusionOk="0">
                    <a:moveTo>
                      <a:pt x="1072" y="0"/>
                    </a:moveTo>
                    <a:cubicBezTo>
                      <a:pt x="858" y="1489"/>
                      <a:pt x="679" y="2965"/>
                      <a:pt x="536" y="4453"/>
                    </a:cubicBezTo>
                    <a:cubicBezTo>
                      <a:pt x="369" y="5941"/>
                      <a:pt x="250" y="7430"/>
                      <a:pt x="167" y="8918"/>
                    </a:cubicBezTo>
                    <a:cubicBezTo>
                      <a:pt x="0" y="11906"/>
                      <a:pt x="60" y="14907"/>
                      <a:pt x="524" y="17883"/>
                    </a:cubicBezTo>
                    <a:cubicBezTo>
                      <a:pt x="1012" y="20848"/>
                      <a:pt x="1870" y="23765"/>
                      <a:pt x="3227" y="26444"/>
                    </a:cubicBezTo>
                    <a:cubicBezTo>
                      <a:pt x="3917" y="27789"/>
                      <a:pt x="4703" y="29063"/>
                      <a:pt x="5620" y="30254"/>
                    </a:cubicBezTo>
                    <a:cubicBezTo>
                      <a:pt x="6561" y="31433"/>
                      <a:pt x="7608" y="32516"/>
                      <a:pt x="8787" y="33445"/>
                    </a:cubicBezTo>
                    <a:cubicBezTo>
                      <a:pt x="7668" y="32445"/>
                      <a:pt x="6668" y="31326"/>
                      <a:pt x="5811" y="30123"/>
                    </a:cubicBezTo>
                    <a:cubicBezTo>
                      <a:pt x="4930" y="28920"/>
                      <a:pt x="4179" y="27635"/>
                      <a:pt x="3536" y="26301"/>
                    </a:cubicBezTo>
                    <a:cubicBezTo>
                      <a:pt x="2274" y="23622"/>
                      <a:pt x="1417" y="20753"/>
                      <a:pt x="965" y="17812"/>
                    </a:cubicBezTo>
                    <a:cubicBezTo>
                      <a:pt x="477" y="14883"/>
                      <a:pt x="417" y="11906"/>
                      <a:pt x="512" y="8930"/>
                    </a:cubicBezTo>
                    <a:cubicBezTo>
                      <a:pt x="548" y="7442"/>
                      <a:pt x="643" y="5953"/>
                      <a:pt x="739" y="4465"/>
                    </a:cubicBezTo>
                    <a:lnTo>
                      <a:pt x="10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8"/>
              <p:cNvSpPr/>
              <p:nvPr/>
            </p:nvSpPr>
            <p:spPr>
              <a:xfrm>
                <a:off x="-214625" y="4297375"/>
                <a:ext cx="450675" cy="395925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837" extrusionOk="0">
                    <a:moveTo>
                      <a:pt x="17979" y="1"/>
                    </a:moveTo>
                    <a:lnTo>
                      <a:pt x="17979" y="1"/>
                    </a:lnTo>
                    <a:cubicBezTo>
                      <a:pt x="17920" y="1394"/>
                      <a:pt x="17431" y="2704"/>
                      <a:pt x="16812" y="3930"/>
                    </a:cubicBezTo>
                    <a:cubicBezTo>
                      <a:pt x="16217" y="5144"/>
                      <a:pt x="15443" y="6287"/>
                      <a:pt x="14669" y="7442"/>
                    </a:cubicBezTo>
                    <a:cubicBezTo>
                      <a:pt x="13895" y="8585"/>
                      <a:pt x="13169" y="9788"/>
                      <a:pt x="12693" y="11109"/>
                    </a:cubicBezTo>
                    <a:cubicBezTo>
                      <a:pt x="12276" y="12275"/>
                      <a:pt x="12087" y="13514"/>
                      <a:pt x="12134" y="14746"/>
                    </a:cubicBezTo>
                    <a:lnTo>
                      <a:pt x="12134" y="14746"/>
                    </a:lnTo>
                    <a:cubicBezTo>
                      <a:pt x="11083" y="13910"/>
                      <a:pt x="9889" y="13326"/>
                      <a:pt x="8752" y="12705"/>
                    </a:cubicBezTo>
                    <a:cubicBezTo>
                      <a:pt x="8097" y="12348"/>
                      <a:pt x="7466" y="11979"/>
                      <a:pt x="6871" y="11562"/>
                    </a:cubicBezTo>
                    <a:cubicBezTo>
                      <a:pt x="6275" y="11145"/>
                      <a:pt x="5739" y="10633"/>
                      <a:pt x="5239" y="10121"/>
                    </a:cubicBezTo>
                    <a:cubicBezTo>
                      <a:pt x="4227" y="9062"/>
                      <a:pt x="3358" y="7835"/>
                      <a:pt x="2537" y="6621"/>
                    </a:cubicBezTo>
                    <a:cubicBezTo>
                      <a:pt x="1703" y="5394"/>
                      <a:pt x="905" y="4132"/>
                      <a:pt x="1" y="2977"/>
                    </a:cubicBezTo>
                    <a:lnTo>
                      <a:pt x="1" y="2977"/>
                    </a:lnTo>
                    <a:cubicBezTo>
                      <a:pt x="834" y="4204"/>
                      <a:pt x="1572" y="5490"/>
                      <a:pt x="2382" y="6764"/>
                    </a:cubicBezTo>
                    <a:cubicBezTo>
                      <a:pt x="3168" y="8014"/>
                      <a:pt x="3989" y="9264"/>
                      <a:pt x="5001" y="10383"/>
                    </a:cubicBezTo>
                    <a:cubicBezTo>
                      <a:pt x="5501" y="10931"/>
                      <a:pt x="6061" y="11455"/>
                      <a:pt x="6668" y="11907"/>
                    </a:cubicBezTo>
                    <a:cubicBezTo>
                      <a:pt x="7275" y="12348"/>
                      <a:pt x="7918" y="12741"/>
                      <a:pt x="8573" y="13098"/>
                    </a:cubicBezTo>
                    <a:cubicBezTo>
                      <a:pt x="9883" y="13812"/>
                      <a:pt x="11192" y="14491"/>
                      <a:pt x="12276" y="15443"/>
                    </a:cubicBezTo>
                    <a:lnTo>
                      <a:pt x="12705" y="15836"/>
                    </a:lnTo>
                    <a:lnTo>
                      <a:pt x="12645" y="15253"/>
                    </a:lnTo>
                    <a:cubicBezTo>
                      <a:pt x="12502" y="13907"/>
                      <a:pt x="12645" y="12538"/>
                      <a:pt x="13097" y="11264"/>
                    </a:cubicBezTo>
                    <a:cubicBezTo>
                      <a:pt x="13538" y="9978"/>
                      <a:pt x="14252" y="8811"/>
                      <a:pt x="14967" y="7633"/>
                    </a:cubicBezTo>
                    <a:cubicBezTo>
                      <a:pt x="15693" y="6454"/>
                      <a:pt x="16455" y="5275"/>
                      <a:pt x="17027" y="4013"/>
                    </a:cubicBezTo>
                    <a:cubicBezTo>
                      <a:pt x="17574" y="2751"/>
                      <a:pt x="18027" y="1382"/>
                      <a:pt x="179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8"/>
              <p:cNvSpPr/>
              <p:nvPr/>
            </p:nvSpPr>
            <p:spPr>
              <a:xfrm>
                <a:off x="-67875" y="4054800"/>
                <a:ext cx="89325" cy="96750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38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4" y="655"/>
                      <a:pt x="274" y="1286"/>
                      <a:pt x="512" y="1905"/>
                    </a:cubicBezTo>
                    <a:cubicBezTo>
                      <a:pt x="774" y="2513"/>
                      <a:pt x="1096" y="3096"/>
                      <a:pt x="1477" y="3644"/>
                    </a:cubicBezTo>
                    <a:lnTo>
                      <a:pt x="1632" y="3870"/>
                    </a:lnTo>
                    <a:lnTo>
                      <a:pt x="1822" y="3691"/>
                    </a:lnTo>
                    <a:cubicBezTo>
                      <a:pt x="2227" y="3298"/>
                      <a:pt x="2560" y="2870"/>
                      <a:pt x="2858" y="2405"/>
                    </a:cubicBezTo>
                    <a:cubicBezTo>
                      <a:pt x="3013" y="2179"/>
                      <a:pt x="3144" y="1929"/>
                      <a:pt x="3263" y="1691"/>
                    </a:cubicBezTo>
                    <a:cubicBezTo>
                      <a:pt x="3382" y="1441"/>
                      <a:pt x="3501" y="1191"/>
                      <a:pt x="3572" y="929"/>
                    </a:cubicBezTo>
                    <a:lnTo>
                      <a:pt x="3572" y="929"/>
                    </a:lnTo>
                    <a:lnTo>
                      <a:pt x="3096" y="1584"/>
                    </a:lnTo>
                    <a:lnTo>
                      <a:pt x="3096" y="1584"/>
                    </a:lnTo>
                    <a:cubicBezTo>
                      <a:pt x="2953" y="1798"/>
                      <a:pt x="2775" y="2001"/>
                      <a:pt x="2608" y="2215"/>
                    </a:cubicBezTo>
                    <a:cubicBezTo>
                      <a:pt x="2323" y="2549"/>
                      <a:pt x="2030" y="2867"/>
                      <a:pt x="1722" y="3169"/>
                    </a:cubicBezTo>
                    <a:lnTo>
                      <a:pt x="1722" y="3169"/>
                    </a:lnTo>
                    <a:cubicBezTo>
                      <a:pt x="1417" y="2702"/>
                      <a:pt x="1126" y="2220"/>
                      <a:pt x="870" y="1739"/>
                    </a:cubicBezTo>
                    <a:cubicBezTo>
                      <a:pt x="572" y="1167"/>
                      <a:pt x="286" y="596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8"/>
              <p:cNvSpPr/>
              <p:nvPr/>
            </p:nvSpPr>
            <p:spPr>
              <a:xfrm>
                <a:off x="-90800" y="4143200"/>
                <a:ext cx="1381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5335" extrusionOk="0">
                    <a:moveTo>
                      <a:pt x="1" y="0"/>
                    </a:moveTo>
                    <a:cubicBezTo>
                      <a:pt x="132" y="453"/>
                      <a:pt x="310" y="882"/>
                      <a:pt x="489" y="1310"/>
                    </a:cubicBezTo>
                    <a:cubicBezTo>
                      <a:pt x="667" y="1739"/>
                      <a:pt x="846" y="2179"/>
                      <a:pt x="1060" y="2596"/>
                    </a:cubicBezTo>
                    <a:cubicBezTo>
                      <a:pt x="1453" y="3441"/>
                      <a:pt x="1918" y="4275"/>
                      <a:pt x="2406" y="5061"/>
                    </a:cubicBezTo>
                    <a:lnTo>
                      <a:pt x="2572" y="5334"/>
                    </a:lnTo>
                    <a:lnTo>
                      <a:pt x="2763" y="5096"/>
                    </a:lnTo>
                    <a:cubicBezTo>
                      <a:pt x="3322" y="4418"/>
                      <a:pt x="3858" y="3715"/>
                      <a:pt x="4311" y="2989"/>
                    </a:cubicBezTo>
                    <a:cubicBezTo>
                      <a:pt x="4549" y="2620"/>
                      <a:pt x="4763" y="2251"/>
                      <a:pt x="4966" y="1858"/>
                    </a:cubicBezTo>
                    <a:cubicBezTo>
                      <a:pt x="5168" y="1477"/>
                      <a:pt x="5358" y="1084"/>
                      <a:pt x="5525" y="679"/>
                    </a:cubicBezTo>
                    <a:lnTo>
                      <a:pt x="5525" y="679"/>
                    </a:lnTo>
                    <a:cubicBezTo>
                      <a:pt x="5287" y="1048"/>
                      <a:pt x="5049" y="1417"/>
                      <a:pt x="4787" y="1763"/>
                    </a:cubicBezTo>
                    <a:cubicBezTo>
                      <a:pt x="4537" y="2120"/>
                      <a:pt x="4287" y="2453"/>
                      <a:pt x="4037" y="2798"/>
                    </a:cubicBezTo>
                    <a:cubicBezTo>
                      <a:pt x="3578" y="3403"/>
                      <a:pt x="3110" y="3990"/>
                      <a:pt x="2633" y="4566"/>
                    </a:cubicBezTo>
                    <a:lnTo>
                      <a:pt x="2633" y="4566"/>
                    </a:lnTo>
                    <a:cubicBezTo>
                      <a:pt x="2202" y="3867"/>
                      <a:pt x="1781" y="3159"/>
                      <a:pt x="1370" y="244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8"/>
              <p:cNvSpPr/>
              <p:nvPr/>
            </p:nvSpPr>
            <p:spPr>
              <a:xfrm>
                <a:off x="-80675" y="4247375"/>
                <a:ext cx="136350" cy="111050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4442" extrusionOk="0">
                    <a:moveTo>
                      <a:pt x="5453" y="1"/>
                    </a:moveTo>
                    <a:lnTo>
                      <a:pt x="5453" y="1"/>
                    </a:lnTo>
                    <a:cubicBezTo>
                      <a:pt x="4942" y="691"/>
                      <a:pt x="4430" y="1358"/>
                      <a:pt x="3894" y="2013"/>
                    </a:cubicBezTo>
                    <a:cubicBezTo>
                      <a:pt x="3632" y="2358"/>
                      <a:pt x="3358" y="2668"/>
                      <a:pt x="3096" y="2989"/>
                    </a:cubicBezTo>
                    <a:lnTo>
                      <a:pt x="2449" y="3758"/>
                    </a:lnTo>
                    <a:lnTo>
                      <a:pt x="2449" y="3758"/>
                    </a:lnTo>
                    <a:lnTo>
                      <a:pt x="1310" y="2382"/>
                    </a:lnTo>
                    <a:cubicBezTo>
                      <a:pt x="870" y="1858"/>
                      <a:pt x="441" y="1322"/>
                      <a:pt x="0" y="810"/>
                    </a:cubicBezTo>
                    <a:lnTo>
                      <a:pt x="0" y="810"/>
                    </a:lnTo>
                    <a:cubicBezTo>
                      <a:pt x="298" y="1429"/>
                      <a:pt x="655" y="2013"/>
                      <a:pt x="1036" y="2572"/>
                    </a:cubicBezTo>
                    <a:cubicBezTo>
                      <a:pt x="1405" y="3156"/>
                      <a:pt x="1822" y="3703"/>
                      <a:pt x="2263" y="4239"/>
                    </a:cubicBezTo>
                    <a:lnTo>
                      <a:pt x="2417" y="4442"/>
                    </a:lnTo>
                    <a:lnTo>
                      <a:pt x="2596" y="4239"/>
                    </a:lnTo>
                    <a:cubicBezTo>
                      <a:pt x="2894" y="3930"/>
                      <a:pt x="3167" y="3584"/>
                      <a:pt x="3429" y="3263"/>
                    </a:cubicBezTo>
                    <a:cubicBezTo>
                      <a:pt x="3703" y="2930"/>
                      <a:pt x="3953" y="2596"/>
                      <a:pt x="4191" y="2239"/>
                    </a:cubicBezTo>
                    <a:cubicBezTo>
                      <a:pt x="4680" y="1525"/>
                      <a:pt x="5120" y="786"/>
                      <a:pt x="54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8"/>
              <p:cNvSpPr/>
              <p:nvPr/>
            </p:nvSpPr>
            <p:spPr>
              <a:xfrm>
                <a:off x="164900" y="4391450"/>
                <a:ext cx="61025" cy="77100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3084" extrusionOk="0">
                    <a:moveTo>
                      <a:pt x="631" y="0"/>
                    </a:moveTo>
                    <a:lnTo>
                      <a:pt x="631" y="0"/>
                    </a:lnTo>
                    <a:cubicBezTo>
                      <a:pt x="441" y="441"/>
                      <a:pt x="310" y="893"/>
                      <a:pt x="191" y="1358"/>
                    </a:cubicBezTo>
                    <a:cubicBezTo>
                      <a:pt x="95" y="1810"/>
                      <a:pt x="36" y="2274"/>
                      <a:pt x="12" y="2751"/>
                    </a:cubicBezTo>
                    <a:lnTo>
                      <a:pt x="0" y="3084"/>
                    </a:lnTo>
                    <a:lnTo>
                      <a:pt x="0" y="3084"/>
                    </a:lnTo>
                    <a:lnTo>
                      <a:pt x="310" y="2989"/>
                    </a:lnTo>
                    <a:cubicBezTo>
                      <a:pt x="691" y="2870"/>
                      <a:pt x="1084" y="2739"/>
                      <a:pt x="1441" y="2548"/>
                    </a:cubicBezTo>
                    <a:cubicBezTo>
                      <a:pt x="1798" y="2346"/>
                      <a:pt x="2143" y="2120"/>
                      <a:pt x="2441" y="1846"/>
                    </a:cubicBezTo>
                    <a:lnTo>
                      <a:pt x="2441" y="1846"/>
                    </a:lnTo>
                    <a:cubicBezTo>
                      <a:pt x="2048" y="1989"/>
                      <a:pt x="1679" y="2108"/>
                      <a:pt x="1310" y="2227"/>
                    </a:cubicBezTo>
                    <a:lnTo>
                      <a:pt x="502" y="2465"/>
                    </a:lnTo>
                    <a:lnTo>
                      <a:pt x="502" y="2465"/>
                    </a:lnTo>
                    <a:cubicBezTo>
                      <a:pt x="528" y="2112"/>
                      <a:pt x="553" y="1761"/>
                      <a:pt x="572" y="1417"/>
                    </a:cubicBezTo>
                    <a:cubicBezTo>
                      <a:pt x="607" y="941"/>
                      <a:pt x="631" y="476"/>
                      <a:pt x="6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8"/>
              <p:cNvSpPr/>
              <p:nvPr/>
            </p:nvSpPr>
            <p:spPr>
              <a:xfrm>
                <a:off x="119050" y="4444725"/>
                <a:ext cx="83075" cy="98250"/>
              </a:xfrm>
              <a:custGeom>
                <a:avLst/>
                <a:gdLst/>
                <a:ahLst/>
                <a:cxnLst/>
                <a:rect l="l" t="t" r="r" b="b"/>
                <a:pathLst>
                  <a:path w="3323" h="3930" extrusionOk="0">
                    <a:moveTo>
                      <a:pt x="239" y="0"/>
                    </a:moveTo>
                    <a:cubicBezTo>
                      <a:pt x="108" y="596"/>
                      <a:pt x="48" y="1203"/>
                      <a:pt x="36" y="1810"/>
                    </a:cubicBezTo>
                    <a:cubicBezTo>
                      <a:pt x="1" y="2417"/>
                      <a:pt x="36" y="3013"/>
                      <a:pt x="96" y="3632"/>
                    </a:cubicBezTo>
                    <a:lnTo>
                      <a:pt x="120" y="3930"/>
                    </a:lnTo>
                    <a:lnTo>
                      <a:pt x="405" y="3822"/>
                    </a:lnTo>
                    <a:cubicBezTo>
                      <a:pt x="941" y="3632"/>
                      <a:pt x="1453" y="3394"/>
                      <a:pt x="1953" y="3108"/>
                    </a:cubicBezTo>
                    <a:cubicBezTo>
                      <a:pt x="2441" y="2822"/>
                      <a:pt x="2906" y="2477"/>
                      <a:pt x="3322" y="2096"/>
                    </a:cubicBezTo>
                    <a:lnTo>
                      <a:pt x="3322" y="2096"/>
                    </a:lnTo>
                    <a:cubicBezTo>
                      <a:pt x="2798" y="2346"/>
                      <a:pt x="2287" y="2572"/>
                      <a:pt x="1786" y="2798"/>
                    </a:cubicBezTo>
                    <a:cubicBezTo>
                      <a:pt x="1367" y="2964"/>
                      <a:pt x="947" y="3138"/>
                      <a:pt x="521" y="3294"/>
                    </a:cubicBezTo>
                    <a:lnTo>
                      <a:pt x="521" y="3294"/>
                    </a:lnTo>
                    <a:cubicBezTo>
                      <a:pt x="477" y="2795"/>
                      <a:pt x="445" y="2297"/>
                      <a:pt x="405" y="1798"/>
                    </a:cubicBezTo>
                    <a:cubicBezTo>
                      <a:pt x="358" y="1203"/>
                      <a:pt x="310" y="608"/>
                      <a:pt x="2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8"/>
              <p:cNvSpPr/>
              <p:nvPr/>
            </p:nvSpPr>
            <p:spPr>
              <a:xfrm>
                <a:off x="-177425" y="4447700"/>
                <a:ext cx="64625" cy="80700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3228" extrusionOk="0">
                    <a:moveTo>
                      <a:pt x="2204" y="1"/>
                    </a:moveTo>
                    <a:lnTo>
                      <a:pt x="2168" y="1405"/>
                    </a:lnTo>
                    <a:cubicBezTo>
                      <a:pt x="2159" y="1730"/>
                      <a:pt x="2151" y="2056"/>
                      <a:pt x="2135" y="2381"/>
                    </a:cubicBezTo>
                    <a:lnTo>
                      <a:pt x="2135" y="2381"/>
                    </a:lnTo>
                    <a:cubicBezTo>
                      <a:pt x="1857" y="2192"/>
                      <a:pt x="1569" y="2007"/>
                      <a:pt x="1275" y="1822"/>
                    </a:cubicBezTo>
                    <a:cubicBezTo>
                      <a:pt x="858" y="1572"/>
                      <a:pt x="441" y="1334"/>
                      <a:pt x="1" y="1144"/>
                    </a:cubicBezTo>
                    <a:lnTo>
                      <a:pt x="1" y="1144"/>
                    </a:lnTo>
                    <a:cubicBezTo>
                      <a:pt x="322" y="1501"/>
                      <a:pt x="691" y="1810"/>
                      <a:pt x="1049" y="2108"/>
                    </a:cubicBezTo>
                    <a:cubicBezTo>
                      <a:pt x="1430" y="2406"/>
                      <a:pt x="1811" y="2691"/>
                      <a:pt x="2204" y="2977"/>
                    </a:cubicBezTo>
                    <a:lnTo>
                      <a:pt x="2561" y="3227"/>
                    </a:lnTo>
                    <a:lnTo>
                      <a:pt x="2573" y="2810"/>
                    </a:lnTo>
                    <a:cubicBezTo>
                      <a:pt x="2585" y="2334"/>
                      <a:pt x="2585" y="1858"/>
                      <a:pt x="2525" y="1382"/>
                    </a:cubicBezTo>
                    <a:cubicBezTo>
                      <a:pt x="2477" y="917"/>
                      <a:pt x="2382" y="441"/>
                      <a:pt x="22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8"/>
              <p:cNvSpPr/>
              <p:nvPr/>
            </p:nvSpPr>
            <p:spPr>
              <a:xfrm>
                <a:off x="-128300" y="4497700"/>
                <a:ext cx="77700" cy="93200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3728" extrusionOk="0">
                    <a:moveTo>
                      <a:pt x="2263" y="1"/>
                    </a:moveTo>
                    <a:lnTo>
                      <a:pt x="2263" y="1"/>
                    </a:lnTo>
                    <a:cubicBezTo>
                      <a:pt x="2346" y="572"/>
                      <a:pt x="2417" y="1132"/>
                      <a:pt x="2501" y="1703"/>
                    </a:cubicBezTo>
                    <a:cubicBezTo>
                      <a:pt x="2548" y="2141"/>
                      <a:pt x="2596" y="2594"/>
                      <a:pt x="2625" y="3045"/>
                    </a:cubicBezTo>
                    <a:lnTo>
                      <a:pt x="2625" y="3045"/>
                    </a:lnTo>
                    <a:lnTo>
                      <a:pt x="1489" y="2644"/>
                    </a:lnTo>
                    <a:cubicBezTo>
                      <a:pt x="989" y="2477"/>
                      <a:pt x="500" y="2299"/>
                      <a:pt x="0" y="2144"/>
                    </a:cubicBezTo>
                    <a:lnTo>
                      <a:pt x="0" y="2144"/>
                    </a:lnTo>
                    <a:cubicBezTo>
                      <a:pt x="429" y="2465"/>
                      <a:pt x="870" y="2727"/>
                      <a:pt x="1334" y="2977"/>
                    </a:cubicBezTo>
                    <a:cubicBezTo>
                      <a:pt x="1572" y="3096"/>
                      <a:pt x="1810" y="3204"/>
                      <a:pt x="2048" y="3311"/>
                    </a:cubicBezTo>
                    <a:cubicBezTo>
                      <a:pt x="2286" y="3430"/>
                      <a:pt x="2536" y="3513"/>
                      <a:pt x="2775" y="3608"/>
                    </a:cubicBezTo>
                    <a:lnTo>
                      <a:pt x="3108" y="3727"/>
                    </a:lnTo>
                    <a:lnTo>
                      <a:pt x="3096" y="3370"/>
                    </a:lnTo>
                    <a:cubicBezTo>
                      <a:pt x="3060" y="2787"/>
                      <a:pt x="2989" y="2203"/>
                      <a:pt x="2858" y="1644"/>
                    </a:cubicBezTo>
                    <a:cubicBezTo>
                      <a:pt x="2715" y="1072"/>
                      <a:pt x="2525" y="525"/>
                      <a:pt x="2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3" name="Google Shape;393;p8"/>
          <p:cNvGrpSpPr/>
          <p:nvPr/>
        </p:nvGrpSpPr>
        <p:grpSpPr>
          <a:xfrm rot="-7214108">
            <a:off x="7782042" y="3822721"/>
            <a:ext cx="1104614" cy="2238706"/>
            <a:chOff x="1803775" y="5029925"/>
            <a:chExt cx="655775" cy="1329050"/>
          </a:xfrm>
        </p:grpSpPr>
        <p:sp>
          <p:nvSpPr>
            <p:cNvPr id="394" name="Google Shape;394;p8"/>
            <p:cNvSpPr/>
            <p:nvPr/>
          </p:nvSpPr>
          <p:spPr>
            <a:xfrm>
              <a:off x="1955600" y="5030950"/>
              <a:ext cx="183975" cy="658600"/>
            </a:xfrm>
            <a:custGeom>
              <a:avLst/>
              <a:gdLst/>
              <a:ahLst/>
              <a:cxnLst/>
              <a:rect l="l" t="t" r="r" b="b"/>
              <a:pathLst>
                <a:path w="7359" h="26344" extrusionOk="0">
                  <a:moveTo>
                    <a:pt x="2447" y="1"/>
                  </a:moveTo>
                  <a:cubicBezTo>
                    <a:pt x="2378" y="1"/>
                    <a:pt x="2308" y="6"/>
                    <a:pt x="2238" y="19"/>
                  </a:cubicBezTo>
                  <a:cubicBezTo>
                    <a:pt x="1441" y="138"/>
                    <a:pt x="988" y="959"/>
                    <a:pt x="714" y="1709"/>
                  </a:cubicBezTo>
                  <a:cubicBezTo>
                    <a:pt x="12" y="3769"/>
                    <a:pt x="0" y="6031"/>
                    <a:pt x="655" y="8079"/>
                  </a:cubicBezTo>
                  <a:cubicBezTo>
                    <a:pt x="1107" y="9448"/>
                    <a:pt x="1846" y="10722"/>
                    <a:pt x="2262" y="12103"/>
                  </a:cubicBezTo>
                  <a:cubicBezTo>
                    <a:pt x="3131" y="14925"/>
                    <a:pt x="2631" y="18045"/>
                    <a:pt x="3572" y="20855"/>
                  </a:cubicBezTo>
                  <a:cubicBezTo>
                    <a:pt x="3822" y="21640"/>
                    <a:pt x="5763" y="26343"/>
                    <a:pt x="5763" y="26343"/>
                  </a:cubicBezTo>
                  <a:cubicBezTo>
                    <a:pt x="5763" y="26343"/>
                    <a:pt x="5977" y="23295"/>
                    <a:pt x="6227" y="22533"/>
                  </a:cubicBezTo>
                  <a:cubicBezTo>
                    <a:pt x="6882" y="20462"/>
                    <a:pt x="7358" y="18247"/>
                    <a:pt x="6858" y="16092"/>
                  </a:cubicBezTo>
                  <a:cubicBezTo>
                    <a:pt x="6620" y="15020"/>
                    <a:pt x="6144" y="14008"/>
                    <a:pt x="5834" y="12949"/>
                  </a:cubicBezTo>
                  <a:cubicBezTo>
                    <a:pt x="5120" y="10603"/>
                    <a:pt x="5179" y="8079"/>
                    <a:pt x="5167" y="5626"/>
                  </a:cubicBezTo>
                  <a:cubicBezTo>
                    <a:pt x="5167" y="3841"/>
                    <a:pt x="5036" y="1852"/>
                    <a:pt x="3739" y="614"/>
                  </a:cubicBezTo>
                  <a:cubicBezTo>
                    <a:pt x="3385" y="271"/>
                    <a:pt x="2923" y="1"/>
                    <a:pt x="2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2114250" y="5235650"/>
              <a:ext cx="231000" cy="585750"/>
            </a:xfrm>
            <a:custGeom>
              <a:avLst/>
              <a:gdLst/>
              <a:ahLst/>
              <a:cxnLst/>
              <a:rect l="l" t="t" r="r" b="b"/>
              <a:pathLst>
                <a:path w="9240" h="23430" extrusionOk="0">
                  <a:moveTo>
                    <a:pt x="7573" y="1"/>
                  </a:moveTo>
                  <a:cubicBezTo>
                    <a:pt x="7215" y="1"/>
                    <a:pt x="6845" y="121"/>
                    <a:pt x="6549" y="332"/>
                  </a:cubicBezTo>
                  <a:cubicBezTo>
                    <a:pt x="6013" y="701"/>
                    <a:pt x="5667" y="1296"/>
                    <a:pt x="5417" y="1891"/>
                  </a:cubicBezTo>
                  <a:cubicBezTo>
                    <a:pt x="3715" y="5785"/>
                    <a:pt x="4584" y="10476"/>
                    <a:pt x="2643" y="14274"/>
                  </a:cubicBezTo>
                  <a:cubicBezTo>
                    <a:pt x="2286" y="14988"/>
                    <a:pt x="1822" y="15643"/>
                    <a:pt x="1465" y="16369"/>
                  </a:cubicBezTo>
                  <a:cubicBezTo>
                    <a:pt x="857" y="17572"/>
                    <a:pt x="0" y="21299"/>
                    <a:pt x="274" y="23430"/>
                  </a:cubicBezTo>
                  <a:cubicBezTo>
                    <a:pt x="1167" y="21251"/>
                    <a:pt x="2346" y="18858"/>
                    <a:pt x="3548" y="16810"/>
                  </a:cubicBezTo>
                  <a:cubicBezTo>
                    <a:pt x="5834" y="12976"/>
                    <a:pt x="7572" y="8821"/>
                    <a:pt x="8715" y="4511"/>
                  </a:cubicBezTo>
                  <a:cubicBezTo>
                    <a:pt x="9001" y="3451"/>
                    <a:pt x="9239" y="2332"/>
                    <a:pt x="8966" y="1260"/>
                  </a:cubicBezTo>
                  <a:cubicBezTo>
                    <a:pt x="8870" y="879"/>
                    <a:pt x="8692" y="486"/>
                    <a:pt x="8370" y="248"/>
                  </a:cubicBezTo>
                  <a:cubicBezTo>
                    <a:pt x="8142" y="78"/>
                    <a:pt x="7861" y="1"/>
                    <a:pt x="75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2142525" y="5476450"/>
              <a:ext cx="239625" cy="558375"/>
            </a:xfrm>
            <a:custGeom>
              <a:avLst/>
              <a:gdLst/>
              <a:ahLst/>
              <a:cxnLst/>
              <a:rect l="l" t="t" r="r" b="b"/>
              <a:pathLst>
                <a:path w="9585" h="22335" extrusionOk="0">
                  <a:moveTo>
                    <a:pt x="8295" y="0"/>
                  </a:moveTo>
                  <a:cubicBezTo>
                    <a:pt x="7885" y="0"/>
                    <a:pt x="7450" y="190"/>
                    <a:pt x="7120" y="475"/>
                  </a:cubicBezTo>
                  <a:cubicBezTo>
                    <a:pt x="5120" y="2201"/>
                    <a:pt x="6096" y="5952"/>
                    <a:pt x="4025" y="7607"/>
                  </a:cubicBezTo>
                  <a:cubicBezTo>
                    <a:pt x="3655" y="7904"/>
                    <a:pt x="3227" y="8095"/>
                    <a:pt x="2882" y="8404"/>
                  </a:cubicBezTo>
                  <a:cubicBezTo>
                    <a:pt x="2048" y="9130"/>
                    <a:pt x="1810" y="10309"/>
                    <a:pt x="1762" y="11428"/>
                  </a:cubicBezTo>
                  <a:cubicBezTo>
                    <a:pt x="1727" y="12524"/>
                    <a:pt x="1822" y="13655"/>
                    <a:pt x="1465" y="14703"/>
                  </a:cubicBezTo>
                  <a:cubicBezTo>
                    <a:pt x="1286" y="15226"/>
                    <a:pt x="1012" y="15703"/>
                    <a:pt x="798" y="16203"/>
                  </a:cubicBezTo>
                  <a:cubicBezTo>
                    <a:pt x="12" y="18048"/>
                    <a:pt x="0" y="20406"/>
                    <a:pt x="417" y="22335"/>
                  </a:cubicBezTo>
                  <a:cubicBezTo>
                    <a:pt x="572" y="19632"/>
                    <a:pt x="2155" y="17393"/>
                    <a:pt x="3477" y="15131"/>
                  </a:cubicBezTo>
                  <a:cubicBezTo>
                    <a:pt x="5156" y="12286"/>
                    <a:pt x="6453" y="9226"/>
                    <a:pt x="7739" y="6178"/>
                  </a:cubicBezTo>
                  <a:cubicBezTo>
                    <a:pt x="8251" y="4940"/>
                    <a:pt x="8775" y="3701"/>
                    <a:pt x="9192" y="2415"/>
                  </a:cubicBezTo>
                  <a:cubicBezTo>
                    <a:pt x="9442" y="1641"/>
                    <a:pt x="9585" y="653"/>
                    <a:pt x="8930" y="189"/>
                  </a:cubicBezTo>
                  <a:cubicBezTo>
                    <a:pt x="8740" y="58"/>
                    <a:pt x="8521" y="0"/>
                    <a:pt x="8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2187475" y="5688250"/>
              <a:ext cx="272075" cy="546300"/>
            </a:xfrm>
            <a:custGeom>
              <a:avLst/>
              <a:gdLst/>
              <a:ahLst/>
              <a:cxnLst/>
              <a:rect l="l" t="t" r="r" b="b"/>
              <a:pathLst>
                <a:path w="10883" h="21852" extrusionOk="0">
                  <a:moveTo>
                    <a:pt x="9750" y="1"/>
                  </a:moveTo>
                  <a:cubicBezTo>
                    <a:pt x="9429" y="1"/>
                    <a:pt x="9097" y="124"/>
                    <a:pt x="8823" y="289"/>
                  </a:cubicBezTo>
                  <a:cubicBezTo>
                    <a:pt x="7382" y="1182"/>
                    <a:pt x="6965" y="3075"/>
                    <a:pt x="5941" y="4433"/>
                  </a:cubicBezTo>
                  <a:cubicBezTo>
                    <a:pt x="5417" y="5123"/>
                    <a:pt x="4715" y="5707"/>
                    <a:pt x="4310" y="6481"/>
                  </a:cubicBezTo>
                  <a:cubicBezTo>
                    <a:pt x="3751" y="7588"/>
                    <a:pt x="3881" y="8874"/>
                    <a:pt x="3774" y="10112"/>
                  </a:cubicBezTo>
                  <a:cubicBezTo>
                    <a:pt x="3751" y="10422"/>
                    <a:pt x="3703" y="10743"/>
                    <a:pt x="3560" y="11017"/>
                  </a:cubicBezTo>
                  <a:cubicBezTo>
                    <a:pt x="3358" y="11374"/>
                    <a:pt x="3000" y="11612"/>
                    <a:pt x="2727" y="11898"/>
                  </a:cubicBezTo>
                  <a:cubicBezTo>
                    <a:pt x="1798" y="12850"/>
                    <a:pt x="1655" y="14279"/>
                    <a:pt x="1488" y="15601"/>
                  </a:cubicBezTo>
                  <a:cubicBezTo>
                    <a:pt x="1357" y="16732"/>
                    <a:pt x="1143" y="17851"/>
                    <a:pt x="905" y="18958"/>
                  </a:cubicBezTo>
                  <a:cubicBezTo>
                    <a:pt x="738" y="19673"/>
                    <a:pt x="0" y="21232"/>
                    <a:pt x="369" y="21852"/>
                  </a:cubicBezTo>
                  <a:cubicBezTo>
                    <a:pt x="2941" y="15696"/>
                    <a:pt x="6489" y="10279"/>
                    <a:pt x="9751" y="4457"/>
                  </a:cubicBezTo>
                  <a:cubicBezTo>
                    <a:pt x="10239" y="3576"/>
                    <a:pt x="10716" y="2671"/>
                    <a:pt x="10823" y="1671"/>
                  </a:cubicBezTo>
                  <a:cubicBezTo>
                    <a:pt x="10882" y="1075"/>
                    <a:pt x="10739" y="397"/>
                    <a:pt x="10228" y="111"/>
                  </a:cubicBezTo>
                  <a:cubicBezTo>
                    <a:pt x="10078" y="34"/>
                    <a:pt x="9915" y="1"/>
                    <a:pt x="97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1875225" y="5439475"/>
              <a:ext cx="275350" cy="581350"/>
            </a:xfrm>
            <a:custGeom>
              <a:avLst/>
              <a:gdLst/>
              <a:ahLst/>
              <a:cxnLst/>
              <a:rect l="l" t="t" r="r" b="b"/>
              <a:pathLst>
                <a:path w="11014" h="23254" extrusionOk="0">
                  <a:moveTo>
                    <a:pt x="1532" y="0"/>
                  </a:moveTo>
                  <a:cubicBezTo>
                    <a:pt x="1396" y="0"/>
                    <a:pt x="1258" y="23"/>
                    <a:pt x="1120" y="72"/>
                  </a:cubicBezTo>
                  <a:cubicBezTo>
                    <a:pt x="167" y="418"/>
                    <a:pt x="0" y="1668"/>
                    <a:pt x="72" y="2668"/>
                  </a:cubicBezTo>
                  <a:cubicBezTo>
                    <a:pt x="405" y="6859"/>
                    <a:pt x="2215" y="10836"/>
                    <a:pt x="4501" y="14396"/>
                  </a:cubicBezTo>
                  <a:cubicBezTo>
                    <a:pt x="6465" y="17444"/>
                    <a:pt x="8692" y="20456"/>
                    <a:pt x="11014" y="23254"/>
                  </a:cubicBezTo>
                  <a:cubicBezTo>
                    <a:pt x="10966" y="22111"/>
                    <a:pt x="9954" y="20718"/>
                    <a:pt x="9335" y="19801"/>
                  </a:cubicBezTo>
                  <a:cubicBezTo>
                    <a:pt x="8763" y="18968"/>
                    <a:pt x="8132" y="18158"/>
                    <a:pt x="7906" y="17182"/>
                  </a:cubicBezTo>
                  <a:cubicBezTo>
                    <a:pt x="7632" y="15967"/>
                    <a:pt x="8073" y="14598"/>
                    <a:pt x="7454" y="13515"/>
                  </a:cubicBezTo>
                  <a:cubicBezTo>
                    <a:pt x="7001" y="12681"/>
                    <a:pt x="6025" y="12253"/>
                    <a:pt x="5346" y="11586"/>
                  </a:cubicBezTo>
                  <a:cubicBezTo>
                    <a:pt x="4108" y="10371"/>
                    <a:pt x="3858" y="8478"/>
                    <a:pt x="3858" y="6764"/>
                  </a:cubicBezTo>
                  <a:cubicBezTo>
                    <a:pt x="3858" y="5025"/>
                    <a:pt x="4037" y="3240"/>
                    <a:pt x="3406" y="1632"/>
                  </a:cubicBezTo>
                  <a:cubicBezTo>
                    <a:pt x="3089" y="816"/>
                    <a:pt x="2345" y="0"/>
                    <a:pt x="1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1803775" y="5791475"/>
              <a:ext cx="395625" cy="436825"/>
            </a:xfrm>
            <a:custGeom>
              <a:avLst/>
              <a:gdLst/>
              <a:ahLst/>
              <a:cxnLst/>
              <a:rect l="l" t="t" r="r" b="b"/>
              <a:pathLst>
                <a:path w="15825" h="17473" extrusionOk="0">
                  <a:moveTo>
                    <a:pt x="1787" y="0"/>
                  </a:moveTo>
                  <a:cubicBezTo>
                    <a:pt x="1712" y="0"/>
                    <a:pt x="1636" y="6"/>
                    <a:pt x="1561" y="18"/>
                  </a:cubicBezTo>
                  <a:cubicBezTo>
                    <a:pt x="489" y="197"/>
                    <a:pt x="1" y="1471"/>
                    <a:pt x="1" y="2566"/>
                  </a:cubicBezTo>
                  <a:cubicBezTo>
                    <a:pt x="13" y="4554"/>
                    <a:pt x="1001" y="6447"/>
                    <a:pt x="2335" y="7924"/>
                  </a:cubicBezTo>
                  <a:cubicBezTo>
                    <a:pt x="3680" y="9388"/>
                    <a:pt x="5347" y="10519"/>
                    <a:pt x="7002" y="11638"/>
                  </a:cubicBezTo>
                  <a:cubicBezTo>
                    <a:pt x="8442" y="12627"/>
                    <a:pt x="9895" y="13591"/>
                    <a:pt x="11371" y="14556"/>
                  </a:cubicBezTo>
                  <a:cubicBezTo>
                    <a:pt x="12752" y="15484"/>
                    <a:pt x="14288" y="16877"/>
                    <a:pt x="15824" y="17473"/>
                  </a:cubicBezTo>
                  <a:cubicBezTo>
                    <a:pt x="15670" y="16258"/>
                    <a:pt x="14824" y="14734"/>
                    <a:pt x="13931" y="13901"/>
                  </a:cubicBezTo>
                  <a:cubicBezTo>
                    <a:pt x="13276" y="13305"/>
                    <a:pt x="12479" y="12901"/>
                    <a:pt x="11836" y="12305"/>
                  </a:cubicBezTo>
                  <a:cubicBezTo>
                    <a:pt x="10395" y="10936"/>
                    <a:pt x="9931" y="8614"/>
                    <a:pt x="8157" y="7721"/>
                  </a:cubicBezTo>
                  <a:cubicBezTo>
                    <a:pt x="7276" y="7293"/>
                    <a:pt x="6180" y="7245"/>
                    <a:pt x="5525" y="6519"/>
                  </a:cubicBezTo>
                  <a:cubicBezTo>
                    <a:pt x="5192" y="6162"/>
                    <a:pt x="5049" y="5673"/>
                    <a:pt x="4894" y="5209"/>
                  </a:cubicBezTo>
                  <a:cubicBezTo>
                    <a:pt x="4644" y="4364"/>
                    <a:pt x="4382" y="3530"/>
                    <a:pt x="4120" y="2685"/>
                  </a:cubicBezTo>
                  <a:cubicBezTo>
                    <a:pt x="3918" y="2030"/>
                    <a:pt x="3728" y="1375"/>
                    <a:pt x="3311" y="840"/>
                  </a:cubicBezTo>
                  <a:cubicBezTo>
                    <a:pt x="2951" y="364"/>
                    <a:pt x="2385" y="0"/>
                    <a:pt x="1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2005900" y="5029925"/>
              <a:ext cx="226525" cy="1329050"/>
            </a:xfrm>
            <a:custGeom>
              <a:avLst/>
              <a:gdLst/>
              <a:ahLst/>
              <a:cxnLst/>
              <a:rect l="l" t="t" r="r" b="b"/>
              <a:pathLst>
                <a:path w="9061" h="53162" extrusionOk="0">
                  <a:moveTo>
                    <a:pt x="441" y="0"/>
                  </a:moveTo>
                  <a:lnTo>
                    <a:pt x="0" y="83"/>
                  </a:lnTo>
                  <a:cubicBezTo>
                    <a:pt x="1381" y="6787"/>
                    <a:pt x="2286" y="14180"/>
                    <a:pt x="3239" y="22015"/>
                  </a:cubicBezTo>
                  <a:cubicBezTo>
                    <a:pt x="4548" y="32754"/>
                    <a:pt x="5906" y="43875"/>
                    <a:pt x="8632" y="53161"/>
                  </a:cubicBezTo>
                  <a:lnTo>
                    <a:pt x="9061" y="53042"/>
                  </a:lnTo>
                  <a:cubicBezTo>
                    <a:pt x="6358" y="43779"/>
                    <a:pt x="5001" y="32695"/>
                    <a:pt x="3691" y="21967"/>
                  </a:cubicBezTo>
                  <a:cubicBezTo>
                    <a:pt x="2739" y="14121"/>
                    <a:pt x="1846" y="6727"/>
                    <a:pt x="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2117225" y="5235900"/>
              <a:ext cx="205700" cy="572100"/>
            </a:xfrm>
            <a:custGeom>
              <a:avLst/>
              <a:gdLst/>
              <a:ahLst/>
              <a:cxnLst/>
              <a:rect l="l" t="t" r="r" b="b"/>
              <a:pathLst>
                <a:path w="8228" h="22884" extrusionOk="0">
                  <a:moveTo>
                    <a:pt x="7834" y="0"/>
                  </a:moveTo>
                  <a:cubicBezTo>
                    <a:pt x="6584" y="1989"/>
                    <a:pt x="6037" y="4596"/>
                    <a:pt x="5513" y="7132"/>
                  </a:cubicBezTo>
                  <a:cubicBezTo>
                    <a:pt x="5215" y="8561"/>
                    <a:pt x="4929" y="9906"/>
                    <a:pt x="4548" y="11109"/>
                  </a:cubicBezTo>
                  <a:cubicBezTo>
                    <a:pt x="4024" y="12704"/>
                    <a:pt x="3286" y="14228"/>
                    <a:pt x="2572" y="15716"/>
                  </a:cubicBezTo>
                  <a:cubicBezTo>
                    <a:pt x="1465" y="17967"/>
                    <a:pt x="357" y="20288"/>
                    <a:pt x="0" y="22824"/>
                  </a:cubicBezTo>
                  <a:lnTo>
                    <a:pt x="453" y="22884"/>
                  </a:lnTo>
                  <a:cubicBezTo>
                    <a:pt x="798" y="20419"/>
                    <a:pt x="1917" y="18133"/>
                    <a:pt x="2989" y="15907"/>
                  </a:cubicBezTo>
                  <a:cubicBezTo>
                    <a:pt x="3703" y="14407"/>
                    <a:pt x="4453" y="12859"/>
                    <a:pt x="4977" y="11252"/>
                  </a:cubicBezTo>
                  <a:cubicBezTo>
                    <a:pt x="5382" y="10025"/>
                    <a:pt x="5668" y="8668"/>
                    <a:pt x="5965" y="7239"/>
                  </a:cubicBezTo>
                  <a:cubicBezTo>
                    <a:pt x="6477" y="4751"/>
                    <a:pt x="7001" y="2179"/>
                    <a:pt x="8227" y="250"/>
                  </a:cubicBezTo>
                  <a:lnTo>
                    <a:pt x="78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2144900" y="5476700"/>
              <a:ext cx="224750" cy="525675"/>
            </a:xfrm>
            <a:custGeom>
              <a:avLst/>
              <a:gdLst/>
              <a:ahLst/>
              <a:cxnLst/>
              <a:rect l="l" t="t" r="r" b="b"/>
              <a:pathLst>
                <a:path w="8990" h="21027" extrusionOk="0">
                  <a:moveTo>
                    <a:pt x="8680" y="0"/>
                  </a:moveTo>
                  <a:cubicBezTo>
                    <a:pt x="7239" y="1358"/>
                    <a:pt x="6096" y="3620"/>
                    <a:pt x="5715" y="5930"/>
                  </a:cubicBezTo>
                  <a:cubicBezTo>
                    <a:pt x="5692" y="6084"/>
                    <a:pt x="5680" y="6251"/>
                    <a:pt x="5644" y="6418"/>
                  </a:cubicBezTo>
                  <a:cubicBezTo>
                    <a:pt x="5442" y="7692"/>
                    <a:pt x="5227" y="9001"/>
                    <a:pt x="4513" y="10049"/>
                  </a:cubicBezTo>
                  <a:cubicBezTo>
                    <a:pt x="4394" y="10216"/>
                    <a:pt x="4275" y="10371"/>
                    <a:pt x="4144" y="10537"/>
                  </a:cubicBezTo>
                  <a:cubicBezTo>
                    <a:pt x="3918" y="10823"/>
                    <a:pt x="3679" y="11121"/>
                    <a:pt x="3513" y="11442"/>
                  </a:cubicBezTo>
                  <a:cubicBezTo>
                    <a:pt x="3263" y="11918"/>
                    <a:pt x="3168" y="12442"/>
                    <a:pt x="3084" y="12954"/>
                  </a:cubicBezTo>
                  <a:cubicBezTo>
                    <a:pt x="3037" y="13157"/>
                    <a:pt x="3013" y="13395"/>
                    <a:pt x="2953" y="13609"/>
                  </a:cubicBezTo>
                  <a:cubicBezTo>
                    <a:pt x="2703" y="14621"/>
                    <a:pt x="2144" y="15574"/>
                    <a:pt x="1632" y="16479"/>
                  </a:cubicBezTo>
                  <a:cubicBezTo>
                    <a:pt x="1513" y="16705"/>
                    <a:pt x="1370" y="16907"/>
                    <a:pt x="1251" y="17133"/>
                  </a:cubicBezTo>
                  <a:cubicBezTo>
                    <a:pt x="679" y="18193"/>
                    <a:pt x="0" y="19586"/>
                    <a:pt x="143" y="21027"/>
                  </a:cubicBezTo>
                  <a:lnTo>
                    <a:pt x="584" y="20967"/>
                  </a:lnTo>
                  <a:cubicBezTo>
                    <a:pt x="477" y="19658"/>
                    <a:pt x="1060" y="18395"/>
                    <a:pt x="1655" y="17336"/>
                  </a:cubicBezTo>
                  <a:cubicBezTo>
                    <a:pt x="1774" y="17133"/>
                    <a:pt x="1905" y="16907"/>
                    <a:pt x="2025" y="16705"/>
                  </a:cubicBezTo>
                  <a:cubicBezTo>
                    <a:pt x="2572" y="15764"/>
                    <a:pt x="3132" y="14800"/>
                    <a:pt x="3394" y="13704"/>
                  </a:cubicBezTo>
                  <a:cubicBezTo>
                    <a:pt x="3441" y="13490"/>
                    <a:pt x="3489" y="13252"/>
                    <a:pt x="3525" y="13026"/>
                  </a:cubicBezTo>
                  <a:cubicBezTo>
                    <a:pt x="3620" y="12538"/>
                    <a:pt x="3715" y="12073"/>
                    <a:pt x="3918" y="11657"/>
                  </a:cubicBezTo>
                  <a:cubicBezTo>
                    <a:pt x="4060" y="11371"/>
                    <a:pt x="4275" y="11109"/>
                    <a:pt x="4501" y="10835"/>
                  </a:cubicBezTo>
                  <a:cubicBezTo>
                    <a:pt x="4632" y="10668"/>
                    <a:pt x="4763" y="10514"/>
                    <a:pt x="4882" y="10335"/>
                  </a:cubicBezTo>
                  <a:cubicBezTo>
                    <a:pt x="5680" y="9192"/>
                    <a:pt x="5882" y="7835"/>
                    <a:pt x="6096" y="6501"/>
                  </a:cubicBezTo>
                  <a:cubicBezTo>
                    <a:pt x="6120" y="6346"/>
                    <a:pt x="6132" y="6180"/>
                    <a:pt x="6168" y="6013"/>
                  </a:cubicBezTo>
                  <a:cubicBezTo>
                    <a:pt x="6537" y="3810"/>
                    <a:pt x="7609" y="1643"/>
                    <a:pt x="8990" y="346"/>
                  </a:cubicBez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1821950" y="5686250"/>
              <a:ext cx="624500" cy="553650"/>
            </a:xfrm>
            <a:custGeom>
              <a:avLst/>
              <a:gdLst/>
              <a:ahLst/>
              <a:cxnLst/>
              <a:rect l="l" t="t" r="r" b="b"/>
              <a:pathLst>
                <a:path w="24980" h="22146" extrusionOk="0">
                  <a:moveTo>
                    <a:pt x="24694" y="0"/>
                  </a:moveTo>
                  <a:cubicBezTo>
                    <a:pt x="23420" y="1012"/>
                    <a:pt x="22610" y="2810"/>
                    <a:pt x="22241" y="3798"/>
                  </a:cubicBezTo>
                  <a:cubicBezTo>
                    <a:pt x="22110" y="4120"/>
                    <a:pt x="22003" y="4453"/>
                    <a:pt x="21884" y="4775"/>
                  </a:cubicBezTo>
                  <a:cubicBezTo>
                    <a:pt x="21539" y="5739"/>
                    <a:pt x="21193" y="6727"/>
                    <a:pt x="20681" y="7608"/>
                  </a:cubicBezTo>
                  <a:cubicBezTo>
                    <a:pt x="20455" y="7977"/>
                    <a:pt x="20181" y="8335"/>
                    <a:pt x="19931" y="8692"/>
                  </a:cubicBezTo>
                  <a:cubicBezTo>
                    <a:pt x="19586" y="9168"/>
                    <a:pt x="19229" y="9668"/>
                    <a:pt x="18955" y="10204"/>
                  </a:cubicBezTo>
                  <a:cubicBezTo>
                    <a:pt x="18610" y="10883"/>
                    <a:pt x="18395" y="11609"/>
                    <a:pt x="18193" y="12323"/>
                  </a:cubicBezTo>
                  <a:cubicBezTo>
                    <a:pt x="18062" y="12788"/>
                    <a:pt x="17919" y="13276"/>
                    <a:pt x="17740" y="13716"/>
                  </a:cubicBezTo>
                  <a:cubicBezTo>
                    <a:pt x="17550" y="14216"/>
                    <a:pt x="17312" y="14693"/>
                    <a:pt x="17086" y="15145"/>
                  </a:cubicBezTo>
                  <a:cubicBezTo>
                    <a:pt x="16931" y="15466"/>
                    <a:pt x="16764" y="15800"/>
                    <a:pt x="16609" y="16133"/>
                  </a:cubicBezTo>
                  <a:cubicBezTo>
                    <a:pt x="16216" y="17026"/>
                    <a:pt x="15919" y="17979"/>
                    <a:pt x="15633" y="18884"/>
                  </a:cubicBezTo>
                  <a:lnTo>
                    <a:pt x="14883" y="21265"/>
                  </a:lnTo>
                  <a:cubicBezTo>
                    <a:pt x="14740" y="21122"/>
                    <a:pt x="14585" y="20967"/>
                    <a:pt x="14442" y="20800"/>
                  </a:cubicBezTo>
                  <a:cubicBezTo>
                    <a:pt x="13311" y="19634"/>
                    <a:pt x="12025" y="18324"/>
                    <a:pt x="10799" y="17407"/>
                  </a:cubicBezTo>
                  <a:lnTo>
                    <a:pt x="10466" y="17169"/>
                  </a:lnTo>
                  <a:cubicBezTo>
                    <a:pt x="9847" y="16717"/>
                    <a:pt x="9204" y="16252"/>
                    <a:pt x="8680" y="15681"/>
                  </a:cubicBezTo>
                  <a:cubicBezTo>
                    <a:pt x="8489" y="15466"/>
                    <a:pt x="8299" y="15205"/>
                    <a:pt x="8096" y="14966"/>
                  </a:cubicBezTo>
                  <a:cubicBezTo>
                    <a:pt x="7858" y="14669"/>
                    <a:pt x="7620" y="14371"/>
                    <a:pt x="7358" y="14097"/>
                  </a:cubicBezTo>
                  <a:cubicBezTo>
                    <a:pt x="6930" y="13657"/>
                    <a:pt x="6418" y="13300"/>
                    <a:pt x="5929" y="12966"/>
                  </a:cubicBezTo>
                  <a:cubicBezTo>
                    <a:pt x="5739" y="12823"/>
                    <a:pt x="5537" y="12692"/>
                    <a:pt x="5358" y="12561"/>
                  </a:cubicBezTo>
                  <a:cubicBezTo>
                    <a:pt x="2822" y="10680"/>
                    <a:pt x="929" y="7561"/>
                    <a:pt x="453" y="4418"/>
                  </a:cubicBezTo>
                  <a:lnTo>
                    <a:pt x="0" y="4489"/>
                  </a:lnTo>
                  <a:cubicBezTo>
                    <a:pt x="512" y="7739"/>
                    <a:pt x="2465" y="10978"/>
                    <a:pt x="5096" y="12930"/>
                  </a:cubicBezTo>
                  <a:cubicBezTo>
                    <a:pt x="5287" y="13085"/>
                    <a:pt x="5477" y="13216"/>
                    <a:pt x="5679" y="13347"/>
                  </a:cubicBezTo>
                  <a:cubicBezTo>
                    <a:pt x="6180" y="13704"/>
                    <a:pt x="6644" y="14038"/>
                    <a:pt x="7049" y="14431"/>
                  </a:cubicBezTo>
                  <a:cubicBezTo>
                    <a:pt x="7299" y="14693"/>
                    <a:pt x="7501" y="14966"/>
                    <a:pt x="7739" y="15264"/>
                  </a:cubicBezTo>
                  <a:cubicBezTo>
                    <a:pt x="7942" y="15526"/>
                    <a:pt x="8132" y="15776"/>
                    <a:pt x="8358" y="16014"/>
                  </a:cubicBezTo>
                  <a:cubicBezTo>
                    <a:pt x="8906" y="16621"/>
                    <a:pt x="9573" y="17098"/>
                    <a:pt x="10216" y="17562"/>
                  </a:cubicBezTo>
                  <a:lnTo>
                    <a:pt x="10537" y="17800"/>
                  </a:lnTo>
                  <a:cubicBezTo>
                    <a:pt x="11752" y="18681"/>
                    <a:pt x="13014" y="19991"/>
                    <a:pt x="14133" y="21134"/>
                  </a:cubicBezTo>
                  <a:cubicBezTo>
                    <a:pt x="14371" y="21396"/>
                    <a:pt x="14609" y="21634"/>
                    <a:pt x="14847" y="21872"/>
                  </a:cubicBezTo>
                  <a:lnTo>
                    <a:pt x="15109" y="22146"/>
                  </a:lnTo>
                  <a:lnTo>
                    <a:pt x="16097" y="18991"/>
                  </a:lnTo>
                  <a:cubicBezTo>
                    <a:pt x="16371" y="18074"/>
                    <a:pt x="16657" y="17157"/>
                    <a:pt x="17050" y="16276"/>
                  </a:cubicBezTo>
                  <a:cubicBezTo>
                    <a:pt x="17193" y="15955"/>
                    <a:pt x="17348" y="15621"/>
                    <a:pt x="17502" y="15312"/>
                  </a:cubicBezTo>
                  <a:cubicBezTo>
                    <a:pt x="17740" y="14835"/>
                    <a:pt x="17979" y="14347"/>
                    <a:pt x="18181" y="13835"/>
                  </a:cubicBezTo>
                  <a:cubicBezTo>
                    <a:pt x="18360" y="13383"/>
                    <a:pt x="18502" y="12883"/>
                    <a:pt x="18633" y="12407"/>
                  </a:cubicBezTo>
                  <a:cubicBezTo>
                    <a:pt x="18836" y="11728"/>
                    <a:pt x="19038" y="11025"/>
                    <a:pt x="19372" y="10383"/>
                  </a:cubicBezTo>
                  <a:cubicBezTo>
                    <a:pt x="19634" y="9871"/>
                    <a:pt x="19979" y="9394"/>
                    <a:pt x="20324" y="8930"/>
                  </a:cubicBezTo>
                  <a:cubicBezTo>
                    <a:pt x="20574" y="8573"/>
                    <a:pt x="20836" y="8204"/>
                    <a:pt x="21074" y="7811"/>
                  </a:cubicBezTo>
                  <a:cubicBezTo>
                    <a:pt x="21634" y="6906"/>
                    <a:pt x="21991" y="5894"/>
                    <a:pt x="22324" y="4906"/>
                  </a:cubicBezTo>
                  <a:cubicBezTo>
                    <a:pt x="22432" y="4584"/>
                    <a:pt x="22551" y="4275"/>
                    <a:pt x="22670" y="3941"/>
                  </a:cubicBezTo>
                  <a:cubicBezTo>
                    <a:pt x="23015" y="3001"/>
                    <a:pt x="23789" y="1298"/>
                    <a:pt x="24979" y="357"/>
                  </a:cubicBezTo>
                  <a:lnTo>
                    <a:pt x="246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1896650" y="5436500"/>
              <a:ext cx="263450" cy="569750"/>
            </a:xfrm>
            <a:custGeom>
              <a:avLst/>
              <a:gdLst/>
              <a:ahLst/>
              <a:cxnLst/>
              <a:rect l="l" t="t" r="r" b="b"/>
              <a:pathLst>
                <a:path w="10538" h="2279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" y="1382"/>
                    <a:pt x="215" y="2751"/>
                    <a:pt x="501" y="4275"/>
                  </a:cubicBezTo>
                  <a:cubicBezTo>
                    <a:pt x="977" y="6895"/>
                    <a:pt x="1572" y="9657"/>
                    <a:pt x="3037" y="11955"/>
                  </a:cubicBezTo>
                  <a:cubicBezTo>
                    <a:pt x="3239" y="12252"/>
                    <a:pt x="3442" y="12550"/>
                    <a:pt x="3656" y="12848"/>
                  </a:cubicBezTo>
                  <a:cubicBezTo>
                    <a:pt x="3954" y="13253"/>
                    <a:pt x="4239" y="13669"/>
                    <a:pt x="4489" y="14098"/>
                  </a:cubicBezTo>
                  <a:cubicBezTo>
                    <a:pt x="4763" y="14586"/>
                    <a:pt x="5013" y="15110"/>
                    <a:pt x="5227" y="15634"/>
                  </a:cubicBezTo>
                  <a:cubicBezTo>
                    <a:pt x="5347" y="15932"/>
                    <a:pt x="5489" y="16241"/>
                    <a:pt x="5632" y="16539"/>
                  </a:cubicBezTo>
                  <a:cubicBezTo>
                    <a:pt x="6763" y="18908"/>
                    <a:pt x="8514" y="20885"/>
                    <a:pt x="10204" y="22790"/>
                  </a:cubicBezTo>
                  <a:lnTo>
                    <a:pt x="10538" y="22480"/>
                  </a:lnTo>
                  <a:cubicBezTo>
                    <a:pt x="8871" y="20599"/>
                    <a:pt x="7144" y="18646"/>
                    <a:pt x="6049" y="16348"/>
                  </a:cubicBezTo>
                  <a:lnTo>
                    <a:pt x="5644" y="15455"/>
                  </a:lnTo>
                  <a:cubicBezTo>
                    <a:pt x="5418" y="14931"/>
                    <a:pt x="5180" y="14384"/>
                    <a:pt x="4882" y="13872"/>
                  </a:cubicBezTo>
                  <a:cubicBezTo>
                    <a:pt x="4632" y="13407"/>
                    <a:pt x="4335" y="12991"/>
                    <a:pt x="4037" y="12574"/>
                  </a:cubicBezTo>
                  <a:cubicBezTo>
                    <a:pt x="3834" y="12300"/>
                    <a:pt x="3620" y="12002"/>
                    <a:pt x="3430" y="11705"/>
                  </a:cubicBezTo>
                  <a:cubicBezTo>
                    <a:pt x="2001" y="9466"/>
                    <a:pt x="1417" y="6776"/>
                    <a:pt x="941" y="4180"/>
                  </a:cubicBezTo>
                  <a:cubicBezTo>
                    <a:pt x="679" y="2716"/>
                    <a:pt x="477" y="1382"/>
                    <a:pt x="763" y="108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5" name="Google Shape;405;p8"/>
          <p:cNvGrpSpPr/>
          <p:nvPr/>
        </p:nvGrpSpPr>
        <p:grpSpPr>
          <a:xfrm rot="-3641170">
            <a:off x="8690525" y="2998832"/>
            <a:ext cx="736632" cy="1342556"/>
            <a:chOff x="-214625" y="3943775"/>
            <a:chExt cx="458725" cy="836125"/>
          </a:xfrm>
        </p:grpSpPr>
        <p:sp>
          <p:nvSpPr>
            <p:cNvPr id="406" name="Google Shape;406;p8"/>
            <p:cNvSpPr/>
            <p:nvPr/>
          </p:nvSpPr>
          <p:spPr>
            <a:xfrm>
              <a:off x="-114025" y="3943775"/>
              <a:ext cx="195000" cy="501875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64875" y="4296800"/>
              <a:ext cx="179225" cy="327425"/>
            </a:xfrm>
            <a:custGeom>
              <a:avLst/>
              <a:gdLst/>
              <a:ahLst/>
              <a:cxnLst/>
              <a:rect l="l" t="t" r="r" b="b"/>
              <a:pathLst>
                <a:path w="7169" h="13097" extrusionOk="0">
                  <a:moveTo>
                    <a:pt x="6787" y="0"/>
                  </a:moveTo>
                  <a:cubicBezTo>
                    <a:pt x="5692" y="2536"/>
                    <a:pt x="2810" y="3798"/>
                    <a:pt x="1322" y="6120"/>
                  </a:cubicBezTo>
                  <a:cubicBezTo>
                    <a:pt x="1" y="8192"/>
                    <a:pt x="12" y="11049"/>
                    <a:pt x="1358" y="13097"/>
                  </a:cubicBezTo>
                  <a:cubicBezTo>
                    <a:pt x="1703" y="12502"/>
                    <a:pt x="2287" y="12109"/>
                    <a:pt x="2846" y="11704"/>
                  </a:cubicBezTo>
                  <a:cubicBezTo>
                    <a:pt x="4680" y="10406"/>
                    <a:pt x="6299" y="8632"/>
                    <a:pt x="6751" y="6429"/>
                  </a:cubicBezTo>
                  <a:cubicBezTo>
                    <a:pt x="7168" y="4429"/>
                    <a:pt x="6561" y="2048"/>
                    <a:pt x="6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-214625" y="4372100"/>
              <a:ext cx="233975" cy="263550"/>
            </a:xfrm>
            <a:custGeom>
              <a:avLst/>
              <a:gdLst/>
              <a:ahLst/>
              <a:cxnLst/>
              <a:rect l="l" t="t" r="r" b="b"/>
              <a:pathLst>
                <a:path w="9359" h="10542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548"/>
                    <a:pt x="810" y="5168"/>
                    <a:pt x="2168" y="7346"/>
                  </a:cubicBezTo>
                  <a:cubicBezTo>
                    <a:pt x="2620" y="8049"/>
                    <a:pt x="3156" y="8704"/>
                    <a:pt x="3846" y="9132"/>
                  </a:cubicBezTo>
                  <a:cubicBezTo>
                    <a:pt x="4596" y="9585"/>
                    <a:pt x="5477" y="9775"/>
                    <a:pt x="6323" y="9954"/>
                  </a:cubicBezTo>
                  <a:cubicBezTo>
                    <a:pt x="7024" y="10104"/>
                    <a:pt x="8138" y="10541"/>
                    <a:pt x="8942" y="10541"/>
                  </a:cubicBezTo>
                  <a:cubicBezTo>
                    <a:pt x="9094" y="10541"/>
                    <a:pt x="9234" y="10526"/>
                    <a:pt x="9359" y="10490"/>
                  </a:cubicBezTo>
                  <a:cubicBezTo>
                    <a:pt x="8180" y="8204"/>
                    <a:pt x="7037" y="5465"/>
                    <a:pt x="5299" y="3525"/>
                  </a:cubicBezTo>
                  <a:cubicBezTo>
                    <a:pt x="3870" y="1929"/>
                    <a:pt x="1906" y="95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-32750" y="3943775"/>
              <a:ext cx="219700" cy="836125"/>
            </a:xfrm>
            <a:custGeom>
              <a:avLst/>
              <a:gdLst/>
              <a:ahLst/>
              <a:cxnLst/>
              <a:rect l="l" t="t" r="r" b="b"/>
              <a:pathLst>
                <a:path w="8788" h="33445" extrusionOk="0">
                  <a:moveTo>
                    <a:pt x="1072" y="0"/>
                  </a:moveTo>
                  <a:cubicBezTo>
                    <a:pt x="858" y="1489"/>
                    <a:pt x="679" y="2965"/>
                    <a:pt x="536" y="4453"/>
                  </a:cubicBezTo>
                  <a:cubicBezTo>
                    <a:pt x="369" y="5941"/>
                    <a:pt x="250" y="7430"/>
                    <a:pt x="167" y="8918"/>
                  </a:cubicBezTo>
                  <a:cubicBezTo>
                    <a:pt x="0" y="11906"/>
                    <a:pt x="60" y="14907"/>
                    <a:pt x="524" y="17883"/>
                  </a:cubicBezTo>
                  <a:cubicBezTo>
                    <a:pt x="1012" y="20848"/>
                    <a:pt x="1870" y="23765"/>
                    <a:pt x="3227" y="26444"/>
                  </a:cubicBezTo>
                  <a:cubicBezTo>
                    <a:pt x="3917" y="27789"/>
                    <a:pt x="4703" y="29063"/>
                    <a:pt x="5620" y="30254"/>
                  </a:cubicBezTo>
                  <a:cubicBezTo>
                    <a:pt x="6561" y="31433"/>
                    <a:pt x="7608" y="32516"/>
                    <a:pt x="8787" y="33445"/>
                  </a:cubicBezTo>
                  <a:cubicBezTo>
                    <a:pt x="7668" y="32445"/>
                    <a:pt x="6668" y="31326"/>
                    <a:pt x="5811" y="30123"/>
                  </a:cubicBezTo>
                  <a:cubicBezTo>
                    <a:pt x="4930" y="28920"/>
                    <a:pt x="4179" y="27635"/>
                    <a:pt x="3536" y="26301"/>
                  </a:cubicBezTo>
                  <a:cubicBezTo>
                    <a:pt x="2274" y="23622"/>
                    <a:pt x="1417" y="20753"/>
                    <a:pt x="965" y="17812"/>
                  </a:cubicBezTo>
                  <a:cubicBezTo>
                    <a:pt x="477" y="14883"/>
                    <a:pt x="417" y="11906"/>
                    <a:pt x="512" y="8930"/>
                  </a:cubicBezTo>
                  <a:cubicBezTo>
                    <a:pt x="548" y="7442"/>
                    <a:pt x="643" y="5953"/>
                    <a:pt x="739" y="4465"/>
                  </a:cubicBezTo>
                  <a:lnTo>
                    <a:pt x="10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-214625" y="4297375"/>
              <a:ext cx="450675" cy="395925"/>
            </a:xfrm>
            <a:custGeom>
              <a:avLst/>
              <a:gdLst/>
              <a:ahLst/>
              <a:cxnLst/>
              <a:rect l="l" t="t" r="r" b="b"/>
              <a:pathLst>
                <a:path w="18027" h="15837" extrusionOk="0">
                  <a:moveTo>
                    <a:pt x="17979" y="1"/>
                  </a:moveTo>
                  <a:lnTo>
                    <a:pt x="17979" y="1"/>
                  </a:lnTo>
                  <a:cubicBezTo>
                    <a:pt x="17920" y="1394"/>
                    <a:pt x="17431" y="2704"/>
                    <a:pt x="16812" y="3930"/>
                  </a:cubicBezTo>
                  <a:cubicBezTo>
                    <a:pt x="16217" y="5144"/>
                    <a:pt x="15443" y="6287"/>
                    <a:pt x="14669" y="7442"/>
                  </a:cubicBezTo>
                  <a:cubicBezTo>
                    <a:pt x="13895" y="8585"/>
                    <a:pt x="13169" y="9788"/>
                    <a:pt x="12693" y="11109"/>
                  </a:cubicBezTo>
                  <a:cubicBezTo>
                    <a:pt x="12276" y="12275"/>
                    <a:pt x="12087" y="13514"/>
                    <a:pt x="12134" y="14746"/>
                  </a:cubicBezTo>
                  <a:lnTo>
                    <a:pt x="12134" y="14746"/>
                  </a:lnTo>
                  <a:cubicBezTo>
                    <a:pt x="11083" y="13910"/>
                    <a:pt x="9889" y="13326"/>
                    <a:pt x="8752" y="12705"/>
                  </a:cubicBezTo>
                  <a:cubicBezTo>
                    <a:pt x="8097" y="12348"/>
                    <a:pt x="7466" y="11979"/>
                    <a:pt x="6871" y="11562"/>
                  </a:cubicBezTo>
                  <a:cubicBezTo>
                    <a:pt x="6275" y="11145"/>
                    <a:pt x="5739" y="10633"/>
                    <a:pt x="5239" y="10121"/>
                  </a:cubicBezTo>
                  <a:cubicBezTo>
                    <a:pt x="4227" y="9062"/>
                    <a:pt x="3358" y="7835"/>
                    <a:pt x="2537" y="6621"/>
                  </a:cubicBezTo>
                  <a:cubicBezTo>
                    <a:pt x="1703" y="5394"/>
                    <a:pt x="905" y="4132"/>
                    <a:pt x="1" y="2977"/>
                  </a:cubicBezTo>
                  <a:lnTo>
                    <a:pt x="1" y="2977"/>
                  </a:lnTo>
                  <a:cubicBezTo>
                    <a:pt x="834" y="4204"/>
                    <a:pt x="1572" y="5490"/>
                    <a:pt x="2382" y="6764"/>
                  </a:cubicBezTo>
                  <a:cubicBezTo>
                    <a:pt x="3168" y="8014"/>
                    <a:pt x="3989" y="9264"/>
                    <a:pt x="5001" y="10383"/>
                  </a:cubicBezTo>
                  <a:cubicBezTo>
                    <a:pt x="5501" y="10931"/>
                    <a:pt x="6061" y="11455"/>
                    <a:pt x="6668" y="11907"/>
                  </a:cubicBezTo>
                  <a:cubicBezTo>
                    <a:pt x="7275" y="12348"/>
                    <a:pt x="7918" y="12741"/>
                    <a:pt x="8573" y="13098"/>
                  </a:cubicBezTo>
                  <a:cubicBezTo>
                    <a:pt x="9883" y="13812"/>
                    <a:pt x="11192" y="14491"/>
                    <a:pt x="12276" y="15443"/>
                  </a:cubicBezTo>
                  <a:lnTo>
                    <a:pt x="12705" y="15836"/>
                  </a:lnTo>
                  <a:lnTo>
                    <a:pt x="12645" y="15253"/>
                  </a:lnTo>
                  <a:cubicBezTo>
                    <a:pt x="12502" y="13907"/>
                    <a:pt x="12645" y="12538"/>
                    <a:pt x="13097" y="11264"/>
                  </a:cubicBezTo>
                  <a:cubicBezTo>
                    <a:pt x="13538" y="9978"/>
                    <a:pt x="14252" y="8811"/>
                    <a:pt x="14967" y="7633"/>
                  </a:cubicBezTo>
                  <a:cubicBezTo>
                    <a:pt x="15693" y="6454"/>
                    <a:pt x="16455" y="5275"/>
                    <a:pt x="17027" y="4013"/>
                  </a:cubicBezTo>
                  <a:cubicBezTo>
                    <a:pt x="17574" y="2751"/>
                    <a:pt x="18027" y="1382"/>
                    <a:pt x="17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-67875" y="4054800"/>
              <a:ext cx="89325" cy="96750"/>
            </a:xfrm>
            <a:custGeom>
              <a:avLst/>
              <a:gdLst/>
              <a:ahLst/>
              <a:cxnLst/>
              <a:rect l="l" t="t" r="r" b="b"/>
              <a:pathLst>
                <a:path w="3573" h="3870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55"/>
                    <a:pt x="274" y="1286"/>
                    <a:pt x="512" y="1905"/>
                  </a:cubicBezTo>
                  <a:cubicBezTo>
                    <a:pt x="774" y="2513"/>
                    <a:pt x="1096" y="3096"/>
                    <a:pt x="1477" y="3644"/>
                  </a:cubicBezTo>
                  <a:lnTo>
                    <a:pt x="1632" y="3870"/>
                  </a:lnTo>
                  <a:lnTo>
                    <a:pt x="1822" y="3691"/>
                  </a:lnTo>
                  <a:cubicBezTo>
                    <a:pt x="2227" y="3298"/>
                    <a:pt x="2560" y="2870"/>
                    <a:pt x="2858" y="2405"/>
                  </a:cubicBezTo>
                  <a:cubicBezTo>
                    <a:pt x="3013" y="2179"/>
                    <a:pt x="3144" y="1929"/>
                    <a:pt x="3263" y="1691"/>
                  </a:cubicBezTo>
                  <a:cubicBezTo>
                    <a:pt x="3382" y="1441"/>
                    <a:pt x="3501" y="1191"/>
                    <a:pt x="3572" y="929"/>
                  </a:cubicBezTo>
                  <a:lnTo>
                    <a:pt x="3572" y="929"/>
                  </a:lnTo>
                  <a:lnTo>
                    <a:pt x="3096" y="1584"/>
                  </a:lnTo>
                  <a:lnTo>
                    <a:pt x="3096" y="1584"/>
                  </a:lnTo>
                  <a:cubicBezTo>
                    <a:pt x="2953" y="1798"/>
                    <a:pt x="2775" y="2001"/>
                    <a:pt x="2608" y="2215"/>
                  </a:cubicBezTo>
                  <a:cubicBezTo>
                    <a:pt x="2323" y="2549"/>
                    <a:pt x="2030" y="2867"/>
                    <a:pt x="1722" y="3169"/>
                  </a:cubicBezTo>
                  <a:lnTo>
                    <a:pt x="1722" y="3169"/>
                  </a:lnTo>
                  <a:cubicBezTo>
                    <a:pt x="1417" y="2702"/>
                    <a:pt x="1126" y="2220"/>
                    <a:pt x="870" y="1739"/>
                  </a:cubicBezTo>
                  <a:cubicBezTo>
                    <a:pt x="572" y="1167"/>
                    <a:pt x="286" y="59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-90800" y="4143200"/>
              <a:ext cx="138150" cy="133375"/>
            </a:xfrm>
            <a:custGeom>
              <a:avLst/>
              <a:gdLst/>
              <a:ahLst/>
              <a:cxnLst/>
              <a:rect l="l" t="t" r="r" b="b"/>
              <a:pathLst>
                <a:path w="5526" h="5335" extrusionOk="0">
                  <a:moveTo>
                    <a:pt x="1" y="0"/>
                  </a:moveTo>
                  <a:cubicBezTo>
                    <a:pt x="132" y="453"/>
                    <a:pt x="310" y="882"/>
                    <a:pt x="489" y="1310"/>
                  </a:cubicBezTo>
                  <a:cubicBezTo>
                    <a:pt x="667" y="1739"/>
                    <a:pt x="846" y="2179"/>
                    <a:pt x="1060" y="2596"/>
                  </a:cubicBezTo>
                  <a:cubicBezTo>
                    <a:pt x="1453" y="3441"/>
                    <a:pt x="1918" y="4275"/>
                    <a:pt x="2406" y="5061"/>
                  </a:cubicBezTo>
                  <a:lnTo>
                    <a:pt x="2572" y="5334"/>
                  </a:lnTo>
                  <a:lnTo>
                    <a:pt x="2763" y="5096"/>
                  </a:lnTo>
                  <a:cubicBezTo>
                    <a:pt x="3322" y="4418"/>
                    <a:pt x="3858" y="3715"/>
                    <a:pt x="4311" y="2989"/>
                  </a:cubicBezTo>
                  <a:cubicBezTo>
                    <a:pt x="4549" y="2620"/>
                    <a:pt x="4763" y="2251"/>
                    <a:pt x="4966" y="1858"/>
                  </a:cubicBezTo>
                  <a:cubicBezTo>
                    <a:pt x="5168" y="1477"/>
                    <a:pt x="5358" y="1084"/>
                    <a:pt x="5525" y="679"/>
                  </a:cubicBezTo>
                  <a:lnTo>
                    <a:pt x="5525" y="679"/>
                  </a:lnTo>
                  <a:cubicBezTo>
                    <a:pt x="5287" y="1048"/>
                    <a:pt x="5049" y="1417"/>
                    <a:pt x="4787" y="1763"/>
                  </a:cubicBezTo>
                  <a:cubicBezTo>
                    <a:pt x="4537" y="2120"/>
                    <a:pt x="4287" y="2453"/>
                    <a:pt x="4037" y="2798"/>
                  </a:cubicBezTo>
                  <a:cubicBezTo>
                    <a:pt x="3578" y="3403"/>
                    <a:pt x="3110" y="3990"/>
                    <a:pt x="2633" y="4566"/>
                  </a:cubicBezTo>
                  <a:lnTo>
                    <a:pt x="2633" y="4566"/>
                  </a:lnTo>
                  <a:cubicBezTo>
                    <a:pt x="2202" y="3867"/>
                    <a:pt x="1781" y="3159"/>
                    <a:pt x="1370" y="24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-80675" y="4247375"/>
              <a:ext cx="136350" cy="111050"/>
            </a:xfrm>
            <a:custGeom>
              <a:avLst/>
              <a:gdLst/>
              <a:ahLst/>
              <a:cxnLst/>
              <a:rect l="l" t="t" r="r" b="b"/>
              <a:pathLst>
                <a:path w="5454" h="4442" extrusionOk="0">
                  <a:moveTo>
                    <a:pt x="5453" y="1"/>
                  </a:moveTo>
                  <a:lnTo>
                    <a:pt x="5453" y="1"/>
                  </a:lnTo>
                  <a:cubicBezTo>
                    <a:pt x="4942" y="691"/>
                    <a:pt x="4430" y="1358"/>
                    <a:pt x="3894" y="2013"/>
                  </a:cubicBezTo>
                  <a:cubicBezTo>
                    <a:pt x="3632" y="2358"/>
                    <a:pt x="3358" y="2668"/>
                    <a:pt x="3096" y="2989"/>
                  </a:cubicBezTo>
                  <a:lnTo>
                    <a:pt x="2449" y="3758"/>
                  </a:lnTo>
                  <a:lnTo>
                    <a:pt x="2449" y="3758"/>
                  </a:lnTo>
                  <a:lnTo>
                    <a:pt x="1310" y="2382"/>
                  </a:lnTo>
                  <a:cubicBezTo>
                    <a:pt x="870" y="1858"/>
                    <a:pt x="441" y="1322"/>
                    <a:pt x="0" y="810"/>
                  </a:cubicBezTo>
                  <a:lnTo>
                    <a:pt x="0" y="810"/>
                  </a:lnTo>
                  <a:cubicBezTo>
                    <a:pt x="298" y="1429"/>
                    <a:pt x="655" y="2013"/>
                    <a:pt x="1036" y="2572"/>
                  </a:cubicBezTo>
                  <a:cubicBezTo>
                    <a:pt x="1405" y="3156"/>
                    <a:pt x="1822" y="3703"/>
                    <a:pt x="2263" y="4239"/>
                  </a:cubicBezTo>
                  <a:lnTo>
                    <a:pt x="2417" y="4442"/>
                  </a:lnTo>
                  <a:lnTo>
                    <a:pt x="2596" y="4239"/>
                  </a:lnTo>
                  <a:cubicBezTo>
                    <a:pt x="2894" y="3930"/>
                    <a:pt x="3167" y="3584"/>
                    <a:pt x="3429" y="3263"/>
                  </a:cubicBezTo>
                  <a:cubicBezTo>
                    <a:pt x="3703" y="2930"/>
                    <a:pt x="3953" y="2596"/>
                    <a:pt x="4191" y="2239"/>
                  </a:cubicBezTo>
                  <a:cubicBezTo>
                    <a:pt x="4680" y="1525"/>
                    <a:pt x="5120" y="786"/>
                    <a:pt x="5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164900" y="4391450"/>
              <a:ext cx="61025" cy="77100"/>
            </a:xfrm>
            <a:custGeom>
              <a:avLst/>
              <a:gdLst/>
              <a:ahLst/>
              <a:cxnLst/>
              <a:rect l="l" t="t" r="r" b="b"/>
              <a:pathLst>
                <a:path w="2441" h="3084" extrusionOk="0">
                  <a:moveTo>
                    <a:pt x="631" y="0"/>
                  </a:moveTo>
                  <a:lnTo>
                    <a:pt x="631" y="0"/>
                  </a:lnTo>
                  <a:cubicBezTo>
                    <a:pt x="441" y="441"/>
                    <a:pt x="310" y="893"/>
                    <a:pt x="191" y="1358"/>
                  </a:cubicBezTo>
                  <a:cubicBezTo>
                    <a:pt x="95" y="1810"/>
                    <a:pt x="36" y="2274"/>
                    <a:pt x="12" y="2751"/>
                  </a:cubicBezTo>
                  <a:lnTo>
                    <a:pt x="0" y="3084"/>
                  </a:lnTo>
                  <a:lnTo>
                    <a:pt x="0" y="3084"/>
                  </a:lnTo>
                  <a:lnTo>
                    <a:pt x="310" y="2989"/>
                  </a:lnTo>
                  <a:cubicBezTo>
                    <a:pt x="691" y="2870"/>
                    <a:pt x="1084" y="2739"/>
                    <a:pt x="1441" y="2548"/>
                  </a:cubicBezTo>
                  <a:cubicBezTo>
                    <a:pt x="1798" y="2346"/>
                    <a:pt x="2143" y="2120"/>
                    <a:pt x="2441" y="1846"/>
                  </a:cubicBezTo>
                  <a:lnTo>
                    <a:pt x="2441" y="1846"/>
                  </a:lnTo>
                  <a:cubicBezTo>
                    <a:pt x="2048" y="1989"/>
                    <a:pt x="1679" y="2108"/>
                    <a:pt x="1310" y="2227"/>
                  </a:cubicBezTo>
                  <a:lnTo>
                    <a:pt x="502" y="2465"/>
                  </a:lnTo>
                  <a:lnTo>
                    <a:pt x="502" y="2465"/>
                  </a:lnTo>
                  <a:cubicBezTo>
                    <a:pt x="528" y="2112"/>
                    <a:pt x="553" y="1761"/>
                    <a:pt x="572" y="1417"/>
                  </a:cubicBezTo>
                  <a:cubicBezTo>
                    <a:pt x="607" y="941"/>
                    <a:pt x="631" y="476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119050" y="4444725"/>
              <a:ext cx="83075" cy="98250"/>
            </a:xfrm>
            <a:custGeom>
              <a:avLst/>
              <a:gdLst/>
              <a:ahLst/>
              <a:cxnLst/>
              <a:rect l="l" t="t" r="r" b="b"/>
              <a:pathLst>
                <a:path w="3323" h="3930" extrusionOk="0">
                  <a:moveTo>
                    <a:pt x="239" y="0"/>
                  </a:moveTo>
                  <a:cubicBezTo>
                    <a:pt x="108" y="596"/>
                    <a:pt x="48" y="1203"/>
                    <a:pt x="36" y="1810"/>
                  </a:cubicBezTo>
                  <a:cubicBezTo>
                    <a:pt x="1" y="2417"/>
                    <a:pt x="36" y="3013"/>
                    <a:pt x="96" y="3632"/>
                  </a:cubicBezTo>
                  <a:lnTo>
                    <a:pt x="120" y="3930"/>
                  </a:lnTo>
                  <a:lnTo>
                    <a:pt x="405" y="3822"/>
                  </a:lnTo>
                  <a:cubicBezTo>
                    <a:pt x="941" y="3632"/>
                    <a:pt x="1453" y="3394"/>
                    <a:pt x="1953" y="3108"/>
                  </a:cubicBezTo>
                  <a:cubicBezTo>
                    <a:pt x="2441" y="2822"/>
                    <a:pt x="2906" y="2477"/>
                    <a:pt x="3322" y="2096"/>
                  </a:cubicBezTo>
                  <a:lnTo>
                    <a:pt x="3322" y="2096"/>
                  </a:lnTo>
                  <a:cubicBezTo>
                    <a:pt x="2798" y="2346"/>
                    <a:pt x="2287" y="2572"/>
                    <a:pt x="1786" y="2798"/>
                  </a:cubicBezTo>
                  <a:cubicBezTo>
                    <a:pt x="1367" y="2964"/>
                    <a:pt x="947" y="3138"/>
                    <a:pt x="521" y="3294"/>
                  </a:cubicBezTo>
                  <a:lnTo>
                    <a:pt x="521" y="3294"/>
                  </a:lnTo>
                  <a:cubicBezTo>
                    <a:pt x="477" y="2795"/>
                    <a:pt x="445" y="2297"/>
                    <a:pt x="405" y="1798"/>
                  </a:cubicBezTo>
                  <a:cubicBezTo>
                    <a:pt x="358" y="1203"/>
                    <a:pt x="310" y="608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-177425" y="4447700"/>
              <a:ext cx="64625" cy="80700"/>
            </a:xfrm>
            <a:custGeom>
              <a:avLst/>
              <a:gdLst/>
              <a:ahLst/>
              <a:cxnLst/>
              <a:rect l="l" t="t" r="r" b="b"/>
              <a:pathLst>
                <a:path w="2585" h="3228" extrusionOk="0">
                  <a:moveTo>
                    <a:pt x="2204" y="1"/>
                  </a:moveTo>
                  <a:lnTo>
                    <a:pt x="2168" y="1405"/>
                  </a:lnTo>
                  <a:cubicBezTo>
                    <a:pt x="2159" y="1730"/>
                    <a:pt x="2151" y="2056"/>
                    <a:pt x="2135" y="2381"/>
                  </a:cubicBezTo>
                  <a:lnTo>
                    <a:pt x="2135" y="2381"/>
                  </a:lnTo>
                  <a:cubicBezTo>
                    <a:pt x="1857" y="2192"/>
                    <a:pt x="1569" y="2007"/>
                    <a:pt x="1275" y="1822"/>
                  </a:cubicBezTo>
                  <a:cubicBezTo>
                    <a:pt x="858" y="1572"/>
                    <a:pt x="441" y="1334"/>
                    <a:pt x="1" y="1144"/>
                  </a:cubicBezTo>
                  <a:lnTo>
                    <a:pt x="1" y="1144"/>
                  </a:lnTo>
                  <a:cubicBezTo>
                    <a:pt x="322" y="1501"/>
                    <a:pt x="691" y="1810"/>
                    <a:pt x="1049" y="2108"/>
                  </a:cubicBezTo>
                  <a:cubicBezTo>
                    <a:pt x="1430" y="2406"/>
                    <a:pt x="1811" y="2691"/>
                    <a:pt x="2204" y="2977"/>
                  </a:cubicBezTo>
                  <a:lnTo>
                    <a:pt x="2561" y="3227"/>
                  </a:lnTo>
                  <a:lnTo>
                    <a:pt x="2573" y="2810"/>
                  </a:lnTo>
                  <a:cubicBezTo>
                    <a:pt x="2585" y="2334"/>
                    <a:pt x="2585" y="1858"/>
                    <a:pt x="2525" y="1382"/>
                  </a:cubicBezTo>
                  <a:cubicBezTo>
                    <a:pt x="2477" y="917"/>
                    <a:pt x="2382" y="44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-128300" y="4497700"/>
              <a:ext cx="77700" cy="93200"/>
            </a:xfrm>
            <a:custGeom>
              <a:avLst/>
              <a:gdLst/>
              <a:ahLst/>
              <a:cxnLst/>
              <a:rect l="l" t="t" r="r" b="b"/>
              <a:pathLst>
                <a:path w="3108" h="3728" extrusionOk="0">
                  <a:moveTo>
                    <a:pt x="2263" y="1"/>
                  </a:moveTo>
                  <a:lnTo>
                    <a:pt x="2263" y="1"/>
                  </a:lnTo>
                  <a:cubicBezTo>
                    <a:pt x="2346" y="572"/>
                    <a:pt x="2417" y="1132"/>
                    <a:pt x="2501" y="1703"/>
                  </a:cubicBezTo>
                  <a:cubicBezTo>
                    <a:pt x="2548" y="2141"/>
                    <a:pt x="2596" y="2594"/>
                    <a:pt x="2625" y="3045"/>
                  </a:cubicBezTo>
                  <a:lnTo>
                    <a:pt x="2625" y="3045"/>
                  </a:lnTo>
                  <a:lnTo>
                    <a:pt x="1489" y="2644"/>
                  </a:lnTo>
                  <a:cubicBezTo>
                    <a:pt x="989" y="2477"/>
                    <a:pt x="500" y="2299"/>
                    <a:pt x="0" y="2144"/>
                  </a:cubicBezTo>
                  <a:lnTo>
                    <a:pt x="0" y="2144"/>
                  </a:lnTo>
                  <a:cubicBezTo>
                    <a:pt x="429" y="2465"/>
                    <a:pt x="870" y="2727"/>
                    <a:pt x="1334" y="2977"/>
                  </a:cubicBezTo>
                  <a:cubicBezTo>
                    <a:pt x="1572" y="3096"/>
                    <a:pt x="1810" y="3204"/>
                    <a:pt x="2048" y="3311"/>
                  </a:cubicBezTo>
                  <a:cubicBezTo>
                    <a:pt x="2286" y="3430"/>
                    <a:pt x="2536" y="3513"/>
                    <a:pt x="2775" y="3608"/>
                  </a:cubicBezTo>
                  <a:lnTo>
                    <a:pt x="3108" y="3727"/>
                  </a:lnTo>
                  <a:lnTo>
                    <a:pt x="3096" y="3370"/>
                  </a:lnTo>
                  <a:cubicBezTo>
                    <a:pt x="3060" y="2787"/>
                    <a:pt x="2989" y="2203"/>
                    <a:pt x="2858" y="1644"/>
                  </a:cubicBezTo>
                  <a:cubicBezTo>
                    <a:pt x="2715" y="1072"/>
                    <a:pt x="2525" y="525"/>
                    <a:pt x="2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0"/>
          <p:cNvSpPr txBox="1">
            <a:spLocks noGrp="1"/>
          </p:cNvSpPr>
          <p:nvPr>
            <p:ph type="body" idx="1"/>
          </p:nvPr>
        </p:nvSpPr>
        <p:spPr>
          <a:xfrm>
            <a:off x="5156825" y="3468088"/>
            <a:ext cx="2876100" cy="10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3"/>
          <p:cNvSpPr/>
          <p:nvPr/>
        </p:nvSpPr>
        <p:spPr>
          <a:xfrm rot="10800000" flipH="1">
            <a:off x="0" y="-1"/>
            <a:ext cx="9144085" cy="1485901"/>
          </a:xfrm>
          <a:custGeom>
            <a:avLst/>
            <a:gdLst/>
            <a:ahLst/>
            <a:cxnLst/>
            <a:rect l="l" t="t" r="r" b="b"/>
            <a:pathLst>
              <a:path w="83785" h="30664" extrusionOk="0">
                <a:moveTo>
                  <a:pt x="7278" y="0"/>
                </a:moveTo>
                <a:cubicBezTo>
                  <a:pt x="6838" y="0"/>
                  <a:pt x="6397" y="6"/>
                  <a:pt x="5953" y="17"/>
                </a:cubicBezTo>
                <a:cubicBezTo>
                  <a:pt x="3906" y="77"/>
                  <a:pt x="1929" y="255"/>
                  <a:pt x="0" y="553"/>
                </a:cubicBezTo>
                <a:lnTo>
                  <a:pt x="0" y="30664"/>
                </a:lnTo>
                <a:lnTo>
                  <a:pt x="83785" y="30664"/>
                </a:lnTo>
                <a:lnTo>
                  <a:pt x="83785" y="3398"/>
                </a:lnTo>
                <a:cubicBezTo>
                  <a:pt x="82594" y="3101"/>
                  <a:pt x="81332" y="2851"/>
                  <a:pt x="79998" y="2672"/>
                </a:cubicBezTo>
                <a:cubicBezTo>
                  <a:pt x="77596" y="2332"/>
                  <a:pt x="75162" y="2197"/>
                  <a:pt x="72705" y="2197"/>
                </a:cubicBezTo>
                <a:cubicBezTo>
                  <a:pt x="63072" y="2197"/>
                  <a:pt x="53083" y="4279"/>
                  <a:pt x="43220" y="4279"/>
                </a:cubicBezTo>
                <a:cubicBezTo>
                  <a:pt x="42386" y="4279"/>
                  <a:pt x="41552" y="4264"/>
                  <a:pt x="40720" y="4232"/>
                </a:cubicBezTo>
                <a:cubicBezTo>
                  <a:pt x="29124" y="3785"/>
                  <a:pt x="18831" y="0"/>
                  <a:pt x="727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/>
          </p:nvPr>
        </p:nvSpPr>
        <p:spPr>
          <a:xfrm>
            <a:off x="71327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" hasCustomPrompt="1"/>
          </p:nvPr>
        </p:nvSpPr>
        <p:spPr>
          <a:xfrm>
            <a:off x="959332" y="2180500"/>
            <a:ext cx="870000" cy="47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1000"/>
              </a:spcBef>
              <a:spcAft>
                <a:spcPts val="0"/>
              </a:spcAft>
              <a:buSzPts val="24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7" name="Google Shape;507;p13"/>
          <p:cNvSpPr txBox="1">
            <a:spLocks noGrp="1"/>
          </p:cNvSpPr>
          <p:nvPr>
            <p:ph type="subTitle" idx="1"/>
          </p:nvPr>
        </p:nvSpPr>
        <p:spPr>
          <a:xfrm>
            <a:off x="2102900" y="2249059"/>
            <a:ext cx="2480700" cy="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2pPr>
            <a:lvl3pPr lvl="2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3pPr>
            <a:lvl4pPr lvl="3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4pPr>
            <a:lvl5pPr lvl="4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5pPr>
            <a:lvl6pPr lvl="5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6pPr>
            <a:lvl7pPr lvl="6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7pPr>
            <a:lvl8pPr lvl="7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8pPr>
            <a:lvl9pPr lvl="8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508" name="Google Shape;508;p13"/>
          <p:cNvSpPr txBox="1">
            <a:spLocks noGrp="1"/>
          </p:cNvSpPr>
          <p:nvPr>
            <p:ph type="title" idx="3" hasCustomPrompt="1"/>
          </p:nvPr>
        </p:nvSpPr>
        <p:spPr>
          <a:xfrm>
            <a:off x="4796056" y="2180500"/>
            <a:ext cx="870000" cy="47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1000"/>
              </a:spcBef>
              <a:spcAft>
                <a:spcPts val="0"/>
              </a:spcAft>
              <a:buSzPts val="24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9" name="Google Shape;509;p13"/>
          <p:cNvSpPr txBox="1">
            <a:spLocks noGrp="1"/>
          </p:cNvSpPr>
          <p:nvPr>
            <p:ph type="title" idx="4" hasCustomPrompt="1"/>
          </p:nvPr>
        </p:nvSpPr>
        <p:spPr>
          <a:xfrm>
            <a:off x="959332" y="3684225"/>
            <a:ext cx="870000" cy="4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1000"/>
              </a:spcBef>
              <a:spcAft>
                <a:spcPts val="0"/>
              </a:spcAft>
              <a:buSzPts val="24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10" name="Google Shape;510;p13"/>
          <p:cNvSpPr txBox="1">
            <a:spLocks noGrp="1"/>
          </p:cNvSpPr>
          <p:nvPr>
            <p:ph type="title" idx="5" hasCustomPrompt="1"/>
          </p:nvPr>
        </p:nvSpPr>
        <p:spPr>
          <a:xfrm>
            <a:off x="4796056" y="3684225"/>
            <a:ext cx="870000" cy="4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1000"/>
              </a:spcBef>
              <a:spcAft>
                <a:spcPts val="0"/>
              </a:spcAft>
              <a:buSzPts val="24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11" name="Google Shape;511;p13"/>
          <p:cNvSpPr txBox="1">
            <a:spLocks noGrp="1"/>
          </p:cNvSpPr>
          <p:nvPr>
            <p:ph type="subTitle" idx="6"/>
          </p:nvPr>
        </p:nvSpPr>
        <p:spPr>
          <a:xfrm>
            <a:off x="5948004" y="2249059"/>
            <a:ext cx="2465400" cy="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2pPr>
            <a:lvl3pPr lvl="2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3pPr>
            <a:lvl4pPr lvl="3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4pPr>
            <a:lvl5pPr lvl="4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5pPr>
            <a:lvl6pPr lvl="5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6pPr>
            <a:lvl7pPr lvl="6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7pPr>
            <a:lvl8pPr lvl="7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8pPr>
            <a:lvl9pPr lvl="8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512" name="Google Shape;512;p13"/>
          <p:cNvSpPr txBox="1">
            <a:spLocks noGrp="1"/>
          </p:cNvSpPr>
          <p:nvPr>
            <p:ph type="subTitle" idx="7"/>
          </p:nvPr>
        </p:nvSpPr>
        <p:spPr>
          <a:xfrm>
            <a:off x="2102900" y="3773851"/>
            <a:ext cx="2480700" cy="6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2pPr>
            <a:lvl3pPr lvl="2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3pPr>
            <a:lvl4pPr lvl="3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4pPr>
            <a:lvl5pPr lvl="4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5pPr>
            <a:lvl6pPr lvl="5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6pPr>
            <a:lvl7pPr lvl="6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7pPr>
            <a:lvl8pPr lvl="7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8pPr>
            <a:lvl9pPr lvl="8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513" name="Google Shape;513;p13"/>
          <p:cNvSpPr txBox="1">
            <a:spLocks noGrp="1"/>
          </p:cNvSpPr>
          <p:nvPr>
            <p:ph type="subTitle" idx="8"/>
          </p:nvPr>
        </p:nvSpPr>
        <p:spPr>
          <a:xfrm>
            <a:off x="5948004" y="3773851"/>
            <a:ext cx="2465400" cy="6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2pPr>
            <a:lvl3pPr lvl="2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3pPr>
            <a:lvl4pPr lvl="3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4pPr>
            <a:lvl5pPr lvl="4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5pPr>
            <a:lvl6pPr lvl="5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6pPr>
            <a:lvl7pPr lvl="6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7pPr>
            <a:lvl8pPr lvl="7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8pPr>
            <a:lvl9pPr lvl="8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9"/>
          </p:nvPr>
        </p:nvSpPr>
        <p:spPr>
          <a:xfrm>
            <a:off x="2105600" y="1931175"/>
            <a:ext cx="24780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13"/>
          </p:nvPr>
        </p:nvSpPr>
        <p:spPr>
          <a:xfrm>
            <a:off x="5935404" y="1931175"/>
            <a:ext cx="24780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16" name="Google Shape;516;p13"/>
          <p:cNvSpPr txBox="1">
            <a:spLocks noGrp="1"/>
          </p:cNvSpPr>
          <p:nvPr>
            <p:ph type="title" idx="14"/>
          </p:nvPr>
        </p:nvSpPr>
        <p:spPr>
          <a:xfrm>
            <a:off x="2105600" y="3440077"/>
            <a:ext cx="24780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title" idx="15"/>
          </p:nvPr>
        </p:nvSpPr>
        <p:spPr>
          <a:xfrm>
            <a:off x="5935404" y="3440077"/>
            <a:ext cx="24780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18" name="Google Shape;518;p13"/>
          <p:cNvGrpSpPr/>
          <p:nvPr/>
        </p:nvGrpSpPr>
        <p:grpSpPr>
          <a:xfrm rot="1357337">
            <a:off x="8327544" y="4145117"/>
            <a:ext cx="714840" cy="1448757"/>
            <a:chOff x="1803775" y="5029925"/>
            <a:chExt cx="655775" cy="1329050"/>
          </a:xfrm>
        </p:grpSpPr>
        <p:sp>
          <p:nvSpPr>
            <p:cNvPr id="519" name="Google Shape;519;p13"/>
            <p:cNvSpPr/>
            <p:nvPr/>
          </p:nvSpPr>
          <p:spPr>
            <a:xfrm>
              <a:off x="1955600" y="5030950"/>
              <a:ext cx="183975" cy="658600"/>
            </a:xfrm>
            <a:custGeom>
              <a:avLst/>
              <a:gdLst/>
              <a:ahLst/>
              <a:cxnLst/>
              <a:rect l="l" t="t" r="r" b="b"/>
              <a:pathLst>
                <a:path w="7359" h="26344" extrusionOk="0">
                  <a:moveTo>
                    <a:pt x="2447" y="1"/>
                  </a:moveTo>
                  <a:cubicBezTo>
                    <a:pt x="2378" y="1"/>
                    <a:pt x="2308" y="6"/>
                    <a:pt x="2238" y="19"/>
                  </a:cubicBezTo>
                  <a:cubicBezTo>
                    <a:pt x="1441" y="138"/>
                    <a:pt x="988" y="959"/>
                    <a:pt x="714" y="1709"/>
                  </a:cubicBezTo>
                  <a:cubicBezTo>
                    <a:pt x="12" y="3769"/>
                    <a:pt x="0" y="6031"/>
                    <a:pt x="655" y="8079"/>
                  </a:cubicBezTo>
                  <a:cubicBezTo>
                    <a:pt x="1107" y="9448"/>
                    <a:pt x="1846" y="10722"/>
                    <a:pt x="2262" y="12103"/>
                  </a:cubicBezTo>
                  <a:cubicBezTo>
                    <a:pt x="3131" y="14925"/>
                    <a:pt x="2631" y="18045"/>
                    <a:pt x="3572" y="20855"/>
                  </a:cubicBezTo>
                  <a:cubicBezTo>
                    <a:pt x="3822" y="21640"/>
                    <a:pt x="5763" y="26343"/>
                    <a:pt x="5763" y="26343"/>
                  </a:cubicBezTo>
                  <a:cubicBezTo>
                    <a:pt x="5763" y="26343"/>
                    <a:pt x="5977" y="23295"/>
                    <a:pt x="6227" y="22533"/>
                  </a:cubicBezTo>
                  <a:cubicBezTo>
                    <a:pt x="6882" y="20462"/>
                    <a:pt x="7358" y="18247"/>
                    <a:pt x="6858" y="16092"/>
                  </a:cubicBezTo>
                  <a:cubicBezTo>
                    <a:pt x="6620" y="15020"/>
                    <a:pt x="6144" y="14008"/>
                    <a:pt x="5834" y="12949"/>
                  </a:cubicBezTo>
                  <a:cubicBezTo>
                    <a:pt x="5120" y="10603"/>
                    <a:pt x="5179" y="8079"/>
                    <a:pt x="5167" y="5626"/>
                  </a:cubicBezTo>
                  <a:cubicBezTo>
                    <a:pt x="5167" y="3841"/>
                    <a:pt x="5036" y="1852"/>
                    <a:pt x="3739" y="614"/>
                  </a:cubicBezTo>
                  <a:cubicBezTo>
                    <a:pt x="3385" y="271"/>
                    <a:pt x="2923" y="1"/>
                    <a:pt x="2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3"/>
            <p:cNvSpPr/>
            <p:nvPr/>
          </p:nvSpPr>
          <p:spPr>
            <a:xfrm>
              <a:off x="2114250" y="5235650"/>
              <a:ext cx="231000" cy="585750"/>
            </a:xfrm>
            <a:custGeom>
              <a:avLst/>
              <a:gdLst/>
              <a:ahLst/>
              <a:cxnLst/>
              <a:rect l="l" t="t" r="r" b="b"/>
              <a:pathLst>
                <a:path w="9240" h="23430" extrusionOk="0">
                  <a:moveTo>
                    <a:pt x="7573" y="1"/>
                  </a:moveTo>
                  <a:cubicBezTo>
                    <a:pt x="7215" y="1"/>
                    <a:pt x="6845" y="121"/>
                    <a:pt x="6549" y="332"/>
                  </a:cubicBezTo>
                  <a:cubicBezTo>
                    <a:pt x="6013" y="701"/>
                    <a:pt x="5667" y="1296"/>
                    <a:pt x="5417" y="1891"/>
                  </a:cubicBezTo>
                  <a:cubicBezTo>
                    <a:pt x="3715" y="5785"/>
                    <a:pt x="4584" y="10476"/>
                    <a:pt x="2643" y="14274"/>
                  </a:cubicBezTo>
                  <a:cubicBezTo>
                    <a:pt x="2286" y="14988"/>
                    <a:pt x="1822" y="15643"/>
                    <a:pt x="1465" y="16369"/>
                  </a:cubicBezTo>
                  <a:cubicBezTo>
                    <a:pt x="857" y="17572"/>
                    <a:pt x="0" y="21299"/>
                    <a:pt x="274" y="23430"/>
                  </a:cubicBezTo>
                  <a:cubicBezTo>
                    <a:pt x="1167" y="21251"/>
                    <a:pt x="2346" y="18858"/>
                    <a:pt x="3548" y="16810"/>
                  </a:cubicBezTo>
                  <a:cubicBezTo>
                    <a:pt x="5834" y="12976"/>
                    <a:pt x="7572" y="8821"/>
                    <a:pt x="8715" y="4511"/>
                  </a:cubicBezTo>
                  <a:cubicBezTo>
                    <a:pt x="9001" y="3451"/>
                    <a:pt x="9239" y="2332"/>
                    <a:pt x="8966" y="1260"/>
                  </a:cubicBezTo>
                  <a:cubicBezTo>
                    <a:pt x="8870" y="879"/>
                    <a:pt x="8692" y="486"/>
                    <a:pt x="8370" y="248"/>
                  </a:cubicBezTo>
                  <a:cubicBezTo>
                    <a:pt x="8142" y="78"/>
                    <a:pt x="7861" y="1"/>
                    <a:pt x="75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3"/>
            <p:cNvSpPr/>
            <p:nvPr/>
          </p:nvSpPr>
          <p:spPr>
            <a:xfrm>
              <a:off x="2142525" y="5476450"/>
              <a:ext cx="239625" cy="558375"/>
            </a:xfrm>
            <a:custGeom>
              <a:avLst/>
              <a:gdLst/>
              <a:ahLst/>
              <a:cxnLst/>
              <a:rect l="l" t="t" r="r" b="b"/>
              <a:pathLst>
                <a:path w="9585" h="22335" extrusionOk="0">
                  <a:moveTo>
                    <a:pt x="8295" y="0"/>
                  </a:moveTo>
                  <a:cubicBezTo>
                    <a:pt x="7885" y="0"/>
                    <a:pt x="7450" y="190"/>
                    <a:pt x="7120" y="475"/>
                  </a:cubicBezTo>
                  <a:cubicBezTo>
                    <a:pt x="5120" y="2201"/>
                    <a:pt x="6096" y="5952"/>
                    <a:pt x="4025" y="7607"/>
                  </a:cubicBezTo>
                  <a:cubicBezTo>
                    <a:pt x="3655" y="7904"/>
                    <a:pt x="3227" y="8095"/>
                    <a:pt x="2882" y="8404"/>
                  </a:cubicBezTo>
                  <a:cubicBezTo>
                    <a:pt x="2048" y="9130"/>
                    <a:pt x="1810" y="10309"/>
                    <a:pt x="1762" y="11428"/>
                  </a:cubicBezTo>
                  <a:cubicBezTo>
                    <a:pt x="1727" y="12524"/>
                    <a:pt x="1822" y="13655"/>
                    <a:pt x="1465" y="14703"/>
                  </a:cubicBezTo>
                  <a:cubicBezTo>
                    <a:pt x="1286" y="15226"/>
                    <a:pt x="1012" y="15703"/>
                    <a:pt x="798" y="16203"/>
                  </a:cubicBezTo>
                  <a:cubicBezTo>
                    <a:pt x="12" y="18048"/>
                    <a:pt x="0" y="20406"/>
                    <a:pt x="417" y="22335"/>
                  </a:cubicBezTo>
                  <a:cubicBezTo>
                    <a:pt x="572" y="19632"/>
                    <a:pt x="2155" y="17393"/>
                    <a:pt x="3477" y="15131"/>
                  </a:cubicBezTo>
                  <a:cubicBezTo>
                    <a:pt x="5156" y="12286"/>
                    <a:pt x="6453" y="9226"/>
                    <a:pt x="7739" y="6178"/>
                  </a:cubicBezTo>
                  <a:cubicBezTo>
                    <a:pt x="8251" y="4940"/>
                    <a:pt x="8775" y="3701"/>
                    <a:pt x="9192" y="2415"/>
                  </a:cubicBezTo>
                  <a:cubicBezTo>
                    <a:pt x="9442" y="1641"/>
                    <a:pt x="9585" y="653"/>
                    <a:pt x="8930" y="189"/>
                  </a:cubicBezTo>
                  <a:cubicBezTo>
                    <a:pt x="8740" y="58"/>
                    <a:pt x="8521" y="0"/>
                    <a:pt x="8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3"/>
            <p:cNvSpPr/>
            <p:nvPr/>
          </p:nvSpPr>
          <p:spPr>
            <a:xfrm>
              <a:off x="2187475" y="5688250"/>
              <a:ext cx="272075" cy="546300"/>
            </a:xfrm>
            <a:custGeom>
              <a:avLst/>
              <a:gdLst/>
              <a:ahLst/>
              <a:cxnLst/>
              <a:rect l="l" t="t" r="r" b="b"/>
              <a:pathLst>
                <a:path w="10883" h="21852" extrusionOk="0">
                  <a:moveTo>
                    <a:pt x="9750" y="1"/>
                  </a:moveTo>
                  <a:cubicBezTo>
                    <a:pt x="9429" y="1"/>
                    <a:pt x="9097" y="124"/>
                    <a:pt x="8823" y="289"/>
                  </a:cubicBezTo>
                  <a:cubicBezTo>
                    <a:pt x="7382" y="1182"/>
                    <a:pt x="6965" y="3075"/>
                    <a:pt x="5941" y="4433"/>
                  </a:cubicBezTo>
                  <a:cubicBezTo>
                    <a:pt x="5417" y="5123"/>
                    <a:pt x="4715" y="5707"/>
                    <a:pt x="4310" y="6481"/>
                  </a:cubicBezTo>
                  <a:cubicBezTo>
                    <a:pt x="3751" y="7588"/>
                    <a:pt x="3881" y="8874"/>
                    <a:pt x="3774" y="10112"/>
                  </a:cubicBezTo>
                  <a:cubicBezTo>
                    <a:pt x="3751" y="10422"/>
                    <a:pt x="3703" y="10743"/>
                    <a:pt x="3560" y="11017"/>
                  </a:cubicBezTo>
                  <a:cubicBezTo>
                    <a:pt x="3358" y="11374"/>
                    <a:pt x="3000" y="11612"/>
                    <a:pt x="2727" y="11898"/>
                  </a:cubicBezTo>
                  <a:cubicBezTo>
                    <a:pt x="1798" y="12850"/>
                    <a:pt x="1655" y="14279"/>
                    <a:pt x="1488" y="15601"/>
                  </a:cubicBezTo>
                  <a:cubicBezTo>
                    <a:pt x="1357" y="16732"/>
                    <a:pt x="1143" y="17851"/>
                    <a:pt x="905" y="18958"/>
                  </a:cubicBezTo>
                  <a:cubicBezTo>
                    <a:pt x="738" y="19673"/>
                    <a:pt x="0" y="21232"/>
                    <a:pt x="369" y="21852"/>
                  </a:cubicBezTo>
                  <a:cubicBezTo>
                    <a:pt x="2941" y="15696"/>
                    <a:pt x="6489" y="10279"/>
                    <a:pt x="9751" y="4457"/>
                  </a:cubicBezTo>
                  <a:cubicBezTo>
                    <a:pt x="10239" y="3576"/>
                    <a:pt x="10716" y="2671"/>
                    <a:pt x="10823" y="1671"/>
                  </a:cubicBezTo>
                  <a:cubicBezTo>
                    <a:pt x="10882" y="1075"/>
                    <a:pt x="10739" y="397"/>
                    <a:pt x="10228" y="111"/>
                  </a:cubicBezTo>
                  <a:cubicBezTo>
                    <a:pt x="10078" y="34"/>
                    <a:pt x="9915" y="1"/>
                    <a:pt x="97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3"/>
            <p:cNvSpPr/>
            <p:nvPr/>
          </p:nvSpPr>
          <p:spPr>
            <a:xfrm>
              <a:off x="1875225" y="5439475"/>
              <a:ext cx="275350" cy="581350"/>
            </a:xfrm>
            <a:custGeom>
              <a:avLst/>
              <a:gdLst/>
              <a:ahLst/>
              <a:cxnLst/>
              <a:rect l="l" t="t" r="r" b="b"/>
              <a:pathLst>
                <a:path w="11014" h="23254" extrusionOk="0">
                  <a:moveTo>
                    <a:pt x="1532" y="0"/>
                  </a:moveTo>
                  <a:cubicBezTo>
                    <a:pt x="1396" y="0"/>
                    <a:pt x="1258" y="23"/>
                    <a:pt x="1120" y="72"/>
                  </a:cubicBezTo>
                  <a:cubicBezTo>
                    <a:pt x="167" y="418"/>
                    <a:pt x="0" y="1668"/>
                    <a:pt x="72" y="2668"/>
                  </a:cubicBezTo>
                  <a:cubicBezTo>
                    <a:pt x="405" y="6859"/>
                    <a:pt x="2215" y="10836"/>
                    <a:pt x="4501" y="14396"/>
                  </a:cubicBezTo>
                  <a:cubicBezTo>
                    <a:pt x="6465" y="17444"/>
                    <a:pt x="8692" y="20456"/>
                    <a:pt x="11014" y="23254"/>
                  </a:cubicBezTo>
                  <a:cubicBezTo>
                    <a:pt x="10966" y="22111"/>
                    <a:pt x="9954" y="20718"/>
                    <a:pt x="9335" y="19801"/>
                  </a:cubicBezTo>
                  <a:cubicBezTo>
                    <a:pt x="8763" y="18968"/>
                    <a:pt x="8132" y="18158"/>
                    <a:pt x="7906" y="17182"/>
                  </a:cubicBezTo>
                  <a:cubicBezTo>
                    <a:pt x="7632" y="15967"/>
                    <a:pt x="8073" y="14598"/>
                    <a:pt x="7454" y="13515"/>
                  </a:cubicBezTo>
                  <a:cubicBezTo>
                    <a:pt x="7001" y="12681"/>
                    <a:pt x="6025" y="12253"/>
                    <a:pt x="5346" y="11586"/>
                  </a:cubicBezTo>
                  <a:cubicBezTo>
                    <a:pt x="4108" y="10371"/>
                    <a:pt x="3858" y="8478"/>
                    <a:pt x="3858" y="6764"/>
                  </a:cubicBezTo>
                  <a:cubicBezTo>
                    <a:pt x="3858" y="5025"/>
                    <a:pt x="4037" y="3240"/>
                    <a:pt x="3406" y="1632"/>
                  </a:cubicBezTo>
                  <a:cubicBezTo>
                    <a:pt x="3089" y="816"/>
                    <a:pt x="2345" y="0"/>
                    <a:pt x="1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3"/>
            <p:cNvSpPr/>
            <p:nvPr/>
          </p:nvSpPr>
          <p:spPr>
            <a:xfrm>
              <a:off x="1803775" y="5791475"/>
              <a:ext cx="395625" cy="436825"/>
            </a:xfrm>
            <a:custGeom>
              <a:avLst/>
              <a:gdLst/>
              <a:ahLst/>
              <a:cxnLst/>
              <a:rect l="l" t="t" r="r" b="b"/>
              <a:pathLst>
                <a:path w="15825" h="17473" extrusionOk="0">
                  <a:moveTo>
                    <a:pt x="1787" y="0"/>
                  </a:moveTo>
                  <a:cubicBezTo>
                    <a:pt x="1712" y="0"/>
                    <a:pt x="1636" y="6"/>
                    <a:pt x="1561" y="18"/>
                  </a:cubicBezTo>
                  <a:cubicBezTo>
                    <a:pt x="489" y="197"/>
                    <a:pt x="1" y="1471"/>
                    <a:pt x="1" y="2566"/>
                  </a:cubicBezTo>
                  <a:cubicBezTo>
                    <a:pt x="13" y="4554"/>
                    <a:pt x="1001" y="6447"/>
                    <a:pt x="2335" y="7924"/>
                  </a:cubicBezTo>
                  <a:cubicBezTo>
                    <a:pt x="3680" y="9388"/>
                    <a:pt x="5347" y="10519"/>
                    <a:pt x="7002" y="11638"/>
                  </a:cubicBezTo>
                  <a:cubicBezTo>
                    <a:pt x="8442" y="12627"/>
                    <a:pt x="9895" y="13591"/>
                    <a:pt x="11371" y="14556"/>
                  </a:cubicBezTo>
                  <a:cubicBezTo>
                    <a:pt x="12752" y="15484"/>
                    <a:pt x="14288" y="16877"/>
                    <a:pt x="15824" y="17473"/>
                  </a:cubicBezTo>
                  <a:cubicBezTo>
                    <a:pt x="15670" y="16258"/>
                    <a:pt x="14824" y="14734"/>
                    <a:pt x="13931" y="13901"/>
                  </a:cubicBezTo>
                  <a:cubicBezTo>
                    <a:pt x="13276" y="13305"/>
                    <a:pt x="12479" y="12901"/>
                    <a:pt x="11836" y="12305"/>
                  </a:cubicBezTo>
                  <a:cubicBezTo>
                    <a:pt x="10395" y="10936"/>
                    <a:pt x="9931" y="8614"/>
                    <a:pt x="8157" y="7721"/>
                  </a:cubicBezTo>
                  <a:cubicBezTo>
                    <a:pt x="7276" y="7293"/>
                    <a:pt x="6180" y="7245"/>
                    <a:pt x="5525" y="6519"/>
                  </a:cubicBezTo>
                  <a:cubicBezTo>
                    <a:pt x="5192" y="6162"/>
                    <a:pt x="5049" y="5673"/>
                    <a:pt x="4894" y="5209"/>
                  </a:cubicBezTo>
                  <a:cubicBezTo>
                    <a:pt x="4644" y="4364"/>
                    <a:pt x="4382" y="3530"/>
                    <a:pt x="4120" y="2685"/>
                  </a:cubicBezTo>
                  <a:cubicBezTo>
                    <a:pt x="3918" y="2030"/>
                    <a:pt x="3728" y="1375"/>
                    <a:pt x="3311" y="840"/>
                  </a:cubicBezTo>
                  <a:cubicBezTo>
                    <a:pt x="2951" y="364"/>
                    <a:pt x="2385" y="0"/>
                    <a:pt x="1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3"/>
            <p:cNvSpPr/>
            <p:nvPr/>
          </p:nvSpPr>
          <p:spPr>
            <a:xfrm>
              <a:off x="2005900" y="5029925"/>
              <a:ext cx="226525" cy="1329050"/>
            </a:xfrm>
            <a:custGeom>
              <a:avLst/>
              <a:gdLst/>
              <a:ahLst/>
              <a:cxnLst/>
              <a:rect l="l" t="t" r="r" b="b"/>
              <a:pathLst>
                <a:path w="9061" h="53162" extrusionOk="0">
                  <a:moveTo>
                    <a:pt x="441" y="0"/>
                  </a:moveTo>
                  <a:lnTo>
                    <a:pt x="0" y="83"/>
                  </a:lnTo>
                  <a:cubicBezTo>
                    <a:pt x="1381" y="6787"/>
                    <a:pt x="2286" y="14180"/>
                    <a:pt x="3239" y="22015"/>
                  </a:cubicBezTo>
                  <a:cubicBezTo>
                    <a:pt x="4548" y="32754"/>
                    <a:pt x="5906" y="43875"/>
                    <a:pt x="8632" y="53161"/>
                  </a:cubicBezTo>
                  <a:lnTo>
                    <a:pt x="9061" y="53042"/>
                  </a:lnTo>
                  <a:cubicBezTo>
                    <a:pt x="6358" y="43779"/>
                    <a:pt x="5001" y="32695"/>
                    <a:pt x="3691" y="21967"/>
                  </a:cubicBezTo>
                  <a:cubicBezTo>
                    <a:pt x="2739" y="14121"/>
                    <a:pt x="1846" y="6727"/>
                    <a:pt x="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3"/>
            <p:cNvSpPr/>
            <p:nvPr/>
          </p:nvSpPr>
          <p:spPr>
            <a:xfrm>
              <a:off x="2117225" y="5235900"/>
              <a:ext cx="205700" cy="572100"/>
            </a:xfrm>
            <a:custGeom>
              <a:avLst/>
              <a:gdLst/>
              <a:ahLst/>
              <a:cxnLst/>
              <a:rect l="l" t="t" r="r" b="b"/>
              <a:pathLst>
                <a:path w="8228" h="22884" extrusionOk="0">
                  <a:moveTo>
                    <a:pt x="7834" y="0"/>
                  </a:moveTo>
                  <a:cubicBezTo>
                    <a:pt x="6584" y="1989"/>
                    <a:pt x="6037" y="4596"/>
                    <a:pt x="5513" y="7132"/>
                  </a:cubicBezTo>
                  <a:cubicBezTo>
                    <a:pt x="5215" y="8561"/>
                    <a:pt x="4929" y="9906"/>
                    <a:pt x="4548" y="11109"/>
                  </a:cubicBezTo>
                  <a:cubicBezTo>
                    <a:pt x="4024" y="12704"/>
                    <a:pt x="3286" y="14228"/>
                    <a:pt x="2572" y="15716"/>
                  </a:cubicBezTo>
                  <a:cubicBezTo>
                    <a:pt x="1465" y="17967"/>
                    <a:pt x="357" y="20288"/>
                    <a:pt x="0" y="22824"/>
                  </a:cubicBezTo>
                  <a:lnTo>
                    <a:pt x="453" y="22884"/>
                  </a:lnTo>
                  <a:cubicBezTo>
                    <a:pt x="798" y="20419"/>
                    <a:pt x="1917" y="18133"/>
                    <a:pt x="2989" y="15907"/>
                  </a:cubicBezTo>
                  <a:cubicBezTo>
                    <a:pt x="3703" y="14407"/>
                    <a:pt x="4453" y="12859"/>
                    <a:pt x="4977" y="11252"/>
                  </a:cubicBezTo>
                  <a:cubicBezTo>
                    <a:pt x="5382" y="10025"/>
                    <a:pt x="5668" y="8668"/>
                    <a:pt x="5965" y="7239"/>
                  </a:cubicBezTo>
                  <a:cubicBezTo>
                    <a:pt x="6477" y="4751"/>
                    <a:pt x="7001" y="2179"/>
                    <a:pt x="8227" y="250"/>
                  </a:cubicBezTo>
                  <a:lnTo>
                    <a:pt x="78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2144900" y="5476700"/>
              <a:ext cx="224750" cy="525675"/>
            </a:xfrm>
            <a:custGeom>
              <a:avLst/>
              <a:gdLst/>
              <a:ahLst/>
              <a:cxnLst/>
              <a:rect l="l" t="t" r="r" b="b"/>
              <a:pathLst>
                <a:path w="8990" h="21027" extrusionOk="0">
                  <a:moveTo>
                    <a:pt x="8680" y="0"/>
                  </a:moveTo>
                  <a:cubicBezTo>
                    <a:pt x="7239" y="1358"/>
                    <a:pt x="6096" y="3620"/>
                    <a:pt x="5715" y="5930"/>
                  </a:cubicBezTo>
                  <a:cubicBezTo>
                    <a:pt x="5692" y="6084"/>
                    <a:pt x="5680" y="6251"/>
                    <a:pt x="5644" y="6418"/>
                  </a:cubicBezTo>
                  <a:cubicBezTo>
                    <a:pt x="5442" y="7692"/>
                    <a:pt x="5227" y="9001"/>
                    <a:pt x="4513" y="10049"/>
                  </a:cubicBezTo>
                  <a:cubicBezTo>
                    <a:pt x="4394" y="10216"/>
                    <a:pt x="4275" y="10371"/>
                    <a:pt x="4144" y="10537"/>
                  </a:cubicBezTo>
                  <a:cubicBezTo>
                    <a:pt x="3918" y="10823"/>
                    <a:pt x="3679" y="11121"/>
                    <a:pt x="3513" y="11442"/>
                  </a:cubicBezTo>
                  <a:cubicBezTo>
                    <a:pt x="3263" y="11918"/>
                    <a:pt x="3168" y="12442"/>
                    <a:pt x="3084" y="12954"/>
                  </a:cubicBezTo>
                  <a:cubicBezTo>
                    <a:pt x="3037" y="13157"/>
                    <a:pt x="3013" y="13395"/>
                    <a:pt x="2953" y="13609"/>
                  </a:cubicBezTo>
                  <a:cubicBezTo>
                    <a:pt x="2703" y="14621"/>
                    <a:pt x="2144" y="15574"/>
                    <a:pt x="1632" y="16479"/>
                  </a:cubicBezTo>
                  <a:cubicBezTo>
                    <a:pt x="1513" y="16705"/>
                    <a:pt x="1370" y="16907"/>
                    <a:pt x="1251" y="17133"/>
                  </a:cubicBezTo>
                  <a:cubicBezTo>
                    <a:pt x="679" y="18193"/>
                    <a:pt x="0" y="19586"/>
                    <a:pt x="143" y="21027"/>
                  </a:cubicBezTo>
                  <a:lnTo>
                    <a:pt x="584" y="20967"/>
                  </a:lnTo>
                  <a:cubicBezTo>
                    <a:pt x="477" y="19658"/>
                    <a:pt x="1060" y="18395"/>
                    <a:pt x="1655" y="17336"/>
                  </a:cubicBezTo>
                  <a:cubicBezTo>
                    <a:pt x="1774" y="17133"/>
                    <a:pt x="1905" y="16907"/>
                    <a:pt x="2025" y="16705"/>
                  </a:cubicBezTo>
                  <a:cubicBezTo>
                    <a:pt x="2572" y="15764"/>
                    <a:pt x="3132" y="14800"/>
                    <a:pt x="3394" y="13704"/>
                  </a:cubicBezTo>
                  <a:cubicBezTo>
                    <a:pt x="3441" y="13490"/>
                    <a:pt x="3489" y="13252"/>
                    <a:pt x="3525" y="13026"/>
                  </a:cubicBezTo>
                  <a:cubicBezTo>
                    <a:pt x="3620" y="12538"/>
                    <a:pt x="3715" y="12073"/>
                    <a:pt x="3918" y="11657"/>
                  </a:cubicBezTo>
                  <a:cubicBezTo>
                    <a:pt x="4060" y="11371"/>
                    <a:pt x="4275" y="11109"/>
                    <a:pt x="4501" y="10835"/>
                  </a:cubicBezTo>
                  <a:cubicBezTo>
                    <a:pt x="4632" y="10668"/>
                    <a:pt x="4763" y="10514"/>
                    <a:pt x="4882" y="10335"/>
                  </a:cubicBezTo>
                  <a:cubicBezTo>
                    <a:pt x="5680" y="9192"/>
                    <a:pt x="5882" y="7835"/>
                    <a:pt x="6096" y="6501"/>
                  </a:cubicBezTo>
                  <a:cubicBezTo>
                    <a:pt x="6120" y="6346"/>
                    <a:pt x="6132" y="6180"/>
                    <a:pt x="6168" y="6013"/>
                  </a:cubicBezTo>
                  <a:cubicBezTo>
                    <a:pt x="6537" y="3810"/>
                    <a:pt x="7609" y="1643"/>
                    <a:pt x="8990" y="346"/>
                  </a:cubicBez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1821950" y="5686250"/>
              <a:ext cx="624500" cy="553650"/>
            </a:xfrm>
            <a:custGeom>
              <a:avLst/>
              <a:gdLst/>
              <a:ahLst/>
              <a:cxnLst/>
              <a:rect l="l" t="t" r="r" b="b"/>
              <a:pathLst>
                <a:path w="24980" h="22146" extrusionOk="0">
                  <a:moveTo>
                    <a:pt x="24694" y="0"/>
                  </a:moveTo>
                  <a:cubicBezTo>
                    <a:pt x="23420" y="1012"/>
                    <a:pt x="22610" y="2810"/>
                    <a:pt x="22241" y="3798"/>
                  </a:cubicBezTo>
                  <a:cubicBezTo>
                    <a:pt x="22110" y="4120"/>
                    <a:pt x="22003" y="4453"/>
                    <a:pt x="21884" y="4775"/>
                  </a:cubicBezTo>
                  <a:cubicBezTo>
                    <a:pt x="21539" y="5739"/>
                    <a:pt x="21193" y="6727"/>
                    <a:pt x="20681" y="7608"/>
                  </a:cubicBezTo>
                  <a:cubicBezTo>
                    <a:pt x="20455" y="7977"/>
                    <a:pt x="20181" y="8335"/>
                    <a:pt x="19931" y="8692"/>
                  </a:cubicBezTo>
                  <a:cubicBezTo>
                    <a:pt x="19586" y="9168"/>
                    <a:pt x="19229" y="9668"/>
                    <a:pt x="18955" y="10204"/>
                  </a:cubicBezTo>
                  <a:cubicBezTo>
                    <a:pt x="18610" y="10883"/>
                    <a:pt x="18395" y="11609"/>
                    <a:pt x="18193" y="12323"/>
                  </a:cubicBezTo>
                  <a:cubicBezTo>
                    <a:pt x="18062" y="12788"/>
                    <a:pt x="17919" y="13276"/>
                    <a:pt x="17740" y="13716"/>
                  </a:cubicBezTo>
                  <a:cubicBezTo>
                    <a:pt x="17550" y="14216"/>
                    <a:pt x="17312" y="14693"/>
                    <a:pt x="17086" y="15145"/>
                  </a:cubicBezTo>
                  <a:cubicBezTo>
                    <a:pt x="16931" y="15466"/>
                    <a:pt x="16764" y="15800"/>
                    <a:pt x="16609" y="16133"/>
                  </a:cubicBezTo>
                  <a:cubicBezTo>
                    <a:pt x="16216" y="17026"/>
                    <a:pt x="15919" y="17979"/>
                    <a:pt x="15633" y="18884"/>
                  </a:cubicBezTo>
                  <a:lnTo>
                    <a:pt x="14883" y="21265"/>
                  </a:lnTo>
                  <a:cubicBezTo>
                    <a:pt x="14740" y="21122"/>
                    <a:pt x="14585" y="20967"/>
                    <a:pt x="14442" y="20800"/>
                  </a:cubicBezTo>
                  <a:cubicBezTo>
                    <a:pt x="13311" y="19634"/>
                    <a:pt x="12025" y="18324"/>
                    <a:pt x="10799" y="17407"/>
                  </a:cubicBezTo>
                  <a:lnTo>
                    <a:pt x="10466" y="17169"/>
                  </a:lnTo>
                  <a:cubicBezTo>
                    <a:pt x="9847" y="16717"/>
                    <a:pt x="9204" y="16252"/>
                    <a:pt x="8680" y="15681"/>
                  </a:cubicBezTo>
                  <a:cubicBezTo>
                    <a:pt x="8489" y="15466"/>
                    <a:pt x="8299" y="15205"/>
                    <a:pt x="8096" y="14966"/>
                  </a:cubicBezTo>
                  <a:cubicBezTo>
                    <a:pt x="7858" y="14669"/>
                    <a:pt x="7620" y="14371"/>
                    <a:pt x="7358" y="14097"/>
                  </a:cubicBezTo>
                  <a:cubicBezTo>
                    <a:pt x="6930" y="13657"/>
                    <a:pt x="6418" y="13300"/>
                    <a:pt x="5929" y="12966"/>
                  </a:cubicBezTo>
                  <a:cubicBezTo>
                    <a:pt x="5739" y="12823"/>
                    <a:pt x="5537" y="12692"/>
                    <a:pt x="5358" y="12561"/>
                  </a:cubicBezTo>
                  <a:cubicBezTo>
                    <a:pt x="2822" y="10680"/>
                    <a:pt x="929" y="7561"/>
                    <a:pt x="453" y="4418"/>
                  </a:cubicBezTo>
                  <a:lnTo>
                    <a:pt x="0" y="4489"/>
                  </a:lnTo>
                  <a:cubicBezTo>
                    <a:pt x="512" y="7739"/>
                    <a:pt x="2465" y="10978"/>
                    <a:pt x="5096" y="12930"/>
                  </a:cubicBezTo>
                  <a:cubicBezTo>
                    <a:pt x="5287" y="13085"/>
                    <a:pt x="5477" y="13216"/>
                    <a:pt x="5679" y="13347"/>
                  </a:cubicBezTo>
                  <a:cubicBezTo>
                    <a:pt x="6180" y="13704"/>
                    <a:pt x="6644" y="14038"/>
                    <a:pt x="7049" y="14431"/>
                  </a:cubicBezTo>
                  <a:cubicBezTo>
                    <a:pt x="7299" y="14693"/>
                    <a:pt x="7501" y="14966"/>
                    <a:pt x="7739" y="15264"/>
                  </a:cubicBezTo>
                  <a:cubicBezTo>
                    <a:pt x="7942" y="15526"/>
                    <a:pt x="8132" y="15776"/>
                    <a:pt x="8358" y="16014"/>
                  </a:cubicBezTo>
                  <a:cubicBezTo>
                    <a:pt x="8906" y="16621"/>
                    <a:pt x="9573" y="17098"/>
                    <a:pt x="10216" y="17562"/>
                  </a:cubicBezTo>
                  <a:lnTo>
                    <a:pt x="10537" y="17800"/>
                  </a:lnTo>
                  <a:cubicBezTo>
                    <a:pt x="11752" y="18681"/>
                    <a:pt x="13014" y="19991"/>
                    <a:pt x="14133" y="21134"/>
                  </a:cubicBezTo>
                  <a:cubicBezTo>
                    <a:pt x="14371" y="21396"/>
                    <a:pt x="14609" y="21634"/>
                    <a:pt x="14847" y="21872"/>
                  </a:cubicBezTo>
                  <a:lnTo>
                    <a:pt x="15109" y="22146"/>
                  </a:lnTo>
                  <a:lnTo>
                    <a:pt x="16097" y="18991"/>
                  </a:lnTo>
                  <a:cubicBezTo>
                    <a:pt x="16371" y="18074"/>
                    <a:pt x="16657" y="17157"/>
                    <a:pt x="17050" y="16276"/>
                  </a:cubicBezTo>
                  <a:cubicBezTo>
                    <a:pt x="17193" y="15955"/>
                    <a:pt x="17348" y="15621"/>
                    <a:pt x="17502" y="15312"/>
                  </a:cubicBezTo>
                  <a:cubicBezTo>
                    <a:pt x="17740" y="14835"/>
                    <a:pt x="17979" y="14347"/>
                    <a:pt x="18181" y="13835"/>
                  </a:cubicBezTo>
                  <a:cubicBezTo>
                    <a:pt x="18360" y="13383"/>
                    <a:pt x="18502" y="12883"/>
                    <a:pt x="18633" y="12407"/>
                  </a:cubicBezTo>
                  <a:cubicBezTo>
                    <a:pt x="18836" y="11728"/>
                    <a:pt x="19038" y="11025"/>
                    <a:pt x="19372" y="10383"/>
                  </a:cubicBezTo>
                  <a:cubicBezTo>
                    <a:pt x="19634" y="9871"/>
                    <a:pt x="19979" y="9394"/>
                    <a:pt x="20324" y="8930"/>
                  </a:cubicBezTo>
                  <a:cubicBezTo>
                    <a:pt x="20574" y="8573"/>
                    <a:pt x="20836" y="8204"/>
                    <a:pt x="21074" y="7811"/>
                  </a:cubicBezTo>
                  <a:cubicBezTo>
                    <a:pt x="21634" y="6906"/>
                    <a:pt x="21991" y="5894"/>
                    <a:pt x="22324" y="4906"/>
                  </a:cubicBezTo>
                  <a:cubicBezTo>
                    <a:pt x="22432" y="4584"/>
                    <a:pt x="22551" y="4275"/>
                    <a:pt x="22670" y="3941"/>
                  </a:cubicBezTo>
                  <a:cubicBezTo>
                    <a:pt x="23015" y="3001"/>
                    <a:pt x="23789" y="1298"/>
                    <a:pt x="24979" y="357"/>
                  </a:cubicBezTo>
                  <a:lnTo>
                    <a:pt x="246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1896650" y="5436500"/>
              <a:ext cx="263450" cy="569750"/>
            </a:xfrm>
            <a:custGeom>
              <a:avLst/>
              <a:gdLst/>
              <a:ahLst/>
              <a:cxnLst/>
              <a:rect l="l" t="t" r="r" b="b"/>
              <a:pathLst>
                <a:path w="10538" h="2279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" y="1382"/>
                    <a:pt x="215" y="2751"/>
                    <a:pt x="501" y="4275"/>
                  </a:cubicBezTo>
                  <a:cubicBezTo>
                    <a:pt x="977" y="6895"/>
                    <a:pt x="1572" y="9657"/>
                    <a:pt x="3037" y="11955"/>
                  </a:cubicBezTo>
                  <a:cubicBezTo>
                    <a:pt x="3239" y="12252"/>
                    <a:pt x="3442" y="12550"/>
                    <a:pt x="3656" y="12848"/>
                  </a:cubicBezTo>
                  <a:cubicBezTo>
                    <a:pt x="3954" y="13253"/>
                    <a:pt x="4239" y="13669"/>
                    <a:pt x="4489" y="14098"/>
                  </a:cubicBezTo>
                  <a:cubicBezTo>
                    <a:pt x="4763" y="14586"/>
                    <a:pt x="5013" y="15110"/>
                    <a:pt x="5227" y="15634"/>
                  </a:cubicBezTo>
                  <a:cubicBezTo>
                    <a:pt x="5347" y="15932"/>
                    <a:pt x="5489" y="16241"/>
                    <a:pt x="5632" y="16539"/>
                  </a:cubicBezTo>
                  <a:cubicBezTo>
                    <a:pt x="6763" y="18908"/>
                    <a:pt x="8514" y="20885"/>
                    <a:pt x="10204" y="22790"/>
                  </a:cubicBezTo>
                  <a:lnTo>
                    <a:pt x="10538" y="22480"/>
                  </a:lnTo>
                  <a:cubicBezTo>
                    <a:pt x="8871" y="20599"/>
                    <a:pt x="7144" y="18646"/>
                    <a:pt x="6049" y="16348"/>
                  </a:cubicBezTo>
                  <a:lnTo>
                    <a:pt x="5644" y="15455"/>
                  </a:lnTo>
                  <a:cubicBezTo>
                    <a:pt x="5418" y="14931"/>
                    <a:pt x="5180" y="14384"/>
                    <a:pt x="4882" y="13872"/>
                  </a:cubicBezTo>
                  <a:cubicBezTo>
                    <a:pt x="4632" y="13407"/>
                    <a:pt x="4335" y="12991"/>
                    <a:pt x="4037" y="12574"/>
                  </a:cubicBezTo>
                  <a:cubicBezTo>
                    <a:pt x="3834" y="12300"/>
                    <a:pt x="3620" y="12002"/>
                    <a:pt x="3430" y="11705"/>
                  </a:cubicBezTo>
                  <a:cubicBezTo>
                    <a:pt x="2001" y="9466"/>
                    <a:pt x="1417" y="6776"/>
                    <a:pt x="941" y="4180"/>
                  </a:cubicBezTo>
                  <a:cubicBezTo>
                    <a:pt x="679" y="2716"/>
                    <a:pt x="477" y="1382"/>
                    <a:pt x="763" y="108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0" name="Google Shape;530;p13"/>
          <p:cNvSpPr/>
          <p:nvPr/>
        </p:nvSpPr>
        <p:spPr>
          <a:xfrm rot="-2161609">
            <a:off x="384399" y="3203005"/>
            <a:ext cx="148961" cy="301771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3"/>
          <p:cNvSpPr/>
          <p:nvPr/>
        </p:nvSpPr>
        <p:spPr>
          <a:xfrm rot="2699045">
            <a:off x="8758241" y="2420853"/>
            <a:ext cx="148958" cy="301789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4"/>
          <p:cNvSpPr txBox="1">
            <a:spLocks noGrp="1"/>
          </p:cNvSpPr>
          <p:nvPr>
            <p:ph type="subTitle" idx="1"/>
          </p:nvPr>
        </p:nvSpPr>
        <p:spPr>
          <a:xfrm>
            <a:off x="4423825" y="1451475"/>
            <a:ext cx="4006800" cy="16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400"/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400" b="1"/>
            </a:lvl2pPr>
            <a:lvl3pPr lvl="2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400" b="1"/>
            </a:lvl3pPr>
            <a:lvl4pPr lvl="3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400" b="1"/>
            </a:lvl4pPr>
            <a:lvl5pPr lvl="4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400" b="1"/>
            </a:lvl5pPr>
            <a:lvl6pPr lvl="5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400" b="1"/>
            </a:lvl6pPr>
            <a:lvl7pPr lvl="6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400" b="1"/>
            </a:lvl7pPr>
            <a:lvl8pPr lvl="7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400" b="1"/>
            </a:lvl8pPr>
            <a:lvl9pPr lvl="8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400" b="1"/>
            </a:lvl9pPr>
          </a:lstStyle>
          <a:p>
            <a:endParaRPr/>
          </a:p>
        </p:txBody>
      </p:sp>
      <p:sp>
        <p:nvSpPr>
          <p:cNvPr id="534" name="Google Shape;534;p14"/>
          <p:cNvSpPr txBox="1">
            <a:spLocks noGrp="1"/>
          </p:cNvSpPr>
          <p:nvPr>
            <p:ph type="title"/>
          </p:nvPr>
        </p:nvSpPr>
        <p:spPr>
          <a:xfrm>
            <a:off x="4423975" y="3271450"/>
            <a:ext cx="40068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35" name="Google Shape;535;p14"/>
          <p:cNvSpPr/>
          <p:nvPr/>
        </p:nvSpPr>
        <p:spPr>
          <a:xfrm rot="10800000" flipH="1">
            <a:off x="-1" y="148"/>
            <a:ext cx="1871343" cy="1523852"/>
          </a:xfrm>
          <a:custGeom>
            <a:avLst/>
            <a:gdLst/>
            <a:ahLst/>
            <a:cxnLst/>
            <a:rect l="l" t="t" r="r" b="b"/>
            <a:pathLst>
              <a:path w="47781" h="38911" extrusionOk="0">
                <a:moveTo>
                  <a:pt x="1" y="1"/>
                </a:moveTo>
                <a:lnTo>
                  <a:pt x="1" y="38910"/>
                </a:lnTo>
                <a:lnTo>
                  <a:pt x="47781" y="38910"/>
                </a:lnTo>
                <a:cubicBezTo>
                  <a:pt x="47495" y="37696"/>
                  <a:pt x="47030" y="36529"/>
                  <a:pt x="46376" y="35469"/>
                </a:cubicBezTo>
                <a:cubicBezTo>
                  <a:pt x="44161" y="31826"/>
                  <a:pt x="40220" y="29409"/>
                  <a:pt x="36041" y="28516"/>
                </a:cubicBezTo>
                <a:cubicBezTo>
                  <a:pt x="30814" y="27385"/>
                  <a:pt x="24873" y="28290"/>
                  <a:pt x="20515" y="25194"/>
                </a:cubicBezTo>
                <a:cubicBezTo>
                  <a:pt x="17598" y="23134"/>
                  <a:pt x="16039" y="19622"/>
                  <a:pt x="15229" y="16133"/>
                </a:cubicBezTo>
                <a:cubicBezTo>
                  <a:pt x="14443" y="12693"/>
                  <a:pt x="14217" y="8990"/>
                  <a:pt x="12348" y="6001"/>
                </a:cubicBezTo>
                <a:cubicBezTo>
                  <a:pt x="10740" y="3441"/>
                  <a:pt x="8038" y="1667"/>
                  <a:pt x="5132" y="786"/>
                </a:cubicBezTo>
                <a:cubicBezTo>
                  <a:pt x="3466" y="286"/>
                  <a:pt x="1739" y="48"/>
                  <a:pt x="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4"/>
          <p:cNvSpPr/>
          <p:nvPr/>
        </p:nvSpPr>
        <p:spPr>
          <a:xfrm rot="-5400000">
            <a:off x="6931820" y="2931355"/>
            <a:ext cx="1072926" cy="3351365"/>
          </a:xfrm>
          <a:custGeom>
            <a:avLst/>
            <a:gdLst/>
            <a:ahLst/>
            <a:cxnLst/>
            <a:rect l="l" t="t" r="r" b="b"/>
            <a:pathLst>
              <a:path w="40328" h="61782" extrusionOk="0">
                <a:moveTo>
                  <a:pt x="1" y="0"/>
                </a:moveTo>
                <a:lnTo>
                  <a:pt x="1" y="61782"/>
                </a:lnTo>
                <a:lnTo>
                  <a:pt x="40327" y="61782"/>
                </a:lnTo>
                <a:cubicBezTo>
                  <a:pt x="40280" y="59412"/>
                  <a:pt x="40018" y="57031"/>
                  <a:pt x="39613" y="54697"/>
                </a:cubicBezTo>
                <a:cubicBezTo>
                  <a:pt x="35862" y="33135"/>
                  <a:pt x="20849" y="14931"/>
                  <a:pt x="3096" y="2131"/>
                </a:cubicBezTo>
                <a:cubicBezTo>
                  <a:pt x="2084" y="1405"/>
                  <a:pt x="1049" y="691"/>
                  <a:pt x="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19"/>
          <p:cNvSpPr txBox="1">
            <a:spLocks noGrp="1"/>
          </p:cNvSpPr>
          <p:nvPr>
            <p:ph type="title"/>
          </p:nvPr>
        </p:nvSpPr>
        <p:spPr>
          <a:xfrm>
            <a:off x="2908275" y="445025"/>
            <a:ext cx="552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19"/>
          <p:cNvSpPr txBox="1">
            <a:spLocks noGrp="1"/>
          </p:cNvSpPr>
          <p:nvPr>
            <p:ph type="subTitle" idx="1"/>
          </p:nvPr>
        </p:nvSpPr>
        <p:spPr>
          <a:xfrm>
            <a:off x="2908412" y="1908208"/>
            <a:ext cx="22995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2pPr>
            <a:lvl3pPr lvl="2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3pPr>
            <a:lvl4pPr lvl="3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4pPr>
            <a:lvl5pPr lvl="4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5pPr>
            <a:lvl6pPr lvl="5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6pPr>
            <a:lvl7pPr lvl="6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7pPr>
            <a:lvl8pPr lvl="7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8pPr>
            <a:lvl9pPr lvl="8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616" name="Google Shape;616;p19"/>
          <p:cNvSpPr txBox="1">
            <a:spLocks noGrp="1"/>
          </p:cNvSpPr>
          <p:nvPr>
            <p:ph type="title" idx="2"/>
          </p:nvPr>
        </p:nvSpPr>
        <p:spPr>
          <a:xfrm>
            <a:off x="2910914" y="1590325"/>
            <a:ext cx="22971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17" name="Google Shape;617;p19"/>
          <p:cNvSpPr txBox="1">
            <a:spLocks noGrp="1"/>
          </p:cNvSpPr>
          <p:nvPr>
            <p:ph type="subTitle" idx="3"/>
          </p:nvPr>
        </p:nvSpPr>
        <p:spPr>
          <a:xfrm>
            <a:off x="2908400" y="3673526"/>
            <a:ext cx="22995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2pPr>
            <a:lvl3pPr lvl="2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3pPr>
            <a:lvl4pPr lvl="3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4pPr>
            <a:lvl5pPr lvl="4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5pPr>
            <a:lvl6pPr lvl="5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6pPr>
            <a:lvl7pPr lvl="6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7pPr>
            <a:lvl8pPr lvl="7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8pPr>
            <a:lvl9pPr lvl="8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618" name="Google Shape;618;p19"/>
          <p:cNvSpPr txBox="1">
            <a:spLocks noGrp="1"/>
          </p:cNvSpPr>
          <p:nvPr>
            <p:ph type="title" idx="4"/>
          </p:nvPr>
        </p:nvSpPr>
        <p:spPr>
          <a:xfrm>
            <a:off x="2908400" y="3355643"/>
            <a:ext cx="22971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19" name="Google Shape;619;p19"/>
          <p:cNvSpPr txBox="1">
            <a:spLocks noGrp="1"/>
          </p:cNvSpPr>
          <p:nvPr>
            <p:ph type="subTitle" idx="5"/>
          </p:nvPr>
        </p:nvSpPr>
        <p:spPr>
          <a:xfrm>
            <a:off x="6131061" y="1908208"/>
            <a:ext cx="22995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2pPr>
            <a:lvl3pPr lvl="2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3pPr>
            <a:lvl4pPr lvl="3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4pPr>
            <a:lvl5pPr lvl="4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5pPr>
            <a:lvl6pPr lvl="5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6pPr>
            <a:lvl7pPr lvl="6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7pPr>
            <a:lvl8pPr lvl="7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8pPr>
            <a:lvl9pPr lvl="8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620" name="Google Shape;620;p19"/>
          <p:cNvSpPr txBox="1">
            <a:spLocks noGrp="1"/>
          </p:cNvSpPr>
          <p:nvPr>
            <p:ph type="title" idx="6"/>
          </p:nvPr>
        </p:nvSpPr>
        <p:spPr>
          <a:xfrm>
            <a:off x="6133563" y="1590325"/>
            <a:ext cx="22971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21" name="Google Shape;621;p19"/>
          <p:cNvSpPr txBox="1">
            <a:spLocks noGrp="1"/>
          </p:cNvSpPr>
          <p:nvPr>
            <p:ph type="subTitle" idx="7"/>
          </p:nvPr>
        </p:nvSpPr>
        <p:spPr>
          <a:xfrm>
            <a:off x="6131049" y="3673528"/>
            <a:ext cx="22995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2pPr>
            <a:lvl3pPr lvl="2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3pPr>
            <a:lvl4pPr lvl="3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4pPr>
            <a:lvl5pPr lvl="4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5pPr>
            <a:lvl6pPr lvl="5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6pPr>
            <a:lvl7pPr lvl="6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7pPr>
            <a:lvl8pPr lvl="7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8pPr>
            <a:lvl9pPr lvl="8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622" name="Google Shape;622;p19"/>
          <p:cNvSpPr txBox="1">
            <a:spLocks noGrp="1"/>
          </p:cNvSpPr>
          <p:nvPr>
            <p:ph type="title" idx="8"/>
          </p:nvPr>
        </p:nvSpPr>
        <p:spPr>
          <a:xfrm>
            <a:off x="6131049" y="3355645"/>
            <a:ext cx="22971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23" name="Google Shape;623;p19"/>
          <p:cNvSpPr/>
          <p:nvPr/>
        </p:nvSpPr>
        <p:spPr>
          <a:xfrm rot="5400000" flipH="1">
            <a:off x="594136" y="2383359"/>
            <a:ext cx="2163093" cy="3351365"/>
          </a:xfrm>
          <a:custGeom>
            <a:avLst/>
            <a:gdLst/>
            <a:ahLst/>
            <a:cxnLst/>
            <a:rect l="l" t="t" r="r" b="b"/>
            <a:pathLst>
              <a:path w="40328" h="61782" extrusionOk="0">
                <a:moveTo>
                  <a:pt x="1" y="0"/>
                </a:moveTo>
                <a:lnTo>
                  <a:pt x="1" y="61782"/>
                </a:lnTo>
                <a:lnTo>
                  <a:pt x="40327" y="61782"/>
                </a:lnTo>
                <a:cubicBezTo>
                  <a:pt x="40280" y="59412"/>
                  <a:pt x="40018" y="57031"/>
                  <a:pt x="39613" y="54697"/>
                </a:cubicBezTo>
                <a:cubicBezTo>
                  <a:pt x="35862" y="33135"/>
                  <a:pt x="20849" y="14931"/>
                  <a:pt x="3096" y="2131"/>
                </a:cubicBezTo>
                <a:cubicBezTo>
                  <a:pt x="2084" y="1405"/>
                  <a:pt x="1049" y="691"/>
                  <a:pt x="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19"/>
          <p:cNvSpPr/>
          <p:nvPr/>
        </p:nvSpPr>
        <p:spPr>
          <a:xfrm rot="10800000">
            <a:off x="7029455" y="62"/>
            <a:ext cx="2114548" cy="1721909"/>
          </a:xfrm>
          <a:custGeom>
            <a:avLst/>
            <a:gdLst/>
            <a:ahLst/>
            <a:cxnLst/>
            <a:rect l="l" t="t" r="r" b="b"/>
            <a:pathLst>
              <a:path w="47781" h="38911" extrusionOk="0">
                <a:moveTo>
                  <a:pt x="1" y="1"/>
                </a:moveTo>
                <a:lnTo>
                  <a:pt x="1" y="38910"/>
                </a:lnTo>
                <a:lnTo>
                  <a:pt x="47781" y="38910"/>
                </a:lnTo>
                <a:cubicBezTo>
                  <a:pt x="47495" y="37696"/>
                  <a:pt x="47030" y="36529"/>
                  <a:pt x="46376" y="35469"/>
                </a:cubicBezTo>
                <a:cubicBezTo>
                  <a:pt x="44161" y="31826"/>
                  <a:pt x="40220" y="29409"/>
                  <a:pt x="36041" y="28516"/>
                </a:cubicBezTo>
                <a:cubicBezTo>
                  <a:pt x="30814" y="27385"/>
                  <a:pt x="24873" y="28290"/>
                  <a:pt x="20515" y="25194"/>
                </a:cubicBezTo>
                <a:cubicBezTo>
                  <a:pt x="17598" y="23134"/>
                  <a:pt x="16039" y="19622"/>
                  <a:pt x="15229" y="16133"/>
                </a:cubicBezTo>
                <a:cubicBezTo>
                  <a:pt x="14443" y="12693"/>
                  <a:pt x="14217" y="8990"/>
                  <a:pt x="12348" y="6001"/>
                </a:cubicBezTo>
                <a:cubicBezTo>
                  <a:pt x="10740" y="3441"/>
                  <a:pt x="8038" y="1667"/>
                  <a:pt x="5132" y="786"/>
                </a:cubicBezTo>
                <a:cubicBezTo>
                  <a:pt x="3466" y="286"/>
                  <a:pt x="1739" y="48"/>
                  <a:pt x="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5" name="Google Shape;625;p19"/>
          <p:cNvGrpSpPr/>
          <p:nvPr/>
        </p:nvGrpSpPr>
        <p:grpSpPr>
          <a:xfrm rot="8287720" flipH="1">
            <a:off x="8275357" y="-235424"/>
            <a:ext cx="619364" cy="1255256"/>
            <a:chOff x="1803775" y="5029925"/>
            <a:chExt cx="655775" cy="1329050"/>
          </a:xfrm>
        </p:grpSpPr>
        <p:sp>
          <p:nvSpPr>
            <p:cNvPr id="626" name="Google Shape;626;p19"/>
            <p:cNvSpPr/>
            <p:nvPr/>
          </p:nvSpPr>
          <p:spPr>
            <a:xfrm>
              <a:off x="1955600" y="5030950"/>
              <a:ext cx="183975" cy="658600"/>
            </a:xfrm>
            <a:custGeom>
              <a:avLst/>
              <a:gdLst/>
              <a:ahLst/>
              <a:cxnLst/>
              <a:rect l="l" t="t" r="r" b="b"/>
              <a:pathLst>
                <a:path w="7359" h="26344" extrusionOk="0">
                  <a:moveTo>
                    <a:pt x="2447" y="1"/>
                  </a:moveTo>
                  <a:cubicBezTo>
                    <a:pt x="2378" y="1"/>
                    <a:pt x="2308" y="6"/>
                    <a:pt x="2238" y="19"/>
                  </a:cubicBezTo>
                  <a:cubicBezTo>
                    <a:pt x="1441" y="138"/>
                    <a:pt x="988" y="959"/>
                    <a:pt x="714" y="1709"/>
                  </a:cubicBezTo>
                  <a:cubicBezTo>
                    <a:pt x="12" y="3769"/>
                    <a:pt x="0" y="6031"/>
                    <a:pt x="655" y="8079"/>
                  </a:cubicBezTo>
                  <a:cubicBezTo>
                    <a:pt x="1107" y="9448"/>
                    <a:pt x="1846" y="10722"/>
                    <a:pt x="2262" y="12103"/>
                  </a:cubicBezTo>
                  <a:cubicBezTo>
                    <a:pt x="3131" y="14925"/>
                    <a:pt x="2631" y="18045"/>
                    <a:pt x="3572" y="20855"/>
                  </a:cubicBezTo>
                  <a:cubicBezTo>
                    <a:pt x="3822" y="21640"/>
                    <a:pt x="5763" y="26343"/>
                    <a:pt x="5763" y="26343"/>
                  </a:cubicBezTo>
                  <a:cubicBezTo>
                    <a:pt x="5763" y="26343"/>
                    <a:pt x="5977" y="23295"/>
                    <a:pt x="6227" y="22533"/>
                  </a:cubicBezTo>
                  <a:cubicBezTo>
                    <a:pt x="6882" y="20462"/>
                    <a:pt x="7358" y="18247"/>
                    <a:pt x="6858" y="16092"/>
                  </a:cubicBezTo>
                  <a:cubicBezTo>
                    <a:pt x="6620" y="15020"/>
                    <a:pt x="6144" y="14008"/>
                    <a:pt x="5834" y="12949"/>
                  </a:cubicBezTo>
                  <a:cubicBezTo>
                    <a:pt x="5120" y="10603"/>
                    <a:pt x="5179" y="8079"/>
                    <a:pt x="5167" y="5626"/>
                  </a:cubicBezTo>
                  <a:cubicBezTo>
                    <a:pt x="5167" y="3841"/>
                    <a:pt x="5036" y="1852"/>
                    <a:pt x="3739" y="614"/>
                  </a:cubicBezTo>
                  <a:cubicBezTo>
                    <a:pt x="3385" y="271"/>
                    <a:pt x="2923" y="1"/>
                    <a:pt x="2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9"/>
            <p:cNvSpPr/>
            <p:nvPr/>
          </p:nvSpPr>
          <p:spPr>
            <a:xfrm>
              <a:off x="2114250" y="5235650"/>
              <a:ext cx="231000" cy="585750"/>
            </a:xfrm>
            <a:custGeom>
              <a:avLst/>
              <a:gdLst/>
              <a:ahLst/>
              <a:cxnLst/>
              <a:rect l="l" t="t" r="r" b="b"/>
              <a:pathLst>
                <a:path w="9240" h="23430" extrusionOk="0">
                  <a:moveTo>
                    <a:pt x="7573" y="1"/>
                  </a:moveTo>
                  <a:cubicBezTo>
                    <a:pt x="7215" y="1"/>
                    <a:pt x="6845" y="121"/>
                    <a:pt x="6549" y="332"/>
                  </a:cubicBezTo>
                  <a:cubicBezTo>
                    <a:pt x="6013" y="701"/>
                    <a:pt x="5667" y="1296"/>
                    <a:pt x="5417" y="1891"/>
                  </a:cubicBezTo>
                  <a:cubicBezTo>
                    <a:pt x="3715" y="5785"/>
                    <a:pt x="4584" y="10476"/>
                    <a:pt x="2643" y="14274"/>
                  </a:cubicBezTo>
                  <a:cubicBezTo>
                    <a:pt x="2286" y="14988"/>
                    <a:pt x="1822" y="15643"/>
                    <a:pt x="1465" y="16369"/>
                  </a:cubicBezTo>
                  <a:cubicBezTo>
                    <a:pt x="857" y="17572"/>
                    <a:pt x="0" y="21299"/>
                    <a:pt x="274" y="23430"/>
                  </a:cubicBezTo>
                  <a:cubicBezTo>
                    <a:pt x="1167" y="21251"/>
                    <a:pt x="2346" y="18858"/>
                    <a:pt x="3548" y="16810"/>
                  </a:cubicBezTo>
                  <a:cubicBezTo>
                    <a:pt x="5834" y="12976"/>
                    <a:pt x="7572" y="8821"/>
                    <a:pt x="8715" y="4511"/>
                  </a:cubicBezTo>
                  <a:cubicBezTo>
                    <a:pt x="9001" y="3451"/>
                    <a:pt x="9239" y="2332"/>
                    <a:pt x="8966" y="1260"/>
                  </a:cubicBezTo>
                  <a:cubicBezTo>
                    <a:pt x="8870" y="879"/>
                    <a:pt x="8692" y="486"/>
                    <a:pt x="8370" y="248"/>
                  </a:cubicBezTo>
                  <a:cubicBezTo>
                    <a:pt x="8142" y="78"/>
                    <a:pt x="7861" y="1"/>
                    <a:pt x="75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9"/>
            <p:cNvSpPr/>
            <p:nvPr/>
          </p:nvSpPr>
          <p:spPr>
            <a:xfrm>
              <a:off x="2142525" y="5476450"/>
              <a:ext cx="239625" cy="558375"/>
            </a:xfrm>
            <a:custGeom>
              <a:avLst/>
              <a:gdLst/>
              <a:ahLst/>
              <a:cxnLst/>
              <a:rect l="l" t="t" r="r" b="b"/>
              <a:pathLst>
                <a:path w="9585" h="22335" extrusionOk="0">
                  <a:moveTo>
                    <a:pt x="8295" y="0"/>
                  </a:moveTo>
                  <a:cubicBezTo>
                    <a:pt x="7885" y="0"/>
                    <a:pt x="7450" y="190"/>
                    <a:pt x="7120" y="475"/>
                  </a:cubicBezTo>
                  <a:cubicBezTo>
                    <a:pt x="5120" y="2201"/>
                    <a:pt x="6096" y="5952"/>
                    <a:pt x="4025" y="7607"/>
                  </a:cubicBezTo>
                  <a:cubicBezTo>
                    <a:pt x="3655" y="7904"/>
                    <a:pt x="3227" y="8095"/>
                    <a:pt x="2882" y="8404"/>
                  </a:cubicBezTo>
                  <a:cubicBezTo>
                    <a:pt x="2048" y="9130"/>
                    <a:pt x="1810" y="10309"/>
                    <a:pt x="1762" y="11428"/>
                  </a:cubicBezTo>
                  <a:cubicBezTo>
                    <a:pt x="1727" y="12524"/>
                    <a:pt x="1822" y="13655"/>
                    <a:pt x="1465" y="14703"/>
                  </a:cubicBezTo>
                  <a:cubicBezTo>
                    <a:pt x="1286" y="15226"/>
                    <a:pt x="1012" y="15703"/>
                    <a:pt x="798" y="16203"/>
                  </a:cubicBezTo>
                  <a:cubicBezTo>
                    <a:pt x="12" y="18048"/>
                    <a:pt x="0" y="20406"/>
                    <a:pt x="417" y="22335"/>
                  </a:cubicBezTo>
                  <a:cubicBezTo>
                    <a:pt x="572" y="19632"/>
                    <a:pt x="2155" y="17393"/>
                    <a:pt x="3477" y="15131"/>
                  </a:cubicBezTo>
                  <a:cubicBezTo>
                    <a:pt x="5156" y="12286"/>
                    <a:pt x="6453" y="9226"/>
                    <a:pt x="7739" y="6178"/>
                  </a:cubicBezTo>
                  <a:cubicBezTo>
                    <a:pt x="8251" y="4940"/>
                    <a:pt x="8775" y="3701"/>
                    <a:pt x="9192" y="2415"/>
                  </a:cubicBezTo>
                  <a:cubicBezTo>
                    <a:pt x="9442" y="1641"/>
                    <a:pt x="9585" y="653"/>
                    <a:pt x="8930" y="189"/>
                  </a:cubicBezTo>
                  <a:cubicBezTo>
                    <a:pt x="8740" y="58"/>
                    <a:pt x="8521" y="0"/>
                    <a:pt x="8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9"/>
            <p:cNvSpPr/>
            <p:nvPr/>
          </p:nvSpPr>
          <p:spPr>
            <a:xfrm>
              <a:off x="2187475" y="5688250"/>
              <a:ext cx="272075" cy="546300"/>
            </a:xfrm>
            <a:custGeom>
              <a:avLst/>
              <a:gdLst/>
              <a:ahLst/>
              <a:cxnLst/>
              <a:rect l="l" t="t" r="r" b="b"/>
              <a:pathLst>
                <a:path w="10883" h="21852" extrusionOk="0">
                  <a:moveTo>
                    <a:pt x="9750" y="1"/>
                  </a:moveTo>
                  <a:cubicBezTo>
                    <a:pt x="9429" y="1"/>
                    <a:pt x="9097" y="124"/>
                    <a:pt x="8823" y="289"/>
                  </a:cubicBezTo>
                  <a:cubicBezTo>
                    <a:pt x="7382" y="1182"/>
                    <a:pt x="6965" y="3075"/>
                    <a:pt x="5941" y="4433"/>
                  </a:cubicBezTo>
                  <a:cubicBezTo>
                    <a:pt x="5417" y="5123"/>
                    <a:pt x="4715" y="5707"/>
                    <a:pt x="4310" y="6481"/>
                  </a:cubicBezTo>
                  <a:cubicBezTo>
                    <a:pt x="3751" y="7588"/>
                    <a:pt x="3881" y="8874"/>
                    <a:pt x="3774" y="10112"/>
                  </a:cubicBezTo>
                  <a:cubicBezTo>
                    <a:pt x="3751" y="10422"/>
                    <a:pt x="3703" y="10743"/>
                    <a:pt x="3560" y="11017"/>
                  </a:cubicBezTo>
                  <a:cubicBezTo>
                    <a:pt x="3358" y="11374"/>
                    <a:pt x="3000" y="11612"/>
                    <a:pt x="2727" y="11898"/>
                  </a:cubicBezTo>
                  <a:cubicBezTo>
                    <a:pt x="1798" y="12850"/>
                    <a:pt x="1655" y="14279"/>
                    <a:pt x="1488" y="15601"/>
                  </a:cubicBezTo>
                  <a:cubicBezTo>
                    <a:pt x="1357" y="16732"/>
                    <a:pt x="1143" y="17851"/>
                    <a:pt x="905" y="18958"/>
                  </a:cubicBezTo>
                  <a:cubicBezTo>
                    <a:pt x="738" y="19673"/>
                    <a:pt x="0" y="21232"/>
                    <a:pt x="369" y="21852"/>
                  </a:cubicBezTo>
                  <a:cubicBezTo>
                    <a:pt x="2941" y="15696"/>
                    <a:pt x="6489" y="10279"/>
                    <a:pt x="9751" y="4457"/>
                  </a:cubicBezTo>
                  <a:cubicBezTo>
                    <a:pt x="10239" y="3576"/>
                    <a:pt x="10716" y="2671"/>
                    <a:pt x="10823" y="1671"/>
                  </a:cubicBezTo>
                  <a:cubicBezTo>
                    <a:pt x="10882" y="1075"/>
                    <a:pt x="10739" y="397"/>
                    <a:pt x="10228" y="111"/>
                  </a:cubicBezTo>
                  <a:cubicBezTo>
                    <a:pt x="10078" y="34"/>
                    <a:pt x="9915" y="1"/>
                    <a:pt x="97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9"/>
            <p:cNvSpPr/>
            <p:nvPr/>
          </p:nvSpPr>
          <p:spPr>
            <a:xfrm>
              <a:off x="1875225" y="5439475"/>
              <a:ext cx="275350" cy="581350"/>
            </a:xfrm>
            <a:custGeom>
              <a:avLst/>
              <a:gdLst/>
              <a:ahLst/>
              <a:cxnLst/>
              <a:rect l="l" t="t" r="r" b="b"/>
              <a:pathLst>
                <a:path w="11014" h="23254" extrusionOk="0">
                  <a:moveTo>
                    <a:pt x="1532" y="0"/>
                  </a:moveTo>
                  <a:cubicBezTo>
                    <a:pt x="1396" y="0"/>
                    <a:pt x="1258" y="23"/>
                    <a:pt x="1120" y="72"/>
                  </a:cubicBezTo>
                  <a:cubicBezTo>
                    <a:pt x="167" y="418"/>
                    <a:pt x="0" y="1668"/>
                    <a:pt x="72" y="2668"/>
                  </a:cubicBezTo>
                  <a:cubicBezTo>
                    <a:pt x="405" y="6859"/>
                    <a:pt x="2215" y="10836"/>
                    <a:pt x="4501" y="14396"/>
                  </a:cubicBezTo>
                  <a:cubicBezTo>
                    <a:pt x="6465" y="17444"/>
                    <a:pt x="8692" y="20456"/>
                    <a:pt x="11014" y="23254"/>
                  </a:cubicBezTo>
                  <a:cubicBezTo>
                    <a:pt x="10966" y="22111"/>
                    <a:pt x="9954" y="20718"/>
                    <a:pt x="9335" y="19801"/>
                  </a:cubicBezTo>
                  <a:cubicBezTo>
                    <a:pt x="8763" y="18968"/>
                    <a:pt x="8132" y="18158"/>
                    <a:pt x="7906" y="17182"/>
                  </a:cubicBezTo>
                  <a:cubicBezTo>
                    <a:pt x="7632" y="15967"/>
                    <a:pt x="8073" y="14598"/>
                    <a:pt x="7454" y="13515"/>
                  </a:cubicBezTo>
                  <a:cubicBezTo>
                    <a:pt x="7001" y="12681"/>
                    <a:pt x="6025" y="12253"/>
                    <a:pt x="5346" y="11586"/>
                  </a:cubicBezTo>
                  <a:cubicBezTo>
                    <a:pt x="4108" y="10371"/>
                    <a:pt x="3858" y="8478"/>
                    <a:pt x="3858" y="6764"/>
                  </a:cubicBezTo>
                  <a:cubicBezTo>
                    <a:pt x="3858" y="5025"/>
                    <a:pt x="4037" y="3240"/>
                    <a:pt x="3406" y="1632"/>
                  </a:cubicBezTo>
                  <a:cubicBezTo>
                    <a:pt x="3089" y="816"/>
                    <a:pt x="2345" y="0"/>
                    <a:pt x="1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9"/>
            <p:cNvSpPr/>
            <p:nvPr/>
          </p:nvSpPr>
          <p:spPr>
            <a:xfrm>
              <a:off x="1803775" y="5791475"/>
              <a:ext cx="395625" cy="436825"/>
            </a:xfrm>
            <a:custGeom>
              <a:avLst/>
              <a:gdLst/>
              <a:ahLst/>
              <a:cxnLst/>
              <a:rect l="l" t="t" r="r" b="b"/>
              <a:pathLst>
                <a:path w="15825" h="17473" extrusionOk="0">
                  <a:moveTo>
                    <a:pt x="1787" y="0"/>
                  </a:moveTo>
                  <a:cubicBezTo>
                    <a:pt x="1712" y="0"/>
                    <a:pt x="1636" y="6"/>
                    <a:pt x="1561" y="18"/>
                  </a:cubicBezTo>
                  <a:cubicBezTo>
                    <a:pt x="489" y="197"/>
                    <a:pt x="1" y="1471"/>
                    <a:pt x="1" y="2566"/>
                  </a:cubicBezTo>
                  <a:cubicBezTo>
                    <a:pt x="13" y="4554"/>
                    <a:pt x="1001" y="6447"/>
                    <a:pt x="2335" y="7924"/>
                  </a:cubicBezTo>
                  <a:cubicBezTo>
                    <a:pt x="3680" y="9388"/>
                    <a:pt x="5347" y="10519"/>
                    <a:pt x="7002" y="11638"/>
                  </a:cubicBezTo>
                  <a:cubicBezTo>
                    <a:pt x="8442" y="12627"/>
                    <a:pt x="9895" y="13591"/>
                    <a:pt x="11371" y="14556"/>
                  </a:cubicBezTo>
                  <a:cubicBezTo>
                    <a:pt x="12752" y="15484"/>
                    <a:pt x="14288" y="16877"/>
                    <a:pt x="15824" y="17473"/>
                  </a:cubicBezTo>
                  <a:cubicBezTo>
                    <a:pt x="15670" y="16258"/>
                    <a:pt x="14824" y="14734"/>
                    <a:pt x="13931" y="13901"/>
                  </a:cubicBezTo>
                  <a:cubicBezTo>
                    <a:pt x="13276" y="13305"/>
                    <a:pt x="12479" y="12901"/>
                    <a:pt x="11836" y="12305"/>
                  </a:cubicBezTo>
                  <a:cubicBezTo>
                    <a:pt x="10395" y="10936"/>
                    <a:pt x="9931" y="8614"/>
                    <a:pt x="8157" y="7721"/>
                  </a:cubicBezTo>
                  <a:cubicBezTo>
                    <a:pt x="7276" y="7293"/>
                    <a:pt x="6180" y="7245"/>
                    <a:pt x="5525" y="6519"/>
                  </a:cubicBezTo>
                  <a:cubicBezTo>
                    <a:pt x="5192" y="6162"/>
                    <a:pt x="5049" y="5673"/>
                    <a:pt x="4894" y="5209"/>
                  </a:cubicBezTo>
                  <a:cubicBezTo>
                    <a:pt x="4644" y="4364"/>
                    <a:pt x="4382" y="3530"/>
                    <a:pt x="4120" y="2685"/>
                  </a:cubicBezTo>
                  <a:cubicBezTo>
                    <a:pt x="3918" y="2030"/>
                    <a:pt x="3728" y="1375"/>
                    <a:pt x="3311" y="840"/>
                  </a:cubicBezTo>
                  <a:cubicBezTo>
                    <a:pt x="2951" y="364"/>
                    <a:pt x="2385" y="0"/>
                    <a:pt x="1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9"/>
            <p:cNvSpPr/>
            <p:nvPr/>
          </p:nvSpPr>
          <p:spPr>
            <a:xfrm>
              <a:off x="2005900" y="5029925"/>
              <a:ext cx="226525" cy="1329050"/>
            </a:xfrm>
            <a:custGeom>
              <a:avLst/>
              <a:gdLst/>
              <a:ahLst/>
              <a:cxnLst/>
              <a:rect l="l" t="t" r="r" b="b"/>
              <a:pathLst>
                <a:path w="9061" h="53162" extrusionOk="0">
                  <a:moveTo>
                    <a:pt x="441" y="0"/>
                  </a:moveTo>
                  <a:lnTo>
                    <a:pt x="0" y="83"/>
                  </a:lnTo>
                  <a:cubicBezTo>
                    <a:pt x="1381" y="6787"/>
                    <a:pt x="2286" y="14180"/>
                    <a:pt x="3239" y="22015"/>
                  </a:cubicBezTo>
                  <a:cubicBezTo>
                    <a:pt x="4548" y="32754"/>
                    <a:pt x="5906" y="43875"/>
                    <a:pt x="8632" y="53161"/>
                  </a:cubicBezTo>
                  <a:lnTo>
                    <a:pt x="9061" y="53042"/>
                  </a:lnTo>
                  <a:cubicBezTo>
                    <a:pt x="6358" y="43779"/>
                    <a:pt x="5001" y="32695"/>
                    <a:pt x="3691" y="21967"/>
                  </a:cubicBezTo>
                  <a:cubicBezTo>
                    <a:pt x="2739" y="14121"/>
                    <a:pt x="1846" y="6727"/>
                    <a:pt x="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9"/>
            <p:cNvSpPr/>
            <p:nvPr/>
          </p:nvSpPr>
          <p:spPr>
            <a:xfrm>
              <a:off x="2117225" y="5235900"/>
              <a:ext cx="205700" cy="572100"/>
            </a:xfrm>
            <a:custGeom>
              <a:avLst/>
              <a:gdLst/>
              <a:ahLst/>
              <a:cxnLst/>
              <a:rect l="l" t="t" r="r" b="b"/>
              <a:pathLst>
                <a:path w="8228" h="22884" extrusionOk="0">
                  <a:moveTo>
                    <a:pt x="7834" y="0"/>
                  </a:moveTo>
                  <a:cubicBezTo>
                    <a:pt x="6584" y="1989"/>
                    <a:pt x="6037" y="4596"/>
                    <a:pt x="5513" y="7132"/>
                  </a:cubicBezTo>
                  <a:cubicBezTo>
                    <a:pt x="5215" y="8561"/>
                    <a:pt x="4929" y="9906"/>
                    <a:pt x="4548" y="11109"/>
                  </a:cubicBezTo>
                  <a:cubicBezTo>
                    <a:pt x="4024" y="12704"/>
                    <a:pt x="3286" y="14228"/>
                    <a:pt x="2572" y="15716"/>
                  </a:cubicBezTo>
                  <a:cubicBezTo>
                    <a:pt x="1465" y="17967"/>
                    <a:pt x="357" y="20288"/>
                    <a:pt x="0" y="22824"/>
                  </a:cubicBezTo>
                  <a:lnTo>
                    <a:pt x="453" y="22884"/>
                  </a:lnTo>
                  <a:cubicBezTo>
                    <a:pt x="798" y="20419"/>
                    <a:pt x="1917" y="18133"/>
                    <a:pt x="2989" y="15907"/>
                  </a:cubicBezTo>
                  <a:cubicBezTo>
                    <a:pt x="3703" y="14407"/>
                    <a:pt x="4453" y="12859"/>
                    <a:pt x="4977" y="11252"/>
                  </a:cubicBezTo>
                  <a:cubicBezTo>
                    <a:pt x="5382" y="10025"/>
                    <a:pt x="5668" y="8668"/>
                    <a:pt x="5965" y="7239"/>
                  </a:cubicBezTo>
                  <a:cubicBezTo>
                    <a:pt x="6477" y="4751"/>
                    <a:pt x="7001" y="2179"/>
                    <a:pt x="8227" y="250"/>
                  </a:cubicBezTo>
                  <a:lnTo>
                    <a:pt x="78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9"/>
            <p:cNvSpPr/>
            <p:nvPr/>
          </p:nvSpPr>
          <p:spPr>
            <a:xfrm>
              <a:off x="2144900" y="5476700"/>
              <a:ext cx="224750" cy="525675"/>
            </a:xfrm>
            <a:custGeom>
              <a:avLst/>
              <a:gdLst/>
              <a:ahLst/>
              <a:cxnLst/>
              <a:rect l="l" t="t" r="r" b="b"/>
              <a:pathLst>
                <a:path w="8990" h="21027" extrusionOk="0">
                  <a:moveTo>
                    <a:pt x="8680" y="0"/>
                  </a:moveTo>
                  <a:cubicBezTo>
                    <a:pt x="7239" y="1358"/>
                    <a:pt x="6096" y="3620"/>
                    <a:pt x="5715" y="5930"/>
                  </a:cubicBezTo>
                  <a:cubicBezTo>
                    <a:pt x="5692" y="6084"/>
                    <a:pt x="5680" y="6251"/>
                    <a:pt x="5644" y="6418"/>
                  </a:cubicBezTo>
                  <a:cubicBezTo>
                    <a:pt x="5442" y="7692"/>
                    <a:pt x="5227" y="9001"/>
                    <a:pt x="4513" y="10049"/>
                  </a:cubicBezTo>
                  <a:cubicBezTo>
                    <a:pt x="4394" y="10216"/>
                    <a:pt x="4275" y="10371"/>
                    <a:pt x="4144" y="10537"/>
                  </a:cubicBezTo>
                  <a:cubicBezTo>
                    <a:pt x="3918" y="10823"/>
                    <a:pt x="3679" y="11121"/>
                    <a:pt x="3513" y="11442"/>
                  </a:cubicBezTo>
                  <a:cubicBezTo>
                    <a:pt x="3263" y="11918"/>
                    <a:pt x="3168" y="12442"/>
                    <a:pt x="3084" y="12954"/>
                  </a:cubicBezTo>
                  <a:cubicBezTo>
                    <a:pt x="3037" y="13157"/>
                    <a:pt x="3013" y="13395"/>
                    <a:pt x="2953" y="13609"/>
                  </a:cubicBezTo>
                  <a:cubicBezTo>
                    <a:pt x="2703" y="14621"/>
                    <a:pt x="2144" y="15574"/>
                    <a:pt x="1632" y="16479"/>
                  </a:cubicBezTo>
                  <a:cubicBezTo>
                    <a:pt x="1513" y="16705"/>
                    <a:pt x="1370" y="16907"/>
                    <a:pt x="1251" y="17133"/>
                  </a:cubicBezTo>
                  <a:cubicBezTo>
                    <a:pt x="679" y="18193"/>
                    <a:pt x="0" y="19586"/>
                    <a:pt x="143" y="21027"/>
                  </a:cubicBezTo>
                  <a:lnTo>
                    <a:pt x="584" y="20967"/>
                  </a:lnTo>
                  <a:cubicBezTo>
                    <a:pt x="477" y="19658"/>
                    <a:pt x="1060" y="18395"/>
                    <a:pt x="1655" y="17336"/>
                  </a:cubicBezTo>
                  <a:cubicBezTo>
                    <a:pt x="1774" y="17133"/>
                    <a:pt x="1905" y="16907"/>
                    <a:pt x="2025" y="16705"/>
                  </a:cubicBezTo>
                  <a:cubicBezTo>
                    <a:pt x="2572" y="15764"/>
                    <a:pt x="3132" y="14800"/>
                    <a:pt x="3394" y="13704"/>
                  </a:cubicBezTo>
                  <a:cubicBezTo>
                    <a:pt x="3441" y="13490"/>
                    <a:pt x="3489" y="13252"/>
                    <a:pt x="3525" y="13026"/>
                  </a:cubicBezTo>
                  <a:cubicBezTo>
                    <a:pt x="3620" y="12538"/>
                    <a:pt x="3715" y="12073"/>
                    <a:pt x="3918" y="11657"/>
                  </a:cubicBezTo>
                  <a:cubicBezTo>
                    <a:pt x="4060" y="11371"/>
                    <a:pt x="4275" y="11109"/>
                    <a:pt x="4501" y="10835"/>
                  </a:cubicBezTo>
                  <a:cubicBezTo>
                    <a:pt x="4632" y="10668"/>
                    <a:pt x="4763" y="10514"/>
                    <a:pt x="4882" y="10335"/>
                  </a:cubicBezTo>
                  <a:cubicBezTo>
                    <a:pt x="5680" y="9192"/>
                    <a:pt x="5882" y="7835"/>
                    <a:pt x="6096" y="6501"/>
                  </a:cubicBezTo>
                  <a:cubicBezTo>
                    <a:pt x="6120" y="6346"/>
                    <a:pt x="6132" y="6180"/>
                    <a:pt x="6168" y="6013"/>
                  </a:cubicBezTo>
                  <a:cubicBezTo>
                    <a:pt x="6537" y="3810"/>
                    <a:pt x="7609" y="1643"/>
                    <a:pt x="8990" y="346"/>
                  </a:cubicBez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9"/>
            <p:cNvSpPr/>
            <p:nvPr/>
          </p:nvSpPr>
          <p:spPr>
            <a:xfrm>
              <a:off x="1821950" y="5686250"/>
              <a:ext cx="624500" cy="553650"/>
            </a:xfrm>
            <a:custGeom>
              <a:avLst/>
              <a:gdLst/>
              <a:ahLst/>
              <a:cxnLst/>
              <a:rect l="l" t="t" r="r" b="b"/>
              <a:pathLst>
                <a:path w="24980" h="22146" extrusionOk="0">
                  <a:moveTo>
                    <a:pt x="24694" y="0"/>
                  </a:moveTo>
                  <a:cubicBezTo>
                    <a:pt x="23420" y="1012"/>
                    <a:pt x="22610" y="2810"/>
                    <a:pt x="22241" y="3798"/>
                  </a:cubicBezTo>
                  <a:cubicBezTo>
                    <a:pt x="22110" y="4120"/>
                    <a:pt x="22003" y="4453"/>
                    <a:pt x="21884" y="4775"/>
                  </a:cubicBezTo>
                  <a:cubicBezTo>
                    <a:pt x="21539" y="5739"/>
                    <a:pt x="21193" y="6727"/>
                    <a:pt x="20681" y="7608"/>
                  </a:cubicBezTo>
                  <a:cubicBezTo>
                    <a:pt x="20455" y="7977"/>
                    <a:pt x="20181" y="8335"/>
                    <a:pt x="19931" y="8692"/>
                  </a:cubicBezTo>
                  <a:cubicBezTo>
                    <a:pt x="19586" y="9168"/>
                    <a:pt x="19229" y="9668"/>
                    <a:pt x="18955" y="10204"/>
                  </a:cubicBezTo>
                  <a:cubicBezTo>
                    <a:pt x="18610" y="10883"/>
                    <a:pt x="18395" y="11609"/>
                    <a:pt x="18193" y="12323"/>
                  </a:cubicBezTo>
                  <a:cubicBezTo>
                    <a:pt x="18062" y="12788"/>
                    <a:pt x="17919" y="13276"/>
                    <a:pt x="17740" y="13716"/>
                  </a:cubicBezTo>
                  <a:cubicBezTo>
                    <a:pt x="17550" y="14216"/>
                    <a:pt x="17312" y="14693"/>
                    <a:pt x="17086" y="15145"/>
                  </a:cubicBezTo>
                  <a:cubicBezTo>
                    <a:pt x="16931" y="15466"/>
                    <a:pt x="16764" y="15800"/>
                    <a:pt x="16609" y="16133"/>
                  </a:cubicBezTo>
                  <a:cubicBezTo>
                    <a:pt x="16216" y="17026"/>
                    <a:pt x="15919" y="17979"/>
                    <a:pt x="15633" y="18884"/>
                  </a:cubicBezTo>
                  <a:lnTo>
                    <a:pt x="14883" y="21265"/>
                  </a:lnTo>
                  <a:cubicBezTo>
                    <a:pt x="14740" y="21122"/>
                    <a:pt x="14585" y="20967"/>
                    <a:pt x="14442" y="20800"/>
                  </a:cubicBezTo>
                  <a:cubicBezTo>
                    <a:pt x="13311" y="19634"/>
                    <a:pt x="12025" y="18324"/>
                    <a:pt x="10799" y="17407"/>
                  </a:cubicBezTo>
                  <a:lnTo>
                    <a:pt x="10466" y="17169"/>
                  </a:lnTo>
                  <a:cubicBezTo>
                    <a:pt x="9847" y="16717"/>
                    <a:pt x="9204" y="16252"/>
                    <a:pt x="8680" y="15681"/>
                  </a:cubicBezTo>
                  <a:cubicBezTo>
                    <a:pt x="8489" y="15466"/>
                    <a:pt x="8299" y="15205"/>
                    <a:pt x="8096" y="14966"/>
                  </a:cubicBezTo>
                  <a:cubicBezTo>
                    <a:pt x="7858" y="14669"/>
                    <a:pt x="7620" y="14371"/>
                    <a:pt x="7358" y="14097"/>
                  </a:cubicBezTo>
                  <a:cubicBezTo>
                    <a:pt x="6930" y="13657"/>
                    <a:pt x="6418" y="13300"/>
                    <a:pt x="5929" y="12966"/>
                  </a:cubicBezTo>
                  <a:cubicBezTo>
                    <a:pt x="5739" y="12823"/>
                    <a:pt x="5537" y="12692"/>
                    <a:pt x="5358" y="12561"/>
                  </a:cubicBezTo>
                  <a:cubicBezTo>
                    <a:pt x="2822" y="10680"/>
                    <a:pt x="929" y="7561"/>
                    <a:pt x="453" y="4418"/>
                  </a:cubicBezTo>
                  <a:lnTo>
                    <a:pt x="0" y="4489"/>
                  </a:lnTo>
                  <a:cubicBezTo>
                    <a:pt x="512" y="7739"/>
                    <a:pt x="2465" y="10978"/>
                    <a:pt x="5096" y="12930"/>
                  </a:cubicBezTo>
                  <a:cubicBezTo>
                    <a:pt x="5287" y="13085"/>
                    <a:pt x="5477" y="13216"/>
                    <a:pt x="5679" y="13347"/>
                  </a:cubicBezTo>
                  <a:cubicBezTo>
                    <a:pt x="6180" y="13704"/>
                    <a:pt x="6644" y="14038"/>
                    <a:pt x="7049" y="14431"/>
                  </a:cubicBezTo>
                  <a:cubicBezTo>
                    <a:pt x="7299" y="14693"/>
                    <a:pt x="7501" y="14966"/>
                    <a:pt x="7739" y="15264"/>
                  </a:cubicBezTo>
                  <a:cubicBezTo>
                    <a:pt x="7942" y="15526"/>
                    <a:pt x="8132" y="15776"/>
                    <a:pt x="8358" y="16014"/>
                  </a:cubicBezTo>
                  <a:cubicBezTo>
                    <a:pt x="8906" y="16621"/>
                    <a:pt x="9573" y="17098"/>
                    <a:pt x="10216" y="17562"/>
                  </a:cubicBezTo>
                  <a:lnTo>
                    <a:pt x="10537" y="17800"/>
                  </a:lnTo>
                  <a:cubicBezTo>
                    <a:pt x="11752" y="18681"/>
                    <a:pt x="13014" y="19991"/>
                    <a:pt x="14133" y="21134"/>
                  </a:cubicBezTo>
                  <a:cubicBezTo>
                    <a:pt x="14371" y="21396"/>
                    <a:pt x="14609" y="21634"/>
                    <a:pt x="14847" y="21872"/>
                  </a:cubicBezTo>
                  <a:lnTo>
                    <a:pt x="15109" y="22146"/>
                  </a:lnTo>
                  <a:lnTo>
                    <a:pt x="16097" y="18991"/>
                  </a:lnTo>
                  <a:cubicBezTo>
                    <a:pt x="16371" y="18074"/>
                    <a:pt x="16657" y="17157"/>
                    <a:pt x="17050" y="16276"/>
                  </a:cubicBezTo>
                  <a:cubicBezTo>
                    <a:pt x="17193" y="15955"/>
                    <a:pt x="17348" y="15621"/>
                    <a:pt x="17502" y="15312"/>
                  </a:cubicBezTo>
                  <a:cubicBezTo>
                    <a:pt x="17740" y="14835"/>
                    <a:pt x="17979" y="14347"/>
                    <a:pt x="18181" y="13835"/>
                  </a:cubicBezTo>
                  <a:cubicBezTo>
                    <a:pt x="18360" y="13383"/>
                    <a:pt x="18502" y="12883"/>
                    <a:pt x="18633" y="12407"/>
                  </a:cubicBezTo>
                  <a:cubicBezTo>
                    <a:pt x="18836" y="11728"/>
                    <a:pt x="19038" y="11025"/>
                    <a:pt x="19372" y="10383"/>
                  </a:cubicBezTo>
                  <a:cubicBezTo>
                    <a:pt x="19634" y="9871"/>
                    <a:pt x="19979" y="9394"/>
                    <a:pt x="20324" y="8930"/>
                  </a:cubicBezTo>
                  <a:cubicBezTo>
                    <a:pt x="20574" y="8573"/>
                    <a:pt x="20836" y="8204"/>
                    <a:pt x="21074" y="7811"/>
                  </a:cubicBezTo>
                  <a:cubicBezTo>
                    <a:pt x="21634" y="6906"/>
                    <a:pt x="21991" y="5894"/>
                    <a:pt x="22324" y="4906"/>
                  </a:cubicBezTo>
                  <a:cubicBezTo>
                    <a:pt x="22432" y="4584"/>
                    <a:pt x="22551" y="4275"/>
                    <a:pt x="22670" y="3941"/>
                  </a:cubicBezTo>
                  <a:cubicBezTo>
                    <a:pt x="23015" y="3001"/>
                    <a:pt x="23789" y="1298"/>
                    <a:pt x="24979" y="357"/>
                  </a:cubicBezTo>
                  <a:lnTo>
                    <a:pt x="246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9"/>
            <p:cNvSpPr/>
            <p:nvPr/>
          </p:nvSpPr>
          <p:spPr>
            <a:xfrm>
              <a:off x="1896650" y="5436500"/>
              <a:ext cx="263450" cy="569750"/>
            </a:xfrm>
            <a:custGeom>
              <a:avLst/>
              <a:gdLst/>
              <a:ahLst/>
              <a:cxnLst/>
              <a:rect l="l" t="t" r="r" b="b"/>
              <a:pathLst>
                <a:path w="10538" h="2279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" y="1382"/>
                    <a:pt x="215" y="2751"/>
                    <a:pt x="501" y="4275"/>
                  </a:cubicBezTo>
                  <a:cubicBezTo>
                    <a:pt x="977" y="6895"/>
                    <a:pt x="1572" y="9657"/>
                    <a:pt x="3037" y="11955"/>
                  </a:cubicBezTo>
                  <a:cubicBezTo>
                    <a:pt x="3239" y="12252"/>
                    <a:pt x="3442" y="12550"/>
                    <a:pt x="3656" y="12848"/>
                  </a:cubicBezTo>
                  <a:cubicBezTo>
                    <a:pt x="3954" y="13253"/>
                    <a:pt x="4239" y="13669"/>
                    <a:pt x="4489" y="14098"/>
                  </a:cubicBezTo>
                  <a:cubicBezTo>
                    <a:pt x="4763" y="14586"/>
                    <a:pt x="5013" y="15110"/>
                    <a:pt x="5227" y="15634"/>
                  </a:cubicBezTo>
                  <a:cubicBezTo>
                    <a:pt x="5347" y="15932"/>
                    <a:pt x="5489" y="16241"/>
                    <a:pt x="5632" y="16539"/>
                  </a:cubicBezTo>
                  <a:cubicBezTo>
                    <a:pt x="6763" y="18908"/>
                    <a:pt x="8514" y="20885"/>
                    <a:pt x="10204" y="22790"/>
                  </a:cubicBezTo>
                  <a:lnTo>
                    <a:pt x="10538" y="22480"/>
                  </a:lnTo>
                  <a:cubicBezTo>
                    <a:pt x="8871" y="20599"/>
                    <a:pt x="7144" y="18646"/>
                    <a:pt x="6049" y="16348"/>
                  </a:cubicBezTo>
                  <a:lnTo>
                    <a:pt x="5644" y="15455"/>
                  </a:lnTo>
                  <a:cubicBezTo>
                    <a:pt x="5418" y="14931"/>
                    <a:pt x="5180" y="14384"/>
                    <a:pt x="4882" y="13872"/>
                  </a:cubicBezTo>
                  <a:cubicBezTo>
                    <a:pt x="4632" y="13407"/>
                    <a:pt x="4335" y="12991"/>
                    <a:pt x="4037" y="12574"/>
                  </a:cubicBezTo>
                  <a:cubicBezTo>
                    <a:pt x="3834" y="12300"/>
                    <a:pt x="3620" y="12002"/>
                    <a:pt x="3430" y="11705"/>
                  </a:cubicBezTo>
                  <a:cubicBezTo>
                    <a:pt x="2001" y="9466"/>
                    <a:pt x="1417" y="6776"/>
                    <a:pt x="941" y="4180"/>
                  </a:cubicBezTo>
                  <a:cubicBezTo>
                    <a:pt x="679" y="2716"/>
                    <a:pt x="477" y="1382"/>
                    <a:pt x="763" y="108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7" name="Google Shape;637;p19"/>
          <p:cNvSpPr/>
          <p:nvPr/>
        </p:nvSpPr>
        <p:spPr>
          <a:xfrm rot="-2841006" flipH="1">
            <a:off x="8667071" y="1021025"/>
            <a:ext cx="128452" cy="272389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8" name="Google Shape;638;p19"/>
          <p:cNvGrpSpPr/>
          <p:nvPr/>
        </p:nvGrpSpPr>
        <p:grpSpPr>
          <a:xfrm rot="-7738946" flipH="1">
            <a:off x="1942991" y="-58789"/>
            <a:ext cx="483438" cy="680867"/>
            <a:chOff x="1554950" y="3841075"/>
            <a:chExt cx="389950" cy="549200"/>
          </a:xfrm>
        </p:grpSpPr>
        <p:sp>
          <p:nvSpPr>
            <p:cNvPr id="639" name="Google Shape;639;p19"/>
            <p:cNvSpPr/>
            <p:nvPr/>
          </p:nvSpPr>
          <p:spPr>
            <a:xfrm>
              <a:off x="1554950" y="3875950"/>
              <a:ext cx="148550" cy="242200"/>
            </a:xfrm>
            <a:custGeom>
              <a:avLst/>
              <a:gdLst/>
              <a:ahLst/>
              <a:cxnLst/>
              <a:rect l="l" t="t" r="r" b="b"/>
              <a:pathLst>
                <a:path w="5942" h="9688" extrusionOk="0">
                  <a:moveTo>
                    <a:pt x="2057" y="0"/>
                  </a:moveTo>
                  <a:cubicBezTo>
                    <a:pt x="1465" y="0"/>
                    <a:pt x="885" y="319"/>
                    <a:pt x="465" y="1058"/>
                  </a:cubicBezTo>
                  <a:cubicBezTo>
                    <a:pt x="131" y="1642"/>
                    <a:pt x="24" y="2332"/>
                    <a:pt x="12" y="2999"/>
                  </a:cubicBezTo>
                  <a:cubicBezTo>
                    <a:pt x="0" y="5737"/>
                    <a:pt x="1715" y="8416"/>
                    <a:pt x="4191" y="9547"/>
                  </a:cubicBezTo>
                  <a:cubicBezTo>
                    <a:pt x="4357" y="9620"/>
                    <a:pt x="4540" y="9687"/>
                    <a:pt x="4712" y="9687"/>
                  </a:cubicBezTo>
                  <a:cubicBezTo>
                    <a:pt x="4824" y="9687"/>
                    <a:pt x="4931" y="9658"/>
                    <a:pt x="5025" y="9583"/>
                  </a:cubicBezTo>
                  <a:cubicBezTo>
                    <a:pt x="5132" y="9512"/>
                    <a:pt x="5203" y="9393"/>
                    <a:pt x="5263" y="9262"/>
                  </a:cubicBezTo>
                  <a:cubicBezTo>
                    <a:pt x="5941" y="7845"/>
                    <a:pt x="5656" y="6178"/>
                    <a:pt x="5299" y="4642"/>
                  </a:cubicBezTo>
                  <a:cubicBezTo>
                    <a:pt x="5013" y="3440"/>
                    <a:pt x="4668" y="2237"/>
                    <a:pt x="3989" y="1213"/>
                  </a:cubicBezTo>
                  <a:cubicBezTo>
                    <a:pt x="3501" y="464"/>
                    <a:pt x="2770" y="0"/>
                    <a:pt x="2057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9"/>
            <p:cNvSpPr/>
            <p:nvPr/>
          </p:nvSpPr>
          <p:spPr>
            <a:xfrm>
              <a:off x="1717175" y="3964725"/>
              <a:ext cx="227725" cy="190050"/>
            </a:xfrm>
            <a:custGeom>
              <a:avLst/>
              <a:gdLst/>
              <a:ahLst/>
              <a:cxnLst/>
              <a:rect l="l" t="t" r="r" b="b"/>
              <a:pathLst>
                <a:path w="9109" h="7602" extrusionOk="0">
                  <a:moveTo>
                    <a:pt x="7160" y="0"/>
                  </a:moveTo>
                  <a:cubicBezTo>
                    <a:pt x="5976" y="0"/>
                    <a:pt x="4647" y="949"/>
                    <a:pt x="3858" y="1555"/>
                  </a:cubicBezTo>
                  <a:cubicBezTo>
                    <a:pt x="2334" y="2746"/>
                    <a:pt x="1084" y="4270"/>
                    <a:pt x="238" y="6008"/>
                  </a:cubicBezTo>
                  <a:cubicBezTo>
                    <a:pt x="119" y="6246"/>
                    <a:pt x="0" y="6497"/>
                    <a:pt x="60" y="6770"/>
                  </a:cubicBezTo>
                  <a:cubicBezTo>
                    <a:pt x="119" y="7032"/>
                    <a:pt x="345" y="7247"/>
                    <a:pt x="584" y="7378"/>
                  </a:cubicBezTo>
                  <a:cubicBezTo>
                    <a:pt x="882" y="7539"/>
                    <a:pt x="1202" y="7602"/>
                    <a:pt x="1530" y="7602"/>
                  </a:cubicBezTo>
                  <a:cubicBezTo>
                    <a:pt x="2000" y="7602"/>
                    <a:pt x="2485" y="7472"/>
                    <a:pt x="2941" y="7318"/>
                  </a:cubicBezTo>
                  <a:cubicBezTo>
                    <a:pt x="4429" y="6818"/>
                    <a:pt x="5822" y="6044"/>
                    <a:pt x="7037" y="5044"/>
                  </a:cubicBezTo>
                  <a:cubicBezTo>
                    <a:pt x="8108" y="4163"/>
                    <a:pt x="9108" y="2913"/>
                    <a:pt x="8930" y="1544"/>
                  </a:cubicBezTo>
                  <a:cubicBezTo>
                    <a:pt x="8894" y="1222"/>
                    <a:pt x="8775" y="889"/>
                    <a:pt x="8561" y="639"/>
                  </a:cubicBezTo>
                  <a:cubicBezTo>
                    <a:pt x="8158" y="178"/>
                    <a:pt x="7672" y="0"/>
                    <a:pt x="7160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9"/>
            <p:cNvSpPr/>
            <p:nvPr/>
          </p:nvSpPr>
          <p:spPr>
            <a:xfrm>
              <a:off x="1621025" y="3841075"/>
              <a:ext cx="134850" cy="284400"/>
            </a:xfrm>
            <a:custGeom>
              <a:avLst/>
              <a:gdLst/>
              <a:ahLst/>
              <a:cxnLst/>
              <a:rect l="l" t="t" r="r" b="b"/>
              <a:pathLst>
                <a:path w="5394" h="11376" extrusionOk="0">
                  <a:moveTo>
                    <a:pt x="2755" y="0"/>
                  </a:moveTo>
                  <a:cubicBezTo>
                    <a:pt x="2745" y="0"/>
                    <a:pt x="2736" y="1"/>
                    <a:pt x="2727" y="1"/>
                  </a:cubicBezTo>
                  <a:cubicBezTo>
                    <a:pt x="2132" y="13"/>
                    <a:pt x="1584" y="358"/>
                    <a:pt x="1215" y="810"/>
                  </a:cubicBezTo>
                  <a:cubicBezTo>
                    <a:pt x="834" y="1263"/>
                    <a:pt x="631" y="1834"/>
                    <a:pt x="477" y="2406"/>
                  </a:cubicBezTo>
                  <a:cubicBezTo>
                    <a:pt x="0" y="4275"/>
                    <a:pt x="203" y="6263"/>
                    <a:pt x="810" y="8085"/>
                  </a:cubicBezTo>
                  <a:cubicBezTo>
                    <a:pt x="1167" y="9168"/>
                    <a:pt x="1703" y="10240"/>
                    <a:pt x="2548" y="11014"/>
                  </a:cubicBezTo>
                  <a:cubicBezTo>
                    <a:pt x="2757" y="11189"/>
                    <a:pt x="2986" y="11375"/>
                    <a:pt x="3253" y="11375"/>
                  </a:cubicBezTo>
                  <a:cubicBezTo>
                    <a:pt x="3276" y="11375"/>
                    <a:pt x="3299" y="11374"/>
                    <a:pt x="3322" y="11371"/>
                  </a:cubicBezTo>
                  <a:cubicBezTo>
                    <a:pt x="3787" y="11323"/>
                    <a:pt x="4013" y="10788"/>
                    <a:pt x="4132" y="10347"/>
                  </a:cubicBezTo>
                  <a:cubicBezTo>
                    <a:pt x="4703" y="8156"/>
                    <a:pt x="4977" y="5942"/>
                    <a:pt x="5227" y="3703"/>
                  </a:cubicBezTo>
                  <a:cubicBezTo>
                    <a:pt x="5393" y="2258"/>
                    <a:pt x="4510" y="0"/>
                    <a:pt x="2755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9"/>
            <p:cNvSpPr/>
            <p:nvPr/>
          </p:nvSpPr>
          <p:spPr>
            <a:xfrm>
              <a:off x="1653175" y="3854550"/>
              <a:ext cx="229525" cy="291100"/>
            </a:xfrm>
            <a:custGeom>
              <a:avLst/>
              <a:gdLst/>
              <a:ahLst/>
              <a:cxnLst/>
              <a:rect l="l" t="t" r="r" b="b"/>
              <a:pathLst>
                <a:path w="9181" h="11644" extrusionOk="0">
                  <a:moveTo>
                    <a:pt x="6145" y="0"/>
                  </a:moveTo>
                  <a:cubicBezTo>
                    <a:pt x="5827" y="0"/>
                    <a:pt x="5508" y="43"/>
                    <a:pt x="5203" y="128"/>
                  </a:cubicBezTo>
                  <a:cubicBezTo>
                    <a:pt x="3929" y="474"/>
                    <a:pt x="2905" y="1414"/>
                    <a:pt x="2084" y="2438"/>
                  </a:cubicBezTo>
                  <a:cubicBezTo>
                    <a:pt x="977" y="3819"/>
                    <a:pt x="143" y="5462"/>
                    <a:pt x="60" y="7213"/>
                  </a:cubicBezTo>
                  <a:cubicBezTo>
                    <a:pt x="0" y="8665"/>
                    <a:pt x="500" y="10368"/>
                    <a:pt x="1667" y="11296"/>
                  </a:cubicBezTo>
                  <a:cubicBezTo>
                    <a:pt x="1986" y="11544"/>
                    <a:pt x="2376" y="11644"/>
                    <a:pt x="2789" y="11644"/>
                  </a:cubicBezTo>
                  <a:cubicBezTo>
                    <a:pt x="3686" y="11644"/>
                    <a:pt x="4691" y="11173"/>
                    <a:pt x="5311" y="10725"/>
                  </a:cubicBezTo>
                  <a:cubicBezTo>
                    <a:pt x="6096" y="10165"/>
                    <a:pt x="6715" y="9380"/>
                    <a:pt x="7251" y="8570"/>
                  </a:cubicBezTo>
                  <a:cubicBezTo>
                    <a:pt x="8323" y="6951"/>
                    <a:pt x="9180" y="5105"/>
                    <a:pt x="9168" y="3164"/>
                  </a:cubicBezTo>
                  <a:cubicBezTo>
                    <a:pt x="9168" y="2510"/>
                    <a:pt x="9049" y="1831"/>
                    <a:pt x="8704" y="1283"/>
                  </a:cubicBezTo>
                  <a:cubicBezTo>
                    <a:pt x="8169" y="432"/>
                    <a:pt x="7159" y="0"/>
                    <a:pt x="6145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9"/>
            <p:cNvSpPr/>
            <p:nvPr/>
          </p:nvSpPr>
          <p:spPr>
            <a:xfrm>
              <a:off x="1559700" y="4092300"/>
              <a:ext cx="161950" cy="62975"/>
            </a:xfrm>
            <a:custGeom>
              <a:avLst/>
              <a:gdLst/>
              <a:ahLst/>
              <a:cxnLst/>
              <a:rect l="l" t="t" r="r" b="b"/>
              <a:pathLst>
                <a:path w="6478" h="2519" extrusionOk="0">
                  <a:moveTo>
                    <a:pt x="1" y="0"/>
                  </a:moveTo>
                  <a:lnTo>
                    <a:pt x="1" y="0"/>
                  </a:lnTo>
                  <a:cubicBezTo>
                    <a:pt x="287" y="977"/>
                    <a:pt x="870" y="1965"/>
                    <a:pt x="1822" y="2334"/>
                  </a:cubicBezTo>
                  <a:cubicBezTo>
                    <a:pt x="2180" y="2469"/>
                    <a:pt x="2556" y="2518"/>
                    <a:pt x="2940" y="2518"/>
                  </a:cubicBezTo>
                  <a:cubicBezTo>
                    <a:pt x="3603" y="2518"/>
                    <a:pt x="4290" y="2373"/>
                    <a:pt x="4954" y="2275"/>
                  </a:cubicBezTo>
                  <a:cubicBezTo>
                    <a:pt x="5192" y="2239"/>
                    <a:pt x="5487" y="2182"/>
                    <a:pt x="5765" y="2182"/>
                  </a:cubicBezTo>
                  <a:cubicBezTo>
                    <a:pt x="6043" y="2182"/>
                    <a:pt x="6305" y="2239"/>
                    <a:pt x="6478" y="2429"/>
                  </a:cubicBezTo>
                  <a:cubicBezTo>
                    <a:pt x="6204" y="1572"/>
                    <a:pt x="5430" y="917"/>
                    <a:pt x="4573" y="798"/>
                  </a:cubicBezTo>
                  <a:cubicBezTo>
                    <a:pt x="4458" y="784"/>
                    <a:pt x="4342" y="778"/>
                    <a:pt x="4227" y="778"/>
                  </a:cubicBezTo>
                  <a:cubicBezTo>
                    <a:pt x="3582" y="778"/>
                    <a:pt x="2931" y="965"/>
                    <a:pt x="2289" y="965"/>
                  </a:cubicBezTo>
                  <a:cubicBezTo>
                    <a:pt x="2272" y="965"/>
                    <a:pt x="2256" y="965"/>
                    <a:pt x="2239" y="965"/>
                  </a:cubicBezTo>
                  <a:cubicBezTo>
                    <a:pt x="1406" y="953"/>
                    <a:pt x="584" y="59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9"/>
            <p:cNvSpPr/>
            <p:nvPr/>
          </p:nvSpPr>
          <p:spPr>
            <a:xfrm>
              <a:off x="1707050" y="4133775"/>
              <a:ext cx="166400" cy="85700"/>
            </a:xfrm>
            <a:custGeom>
              <a:avLst/>
              <a:gdLst/>
              <a:ahLst/>
              <a:cxnLst/>
              <a:rect l="l" t="t" r="r" b="b"/>
              <a:pathLst>
                <a:path w="6656" h="3428" extrusionOk="0">
                  <a:moveTo>
                    <a:pt x="1594" y="0"/>
                  </a:moveTo>
                  <a:cubicBezTo>
                    <a:pt x="1021" y="0"/>
                    <a:pt x="449" y="179"/>
                    <a:pt x="0" y="532"/>
                  </a:cubicBezTo>
                  <a:cubicBezTo>
                    <a:pt x="143" y="501"/>
                    <a:pt x="288" y="486"/>
                    <a:pt x="433" y="486"/>
                  </a:cubicBezTo>
                  <a:cubicBezTo>
                    <a:pt x="1326" y="486"/>
                    <a:pt x="2213" y="1061"/>
                    <a:pt x="2572" y="1901"/>
                  </a:cubicBezTo>
                  <a:cubicBezTo>
                    <a:pt x="2715" y="2163"/>
                    <a:pt x="2775" y="2449"/>
                    <a:pt x="2929" y="2699"/>
                  </a:cubicBezTo>
                  <a:cubicBezTo>
                    <a:pt x="3249" y="3189"/>
                    <a:pt x="3847" y="3427"/>
                    <a:pt x="4432" y="3427"/>
                  </a:cubicBezTo>
                  <a:cubicBezTo>
                    <a:pt x="4544" y="3427"/>
                    <a:pt x="4654" y="3419"/>
                    <a:pt x="4763" y="3402"/>
                  </a:cubicBezTo>
                  <a:cubicBezTo>
                    <a:pt x="5453" y="3306"/>
                    <a:pt x="6061" y="2925"/>
                    <a:pt x="6656" y="2580"/>
                  </a:cubicBezTo>
                  <a:lnTo>
                    <a:pt x="6656" y="2580"/>
                  </a:lnTo>
                  <a:cubicBezTo>
                    <a:pt x="6512" y="2627"/>
                    <a:pt x="6365" y="2649"/>
                    <a:pt x="6218" y="2649"/>
                  </a:cubicBezTo>
                  <a:cubicBezTo>
                    <a:pt x="5619" y="2649"/>
                    <a:pt x="5009" y="2296"/>
                    <a:pt x="4560" y="1866"/>
                  </a:cubicBezTo>
                  <a:cubicBezTo>
                    <a:pt x="3989" y="1330"/>
                    <a:pt x="3513" y="675"/>
                    <a:pt x="2834" y="306"/>
                  </a:cubicBezTo>
                  <a:cubicBezTo>
                    <a:pt x="2456" y="101"/>
                    <a:pt x="2025" y="0"/>
                    <a:pt x="15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9"/>
            <p:cNvSpPr/>
            <p:nvPr/>
          </p:nvSpPr>
          <p:spPr>
            <a:xfrm>
              <a:off x="1709725" y="4007175"/>
              <a:ext cx="83975" cy="137650"/>
            </a:xfrm>
            <a:custGeom>
              <a:avLst/>
              <a:gdLst/>
              <a:ahLst/>
              <a:cxnLst/>
              <a:rect l="l" t="t" r="r" b="b"/>
              <a:pathLst>
                <a:path w="3359" h="5506" extrusionOk="0">
                  <a:moveTo>
                    <a:pt x="3358" y="0"/>
                  </a:moveTo>
                  <a:lnTo>
                    <a:pt x="3358" y="0"/>
                  </a:lnTo>
                  <a:cubicBezTo>
                    <a:pt x="2798" y="905"/>
                    <a:pt x="1679" y="1322"/>
                    <a:pt x="941" y="2096"/>
                  </a:cubicBezTo>
                  <a:cubicBezTo>
                    <a:pt x="310" y="2763"/>
                    <a:pt x="1" y="3703"/>
                    <a:pt x="48" y="4620"/>
                  </a:cubicBezTo>
                  <a:cubicBezTo>
                    <a:pt x="58" y="4811"/>
                    <a:pt x="119" y="5506"/>
                    <a:pt x="333" y="5506"/>
                  </a:cubicBezTo>
                  <a:cubicBezTo>
                    <a:pt x="372" y="5506"/>
                    <a:pt x="415" y="5483"/>
                    <a:pt x="465" y="5430"/>
                  </a:cubicBezTo>
                  <a:cubicBezTo>
                    <a:pt x="584" y="5310"/>
                    <a:pt x="620" y="4894"/>
                    <a:pt x="715" y="4727"/>
                  </a:cubicBezTo>
                  <a:cubicBezTo>
                    <a:pt x="834" y="4501"/>
                    <a:pt x="1001" y="4287"/>
                    <a:pt x="1179" y="4084"/>
                  </a:cubicBezTo>
                  <a:cubicBezTo>
                    <a:pt x="1608" y="3584"/>
                    <a:pt x="2144" y="3179"/>
                    <a:pt x="2513" y="2632"/>
                  </a:cubicBezTo>
                  <a:cubicBezTo>
                    <a:pt x="3049" y="1858"/>
                    <a:pt x="3215" y="917"/>
                    <a:pt x="3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9"/>
            <p:cNvSpPr/>
            <p:nvPr/>
          </p:nvSpPr>
          <p:spPr>
            <a:xfrm>
              <a:off x="1614175" y="4136650"/>
              <a:ext cx="113125" cy="253625"/>
            </a:xfrm>
            <a:custGeom>
              <a:avLst/>
              <a:gdLst/>
              <a:ahLst/>
              <a:cxnLst/>
              <a:rect l="l" t="t" r="r" b="b"/>
              <a:pathLst>
                <a:path w="4525" h="10145" extrusionOk="0">
                  <a:moveTo>
                    <a:pt x="4061" y="1"/>
                  </a:moveTo>
                  <a:cubicBezTo>
                    <a:pt x="3894" y="2918"/>
                    <a:pt x="2525" y="5608"/>
                    <a:pt x="1132" y="8121"/>
                  </a:cubicBezTo>
                  <a:cubicBezTo>
                    <a:pt x="775" y="8775"/>
                    <a:pt x="429" y="9347"/>
                    <a:pt x="1" y="9835"/>
                  </a:cubicBezTo>
                  <a:lnTo>
                    <a:pt x="334" y="10145"/>
                  </a:lnTo>
                  <a:cubicBezTo>
                    <a:pt x="798" y="9621"/>
                    <a:pt x="1144" y="9014"/>
                    <a:pt x="1525" y="8359"/>
                  </a:cubicBezTo>
                  <a:cubicBezTo>
                    <a:pt x="2953" y="5799"/>
                    <a:pt x="4358" y="3049"/>
                    <a:pt x="4525" y="24"/>
                  </a:cubicBezTo>
                  <a:lnTo>
                    <a:pt x="4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5_1"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20"/>
          <p:cNvSpPr txBox="1">
            <a:spLocks noGrp="1"/>
          </p:cNvSpPr>
          <p:nvPr>
            <p:ph type="subTitle" idx="1"/>
          </p:nvPr>
        </p:nvSpPr>
        <p:spPr>
          <a:xfrm>
            <a:off x="713412" y="2253408"/>
            <a:ext cx="22995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2pPr>
            <a:lvl3pPr lvl="2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3pPr>
            <a:lvl4pPr lvl="3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4pPr>
            <a:lvl5pPr lvl="4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5pPr>
            <a:lvl6pPr lvl="5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6pPr>
            <a:lvl7pPr lvl="6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7pPr>
            <a:lvl8pPr lvl="7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8pPr>
            <a:lvl9pPr lvl="8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649" name="Google Shape;649;p20"/>
          <p:cNvSpPr txBox="1">
            <a:spLocks noGrp="1"/>
          </p:cNvSpPr>
          <p:nvPr>
            <p:ph type="title"/>
          </p:nvPr>
        </p:nvSpPr>
        <p:spPr>
          <a:xfrm>
            <a:off x="715914" y="1935525"/>
            <a:ext cx="22971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50" name="Google Shape;650;p20"/>
          <p:cNvSpPr txBox="1">
            <a:spLocks noGrp="1"/>
          </p:cNvSpPr>
          <p:nvPr>
            <p:ph type="subTitle" idx="2"/>
          </p:nvPr>
        </p:nvSpPr>
        <p:spPr>
          <a:xfrm>
            <a:off x="713400" y="3927001"/>
            <a:ext cx="22995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2pPr>
            <a:lvl3pPr lvl="2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3pPr>
            <a:lvl4pPr lvl="3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4pPr>
            <a:lvl5pPr lvl="4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5pPr>
            <a:lvl6pPr lvl="5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6pPr>
            <a:lvl7pPr lvl="6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7pPr>
            <a:lvl8pPr lvl="7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8pPr>
            <a:lvl9pPr lvl="8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651" name="Google Shape;651;p20"/>
          <p:cNvSpPr txBox="1">
            <a:spLocks noGrp="1"/>
          </p:cNvSpPr>
          <p:nvPr>
            <p:ph type="title" idx="3"/>
          </p:nvPr>
        </p:nvSpPr>
        <p:spPr>
          <a:xfrm>
            <a:off x="713400" y="3609118"/>
            <a:ext cx="22971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52" name="Google Shape;652;p20"/>
          <p:cNvSpPr txBox="1">
            <a:spLocks noGrp="1"/>
          </p:cNvSpPr>
          <p:nvPr>
            <p:ph type="subTitle" idx="4"/>
          </p:nvPr>
        </p:nvSpPr>
        <p:spPr>
          <a:xfrm>
            <a:off x="3424764" y="2253408"/>
            <a:ext cx="22995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2pPr>
            <a:lvl3pPr lvl="2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3pPr>
            <a:lvl4pPr lvl="3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4pPr>
            <a:lvl5pPr lvl="4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5pPr>
            <a:lvl6pPr lvl="5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6pPr>
            <a:lvl7pPr lvl="6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7pPr>
            <a:lvl8pPr lvl="7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8pPr>
            <a:lvl9pPr lvl="8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653" name="Google Shape;653;p20"/>
          <p:cNvSpPr txBox="1">
            <a:spLocks noGrp="1"/>
          </p:cNvSpPr>
          <p:nvPr>
            <p:ph type="title" idx="5"/>
          </p:nvPr>
        </p:nvSpPr>
        <p:spPr>
          <a:xfrm>
            <a:off x="3424764" y="1935525"/>
            <a:ext cx="22971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54" name="Google Shape;654;p20"/>
          <p:cNvSpPr txBox="1">
            <a:spLocks noGrp="1"/>
          </p:cNvSpPr>
          <p:nvPr>
            <p:ph type="subTitle" idx="6"/>
          </p:nvPr>
        </p:nvSpPr>
        <p:spPr>
          <a:xfrm>
            <a:off x="3424764" y="3927003"/>
            <a:ext cx="22995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2pPr>
            <a:lvl3pPr lvl="2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3pPr>
            <a:lvl4pPr lvl="3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4pPr>
            <a:lvl5pPr lvl="4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5pPr>
            <a:lvl6pPr lvl="5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6pPr>
            <a:lvl7pPr lvl="6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7pPr>
            <a:lvl8pPr lvl="7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8pPr>
            <a:lvl9pPr lvl="8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655" name="Google Shape;655;p20"/>
          <p:cNvSpPr txBox="1">
            <a:spLocks noGrp="1"/>
          </p:cNvSpPr>
          <p:nvPr>
            <p:ph type="title" idx="7"/>
          </p:nvPr>
        </p:nvSpPr>
        <p:spPr>
          <a:xfrm>
            <a:off x="3424764" y="3609120"/>
            <a:ext cx="22971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56" name="Google Shape;656;p20"/>
          <p:cNvSpPr txBox="1">
            <a:spLocks noGrp="1"/>
          </p:cNvSpPr>
          <p:nvPr>
            <p:ph type="title" idx="8"/>
          </p:nvPr>
        </p:nvSpPr>
        <p:spPr>
          <a:xfrm>
            <a:off x="71327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57" name="Google Shape;657;p20"/>
          <p:cNvSpPr txBox="1">
            <a:spLocks noGrp="1"/>
          </p:cNvSpPr>
          <p:nvPr>
            <p:ph type="subTitle" idx="9"/>
          </p:nvPr>
        </p:nvSpPr>
        <p:spPr>
          <a:xfrm>
            <a:off x="6131111" y="2253408"/>
            <a:ext cx="22995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2pPr>
            <a:lvl3pPr lvl="2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3pPr>
            <a:lvl4pPr lvl="3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4pPr>
            <a:lvl5pPr lvl="4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5pPr>
            <a:lvl6pPr lvl="5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6pPr>
            <a:lvl7pPr lvl="6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7pPr>
            <a:lvl8pPr lvl="7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8pPr>
            <a:lvl9pPr lvl="8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658" name="Google Shape;658;p20"/>
          <p:cNvSpPr txBox="1">
            <a:spLocks noGrp="1"/>
          </p:cNvSpPr>
          <p:nvPr>
            <p:ph type="title" idx="13"/>
          </p:nvPr>
        </p:nvSpPr>
        <p:spPr>
          <a:xfrm>
            <a:off x="6133613" y="1935525"/>
            <a:ext cx="22971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59" name="Google Shape;659;p20"/>
          <p:cNvSpPr txBox="1">
            <a:spLocks noGrp="1"/>
          </p:cNvSpPr>
          <p:nvPr>
            <p:ph type="subTitle" idx="14"/>
          </p:nvPr>
        </p:nvSpPr>
        <p:spPr>
          <a:xfrm>
            <a:off x="6131099" y="3927003"/>
            <a:ext cx="22995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2pPr>
            <a:lvl3pPr lvl="2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3pPr>
            <a:lvl4pPr lvl="3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4pPr>
            <a:lvl5pPr lvl="4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5pPr>
            <a:lvl6pPr lvl="5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6pPr>
            <a:lvl7pPr lvl="6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7pPr>
            <a:lvl8pPr lvl="7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8pPr>
            <a:lvl9pPr lvl="8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660" name="Google Shape;660;p20"/>
          <p:cNvSpPr txBox="1">
            <a:spLocks noGrp="1"/>
          </p:cNvSpPr>
          <p:nvPr>
            <p:ph type="title" idx="15"/>
          </p:nvPr>
        </p:nvSpPr>
        <p:spPr>
          <a:xfrm>
            <a:off x="6131099" y="3609120"/>
            <a:ext cx="22971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61" name="Google Shape;661;p20"/>
          <p:cNvSpPr/>
          <p:nvPr/>
        </p:nvSpPr>
        <p:spPr>
          <a:xfrm rot="10800000">
            <a:off x="6306883" y="100"/>
            <a:ext cx="2837116" cy="1382800"/>
          </a:xfrm>
          <a:custGeom>
            <a:avLst/>
            <a:gdLst/>
            <a:ahLst/>
            <a:cxnLst/>
            <a:rect l="l" t="t" r="r" b="b"/>
            <a:pathLst>
              <a:path w="47781" h="38911" extrusionOk="0">
                <a:moveTo>
                  <a:pt x="1" y="1"/>
                </a:moveTo>
                <a:lnTo>
                  <a:pt x="1" y="38910"/>
                </a:lnTo>
                <a:lnTo>
                  <a:pt x="47781" y="38910"/>
                </a:lnTo>
                <a:cubicBezTo>
                  <a:pt x="47495" y="37696"/>
                  <a:pt x="47030" y="36529"/>
                  <a:pt x="46376" y="35469"/>
                </a:cubicBezTo>
                <a:cubicBezTo>
                  <a:pt x="44161" y="31826"/>
                  <a:pt x="40220" y="29409"/>
                  <a:pt x="36041" y="28516"/>
                </a:cubicBezTo>
                <a:cubicBezTo>
                  <a:pt x="30814" y="27385"/>
                  <a:pt x="24873" y="28290"/>
                  <a:pt x="20515" y="25194"/>
                </a:cubicBezTo>
                <a:cubicBezTo>
                  <a:pt x="17598" y="23134"/>
                  <a:pt x="16039" y="19622"/>
                  <a:pt x="15229" y="16133"/>
                </a:cubicBezTo>
                <a:cubicBezTo>
                  <a:pt x="14443" y="12693"/>
                  <a:pt x="14217" y="8990"/>
                  <a:pt x="12348" y="6001"/>
                </a:cubicBezTo>
                <a:cubicBezTo>
                  <a:pt x="10740" y="3441"/>
                  <a:pt x="8038" y="1667"/>
                  <a:pt x="5132" y="786"/>
                </a:cubicBezTo>
                <a:cubicBezTo>
                  <a:pt x="3466" y="286"/>
                  <a:pt x="1739" y="48"/>
                  <a:pt x="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2" name="Google Shape;662;p20"/>
          <p:cNvGrpSpPr/>
          <p:nvPr/>
        </p:nvGrpSpPr>
        <p:grpSpPr>
          <a:xfrm rot="10380020" flipH="1">
            <a:off x="8281410" y="840894"/>
            <a:ext cx="298388" cy="866406"/>
            <a:chOff x="6512944" y="2975654"/>
            <a:chExt cx="1594853" cy="4630848"/>
          </a:xfrm>
        </p:grpSpPr>
        <p:grpSp>
          <p:nvGrpSpPr>
            <p:cNvPr id="663" name="Google Shape;663;p20"/>
            <p:cNvGrpSpPr/>
            <p:nvPr/>
          </p:nvGrpSpPr>
          <p:grpSpPr>
            <a:xfrm>
              <a:off x="6512944" y="2975654"/>
              <a:ext cx="1594853" cy="4630848"/>
              <a:chOff x="1460575" y="5630575"/>
              <a:chExt cx="645350" cy="1873775"/>
            </a:xfrm>
          </p:grpSpPr>
          <p:sp>
            <p:nvSpPr>
              <p:cNvPr id="664" name="Google Shape;664;p20"/>
              <p:cNvSpPr/>
              <p:nvPr/>
            </p:nvSpPr>
            <p:spPr>
              <a:xfrm>
                <a:off x="1648400" y="5630575"/>
                <a:ext cx="269700" cy="175650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7026" extrusionOk="0">
                    <a:moveTo>
                      <a:pt x="656" y="1"/>
                    </a:moveTo>
                    <a:cubicBezTo>
                      <a:pt x="287" y="1"/>
                      <a:pt x="1" y="298"/>
                      <a:pt x="1" y="656"/>
                    </a:cubicBezTo>
                    <a:lnTo>
                      <a:pt x="1" y="6371"/>
                    </a:lnTo>
                    <a:cubicBezTo>
                      <a:pt x="1" y="6740"/>
                      <a:pt x="298" y="7025"/>
                      <a:pt x="656" y="7025"/>
                    </a:cubicBezTo>
                    <a:lnTo>
                      <a:pt x="10133" y="7025"/>
                    </a:lnTo>
                    <a:cubicBezTo>
                      <a:pt x="10490" y="7025"/>
                      <a:pt x="10776" y="6740"/>
                      <a:pt x="10788" y="6371"/>
                    </a:cubicBezTo>
                    <a:lnTo>
                      <a:pt x="10788" y="656"/>
                    </a:lnTo>
                    <a:cubicBezTo>
                      <a:pt x="10788" y="275"/>
                      <a:pt x="10490" y="1"/>
                      <a:pt x="10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20"/>
              <p:cNvSpPr/>
              <p:nvPr/>
            </p:nvSpPr>
            <p:spPr>
              <a:xfrm>
                <a:off x="1460575" y="5806500"/>
                <a:ext cx="645350" cy="1697850"/>
              </a:xfrm>
              <a:custGeom>
                <a:avLst/>
                <a:gdLst/>
                <a:ahLst/>
                <a:cxnLst/>
                <a:rect l="l" t="t" r="r" b="b"/>
                <a:pathLst>
                  <a:path w="25814" h="67914" extrusionOk="0">
                    <a:moveTo>
                      <a:pt x="8597" y="0"/>
                    </a:moveTo>
                    <a:lnTo>
                      <a:pt x="8597" y="512"/>
                    </a:lnTo>
                    <a:cubicBezTo>
                      <a:pt x="8597" y="941"/>
                      <a:pt x="8347" y="1322"/>
                      <a:pt x="7942" y="1489"/>
                    </a:cubicBezTo>
                    <a:cubicBezTo>
                      <a:pt x="3275" y="3441"/>
                      <a:pt x="1" y="8037"/>
                      <a:pt x="1" y="13407"/>
                    </a:cubicBezTo>
                    <a:lnTo>
                      <a:pt x="1" y="63651"/>
                    </a:lnTo>
                    <a:lnTo>
                      <a:pt x="132" y="63651"/>
                    </a:lnTo>
                    <a:cubicBezTo>
                      <a:pt x="132" y="66008"/>
                      <a:pt x="2192" y="67913"/>
                      <a:pt x="4704" y="67913"/>
                    </a:cubicBezTo>
                    <a:cubicBezTo>
                      <a:pt x="6359" y="67913"/>
                      <a:pt x="7800" y="67092"/>
                      <a:pt x="8597" y="65866"/>
                    </a:cubicBezTo>
                    <a:cubicBezTo>
                      <a:pt x="9407" y="67092"/>
                      <a:pt x="10848" y="67913"/>
                      <a:pt x="12503" y="67913"/>
                    </a:cubicBezTo>
                    <a:cubicBezTo>
                      <a:pt x="14550" y="67913"/>
                      <a:pt x="16301" y="66639"/>
                      <a:pt x="16872" y="64901"/>
                    </a:cubicBezTo>
                    <a:cubicBezTo>
                      <a:pt x="17456" y="66639"/>
                      <a:pt x="19182" y="67913"/>
                      <a:pt x="21254" y="67913"/>
                    </a:cubicBezTo>
                    <a:cubicBezTo>
                      <a:pt x="23778" y="67913"/>
                      <a:pt x="25814" y="66008"/>
                      <a:pt x="25814" y="63651"/>
                    </a:cubicBezTo>
                    <a:lnTo>
                      <a:pt x="25814" y="13407"/>
                    </a:lnTo>
                    <a:cubicBezTo>
                      <a:pt x="25814" y="8037"/>
                      <a:pt x="22540" y="3441"/>
                      <a:pt x="17872" y="1489"/>
                    </a:cubicBezTo>
                    <a:cubicBezTo>
                      <a:pt x="17467" y="1310"/>
                      <a:pt x="17206" y="941"/>
                      <a:pt x="17206" y="512"/>
                    </a:cubicBezTo>
                    <a:lnTo>
                      <a:pt x="17206" y="0"/>
                    </a:lnTo>
                    <a:close/>
                  </a:path>
                </a:pathLst>
              </a:custGeom>
              <a:solidFill>
                <a:srgbClr val="25BF7C">
                  <a:alpha val="51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6" name="Google Shape;666;p20"/>
            <p:cNvSpPr/>
            <p:nvPr/>
          </p:nvSpPr>
          <p:spPr>
            <a:xfrm rot="-2201684">
              <a:off x="6715182" y="3752894"/>
              <a:ext cx="647643" cy="457262"/>
            </a:xfrm>
            <a:prstGeom prst="ellipse">
              <a:avLst/>
            </a:prstGeom>
            <a:solidFill>
              <a:schemeClr val="accent1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7" name="Google Shape;667;p20"/>
          <p:cNvGrpSpPr/>
          <p:nvPr/>
        </p:nvGrpSpPr>
        <p:grpSpPr>
          <a:xfrm rot="-1866940">
            <a:off x="6839885" y="-344456"/>
            <a:ext cx="400620" cy="1248399"/>
            <a:chOff x="4118750" y="2154275"/>
            <a:chExt cx="601300" cy="1873750"/>
          </a:xfrm>
        </p:grpSpPr>
        <p:sp>
          <p:nvSpPr>
            <p:cNvPr id="668" name="Google Shape;668;p20"/>
            <p:cNvSpPr/>
            <p:nvPr/>
          </p:nvSpPr>
          <p:spPr>
            <a:xfrm>
              <a:off x="4283650" y="2154275"/>
              <a:ext cx="269700" cy="175625"/>
            </a:xfrm>
            <a:custGeom>
              <a:avLst/>
              <a:gdLst/>
              <a:ahLst/>
              <a:cxnLst/>
              <a:rect l="l" t="t" r="r" b="b"/>
              <a:pathLst>
                <a:path w="10788" h="7025" extrusionOk="0">
                  <a:moveTo>
                    <a:pt x="644" y="0"/>
                  </a:moveTo>
                  <a:cubicBezTo>
                    <a:pt x="275" y="0"/>
                    <a:pt x="1" y="298"/>
                    <a:pt x="1" y="655"/>
                  </a:cubicBezTo>
                  <a:lnTo>
                    <a:pt x="1" y="6370"/>
                  </a:lnTo>
                  <a:cubicBezTo>
                    <a:pt x="1" y="6739"/>
                    <a:pt x="298" y="7025"/>
                    <a:pt x="644" y="7025"/>
                  </a:cubicBezTo>
                  <a:lnTo>
                    <a:pt x="10133" y="7025"/>
                  </a:lnTo>
                  <a:cubicBezTo>
                    <a:pt x="10490" y="7025"/>
                    <a:pt x="10788" y="6739"/>
                    <a:pt x="10788" y="6370"/>
                  </a:cubicBezTo>
                  <a:lnTo>
                    <a:pt x="10788" y="655"/>
                  </a:lnTo>
                  <a:cubicBezTo>
                    <a:pt x="10788" y="274"/>
                    <a:pt x="10490" y="0"/>
                    <a:pt x="10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4118750" y="2330175"/>
              <a:ext cx="601300" cy="1697850"/>
            </a:xfrm>
            <a:custGeom>
              <a:avLst/>
              <a:gdLst/>
              <a:ahLst/>
              <a:cxnLst/>
              <a:rect l="l" t="t" r="r" b="b"/>
              <a:pathLst>
                <a:path w="24052" h="67914" extrusionOk="0">
                  <a:moveTo>
                    <a:pt x="8002" y="1"/>
                  </a:moveTo>
                  <a:lnTo>
                    <a:pt x="8002" y="1989"/>
                  </a:lnTo>
                  <a:cubicBezTo>
                    <a:pt x="8002" y="2334"/>
                    <a:pt x="7907" y="2668"/>
                    <a:pt x="7704" y="2941"/>
                  </a:cubicBezTo>
                  <a:lnTo>
                    <a:pt x="798" y="12800"/>
                  </a:lnTo>
                  <a:cubicBezTo>
                    <a:pt x="287" y="13562"/>
                    <a:pt x="1" y="14455"/>
                    <a:pt x="1" y="15360"/>
                  </a:cubicBezTo>
                  <a:lnTo>
                    <a:pt x="1" y="24837"/>
                  </a:lnTo>
                  <a:lnTo>
                    <a:pt x="167" y="25135"/>
                  </a:lnTo>
                  <a:cubicBezTo>
                    <a:pt x="489" y="25742"/>
                    <a:pt x="656" y="26421"/>
                    <a:pt x="656" y="27099"/>
                  </a:cubicBezTo>
                  <a:lnTo>
                    <a:pt x="656" y="47816"/>
                  </a:lnTo>
                  <a:cubicBezTo>
                    <a:pt x="656" y="48280"/>
                    <a:pt x="560" y="48733"/>
                    <a:pt x="370" y="49161"/>
                  </a:cubicBezTo>
                  <a:lnTo>
                    <a:pt x="1" y="50007"/>
                  </a:lnTo>
                  <a:lnTo>
                    <a:pt x="1" y="63651"/>
                  </a:lnTo>
                  <a:lnTo>
                    <a:pt x="120" y="63651"/>
                  </a:lnTo>
                  <a:cubicBezTo>
                    <a:pt x="120" y="66009"/>
                    <a:pt x="2025" y="67914"/>
                    <a:pt x="4370" y="67914"/>
                  </a:cubicBezTo>
                  <a:cubicBezTo>
                    <a:pt x="5906" y="67914"/>
                    <a:pt x="7264" y="67092"/>
                    <a:pt x="8002" y="65866"/>
                  </a:cubicBezTo>
                  <a:cubicBezTo>
                    <a:pt x="8752" y="67092"/>
                    <a:pt x="10109" y="67914"/>
                    <a:pt x="11633" y="67914"/>
                  </a:cubicBezTo>
                  <a:cubicBezTo>
                    <a:pt x="13562" y="67914"/>
                    <a:pt x="15181" y="66640"/>
                    <a:pt x="15717" y="64901"/>
                  </a:cubicBezTo>
                  <a:cubicBezTo>
                    <a:pt x="16253" y="66640"/>
                    <a:pt x="17872" y="67914"/>
                    <a:pt x="19789" y="67914"/>
                  </a:cubicBezTo>
                  <a:cubicBezTo>
                    <a:pt x="22146" y="67914"/>
                    <a:pt x="24051" y="66009"/>
                    <a:pt x="24051" y="63651"/>
                  </a:cubicBezTo>
                  <a:lnTo>
                    <a:pt x="24051" y="50007"/>
                  </a:lnTo>
                  <a:lnTo>
                    <a:pt x="23682" y="49161"/>
                  </a:lnTo>
                  <a:cubicBezTo>
                    <a:pt x="23504" y="48745"/>
                    <a:pt x="23397" y="48280"/>
                    <a:pt x="23397" y="47816"/>
                  </a:cubicBezTo>
                  <a:lnTo>
                    <a:pt x="23397" y="27099"/>
                  </a:lnTo>
                  <a:cubicBezTo>
                    <a:pt x="23361" y="26421"/>
                    <a:pt x="23528" y="25730"/>
                    <a:pt x="23861" y="25135"/>
                  </a:cubicBezTo>
                  <a:lnTo>
                    <a:pt x="24016" y="24837"/>
                  </a:lnTo>
                  <a:lnTo>
                    <a:pt x="24016" y="15360"/>
                  </a:lnTo>
                  <a:cubicBezTo>
                    <a:pt x="24016" y="14431"/>
                    <a:pt x="23742" y="13538"/>
                    <a:pt x="23218" y="12800"/>
                  </a:cubicBezTo>
                  <a:lnTo>
                    <a:pt x="16312" y="2941"/>
                  </a:lnTo>
                  <a:cubicBezTo>
                    <a:pt x="16122" y="2668"/>
                    <a:pt x="16015" y="2334"/>
                    <a:pt x="16015" y="1989"/>
                  </a:cubicBezTo>
                  <a:lnTo>
                    <a:pt x="16015" y="1"/>
                  </a:lnTo>
                  <a:close/>
                </a:path>
              </a:pathLst>
            </a:custGeom>
            <a:solidFill>
              <a:srgbClr val="25BF7C">
                <a:alpha val="5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20"/>
          <p:cNvGrpSpPr/>
          <p:nvPr/>
        </p:nvGrpSpPr>
        <p:grpSpPr>
          <a:xfrm rot="1865792">
            <a:off x="-287707" y="3793068"/>
            <a:ext cx="723092" cy="1465481"/>
            <a:chOff x="1803775" y="5029925"/>
            <a:chExt cx="655775" cy="1329050"/>
          </a:xfrm>
        </p:grpSpPr>
        <p:sp>
          <p:nvSpPr>
            <p:cNvPr id="671" name="Google Shape;671;p20"/>
            <p:cNvSpPr/>
            <p:nvPr/>
          </p:nvSpPr>
          <p:spPr>
            <a:xfrm>
              <a:off x="1955600" y="5030950"/>
              <a:ext cx="183975" cy="658600"/>
            </a:xfrm>
            <a:custGeom>
              <a:avLst/>
              <a:gdLst/>
              <a:ahLst/>
              <a:cxnLst/>
              <a:rect l="l" t="t" r="r" b="b"/>
              <a:pathLst>
                <a:path w="7359" h="26344" extrusionOk="0">
                  <a:moveTo>
                    <a:pt x="2447" y="1"/>
                  </a:moveTo>
                  <a:cubicBezTo>
                    <a:pt x="2378" y="1"/>
                    <a:pt x="2308" y="6"/>
                    <a:pt x="2238" y="19"/>
                  </a:cubicBezTo>
                  <a:cubicBezTo>
                    <a:pt x="1441" y="138"/>
                    <a:pt x="988" y="959"/>
                    <a:pt x="714" y="1709"/>
                  </a:cubicBezTo>
                  <a:cubicBezTo>
                    <a:pt x="12" y="3769"/>
                    <a:pt x="0" y="6031"/>
                    <a:pt x="655" y="8079"/>
                  </a:cubicBezTo>
                  <a:cubicBezTo>
                    <a:pt x="1107" y="9448"/>
                    <a:pt x="1846" y="10722"/>
                    <a:pt x="2262" y="12103"/>
                  </a:cubicBezTo>
                  <a:cubicBezTo>
                    <a:pt x="3131" y="14925"/>
                    <a:pt x="2631" y="18045"/>
                    <a:pt x="3572" y="20855"/>
                  </a:cubicBezTo>
                  <a:cubicBezTo>
                    <a:pt x="3822" y="21640"/>
                    <a:pt x="5763" y="26343"/>
                    <a:pt x="5763" y="26343"/>
                  </a:cubicBezTo>
                  <a:cubicBezTo>
                    <a:pt x="5763" y="26343"/>
                    <a:pt x="5977" y="23295"/>
                    <a:pt x="6227" y="22533"/>
                  </a:cubicBezTo>
                  <a:cubicBezTo>
                    <a:pt x="6882" y="20462"/>
                    <a:pt x="7358" y="18247"/>
                    <a:pt x="6858" y="16092"/>
                  </a:cubicBezTo>
                  <a:cubicBezTo>
                    <a:pt x="6620" y="15020"/>
                    <a:pt x="6144" y="14008"/>
                    <a:pt x="5834" y="12949"/>
                  </a:cubicBezTo>
                  <a:cubicBezTo>
                    <a:pt x="5120" y="10603"/>
                    <a:pt x="5179" y="8079"/>
                    <a:pt x="5167" y="5626"/>
                  </a:cubicBezTo>
                  <a:cubicBezTo>
                    <a:pt x="5167" y="3841"/>
                    <a:pt x="5036" y="1852"/>
                    <a:pt x="3739" y="614"/>
                  </a:cubicBezTo>
                  <a:cubicBezTo>
                    <a:pt x="3385" y="271"/>
                    <a:pt x="2923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0"/>
            <p:cNvSpPr/>
            <p:nvPr/>
          </p:nvSpPr>
          <p:spPr>
            <a:xfrm>
              <a:off x="2114250" y="5235650"/>
              <a:ext cx="231000" cy="585750"/>
            </a:xfrm>
            <a:custGeom>
              <a:avLst/>
              <a:gdLst/>
              <a:ahLst/>
              <a:cxnLst/>
              <a:rect l="l" t="t" r="r" b="b"/>
              <a:pathLst>
                <a:path w="9240" h="23430" extrusionOk="0">
                  <a:moveTo>
                    <a:pt x="7573" y="1"/>
                  </a:moveTo>
                  <a:cubicBezTo>
                    <a:pt x="7215" y="1"/>
                    <a:pt x="6845" y="121"/>
                    <a:pt x="6549" y="332"/>
                  </a:cubicBezTo>
                  <a:cubicBezTo>
                    <a:pt x="6013" y="701"/>
                    <a:pt x="5667" y="1296"/>
                    <a:pt x="5417" y="1891"/>
                  </a:cubicBezTo>
                  <a:cubicBezTo>
                    <a:pt x="3715" y="5785"/>
                    <a:pt x="4584" y="10476"/>
                    <a:pt x="2643" y="14274"/>
                  </a:cubicBezTo>
                  <a:cubicBezTo>
                    <a:pt x="2286" y="14988"/>
                    <a:pt x="1822" y="15643"/>
                    <a:pt x="1465" y="16369"/>
                  </a:cubicBezTo>
                  <a:cubicBezTo>
                    <a:pt x="857" y="17572"/>
                    <a:pt x="0" y="21299"/>
                    <a:pt x="274" y="23430"/>
                  </a:cubicBezTo>
                  <a:cubicBezTo>
                    <a:pt x="1167" y="21251"/>
                    <a:pt x="2346" y="18858"/>
                    <a:pt x="3548" y="16810"/>
                  </a:cubicBezTo>
                  <a:cubicBezTo>
                    <a:pt x="5834" y="12976"/>
                    <a:pt x="7572" y="8821"/>
                    <a:pt x="8715" y="4511"/>
                  </a:cubicBezTo>
                  <a:cubicBezTo>
                    <a:pt x="9001" y="3451"/>
                    <a:pt x="9239" y="2332"/>
                    <a:pt x="8966" y="1260"/>
                  </a:cubicBezTo>
                  <a:cubicBezTo>
                    <a:pt x="8870" y="879"/>
                    <a:pt x="8692" y="486"/>
                    <a:pt x="8370" y="248"/>
                  </a:cubicBezTo>
                  <a:cubicBezTo>
                    <a:pt x="8142" y="78"/>
                    <a:pt x="7861" y="1"/>
                    <a:pt x="75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0"/>
            <p:cNvSpPr/>
            <p:nvPr/>
          </p:nvSpPr>
          <p:spPr>
            <a:xfrm>
              <a:off x="2142525" y="5476450"/>
              <a:ext cx="239625" cy="558375"/>
            </a:xfrm>
            <a:custGeom>
              <a:avLst/>
              <a:gdLst/>
              <a:ahLst/>
              <a:cxnLst/>
              <a:rect l="l" t="t" r="r" b="b"/>
              <a:pathLst>
                <a:path w="9585" h="22335" extrusionOk="0">
                  <a:moveTo>
                    <a:pt x="8295" y="0"/>
                  </a:moveTo>
                  <a:cubicBezTo>
                    <a:pt x="7885" y="0"/>
                    <a:pt x="7450" y="190"/>
                    <a:pt x="7120" y="475"/>
                  </a:cubicBezTo>
                  <a:cubicBezTo>
                    <a:pt x="5120" y="2201"/>
                    <a:pt x="6096" y="5952"/>
                    <a:pt x="4025" y="7607"/>
                  </a:cubicBezTo>
                  <a:cubicBezTo>
                    <a:pt x="3655" y="7904"/>
                    <a:pt x="3227" y="8095"/>
                    <a:pt x="2882" y="8404"/>
                  </a:cubicBezTo>
                  <a:cubicBezTo>
                    <a:pt x="2048" y="9130"/>
                    <a:pt x="1810" y="10309"/>
                    <a:pt x="1762" y="11428"/>
                  </a:cubicBezTo>
                  <a:cubicBezTo>
                    <a:pt x="1727" y="12524"/>
                    <a:pt x="1822" y="13655"/>
                    <a:pt x="1465" y="14703"/>
                  </a:cubicBezTo>
                  <a:cubicBezTo>
                    <a:pt x="1286" y="15226"/>
                    <a:pt x="1012" y="15703"/>
                    <a:pt x="798" y="16203"/>
                  </a:cubicBezTo>
                  <a:cubicBezTo>
                    <a:pt x="12" y="18048"/>
                    <a:pt x="0" y="20406"/>
                    <a:pt x="417" y="22335"/>
                  </a:cubicBezTo>
                  <a:cubicBezTo>
                    <a:pt x="572" y="19632"/>
                    <a:pt x="2155" y="17393"/>
                    <a:pt x="3477" y="15131"/>
                  </a:cubicBezTo>
                  <a:cubicBezTo>
                    <a:pt x="5156" y="12286"/>
                    <a:pt x="6453" y="9226"/>
                    <a:pt x="7739" y="6178"/>
                  </a:cubicBezTo>
                  <a:cubicBezTo>
                    <a:pt x="8251" y="4940"/>
                    <a:pt x="8775" y="3701"/>
                    <a:pt x="9192" y="2415"/>
                  </a:cubicBezTo>
                  <a:cubicBezTo>
                    <a:pt x="9442" y="1641"/>
                    <a:pt x="9585" y="653"/>
                    <a:pt x="8930" y="189"/>
                  </a:cubicBezTo>
                  <a:cubicBezTo>
                    <a:pt x="8740" y="58"/>
                    <a:pt x="8521" y="0"/>
                    <a:pt x="82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2187475" y="5688250"/>
              <a:ext cx="272075" cy="546300"/>
            </a:xfrm>
            <a:custGeom>
              <a:avLst/>
              <a:gdLst/>
              <a:ahLst/>
              <a:cxnLst/>
              <a:rect l="l" t="t" r="r" b="b"/>
              <a:pathLst>
                <a:path w="10883" h="21852" extrusionOk="0">
                  <a:moveTo>
                    <a:pt x="9750" y="1"/>
                  </a:moveTo>
                  <a:cubicBezTo>
                    <a:pt x="9429" y="1"/>
                    <a:pt x="9097" y="124"/>
                    <a:pt x="8823" y="289"/>
                  </a:cubicBezTo>
                  <a:cubicBezTo>
                    <a:pt x="7382" y="1182"/>
                    <a:pt x="6965" y="3075"/>
                    <a:pt x="5941" y="4433"/>
                  </a:cubicBezTo>
                  <a:cubicBezTo>
                    <a:pt x="5417" y="5123"/>
                    <a:pt x="4715" y="5707"/>
                    <a:pt x="4310" y="6481"/>
                  </a:cubicBezTo>
                  <a:cubicBezTo>
                    <a:pt x="3751" y="7588"/>
                    <a:pt x="3881" y="8874"/>
                    <a:pt x="3774" y="10112"/>
                  </a:cubicBezTo>
                  <a:cubicBezTo>
                    <a:pt x="3751" y="10422"/>
                    <a:pt x="3703" y="10743"/>
                    <a:pt x="3560" y="11017"/>
                  </a:cubicBezTo>
                  <a:cubicBezTo>
                    <a:pt x="3358" y="11374"/>
                    <a:pt x="3000" y="11612"/>
                    <a:pt x="2727" y="11898"/>
                  </a:cubicBezTo>
                  <a:cubicBezTo>
                    <a:pt x="1798" y="12850"/>
                    <a:pt x="1655" y="14279"/>
                    <a:pt x="1488" y="15601"/>
                  </a:cubicBezTo>
                  <a:cubicBezTo>
                    <a:pt x="1357" y="16732"/>
                    <a:pt x="1143" y="17851"/>
                    <a:pt x="905" y="18958"/>
                  </a:cubicBezTo>
                  <a:cubicBezTo>
                    <a:pt x="738" y="19673"/>
                    <a:pt x="0" y="21232"/>
                    <a:pt x="369" y="21852"/>
                  </a:cubicBezTo>
                  <a:cubicBezTo>
                    <a:pt x="2941" y="15696"/>
                    <a:pt x="6489" y="10279"/>
                    <a:pt x="9751" y="4457"/>
                  </a:cubicBezTo>
                  <a:cubicBezTo>
                    <a:pt x="10239" y="3576"/>
                    <a:pt x="10716" y="2671"/>
                    <a:pt x="10823" y="1671"/>
                  </a:cubicBezTo>
                  <a:cubicBezTo>
                    <a:pt x="10882" y="1075"/>
                    <a:pt x="10739" y="397"/>
                    <a:pt x="10228" y="111"/>
                  </a:cubicBezTo>
                  <a:cubicBezTo>
                    <a:pt x="10078" y="34"/>
                    <a:pt x="9915" y="1"/>
                    <a:pt x="97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0"/>
            <p:cNvSpPr/>
            <p:nvPr/>
          </p:nvSpPr>
          <p:spPr>
            <a:xfrm>
              <a:off x="1875225" y="5439475"/>
              <a:ext cx="275350" cy="581350"/>
            </a:xfrm>
            <a:custGeom>
              <a:avLst/>
              <a:gdLst/>
              <a:ahLst/>
              <a:cxnLst/>
              <a:rect l="l" t="t" r="r" b="b"/>
              <a:pathLst>
                <a:path w="11014" h="23254" extrusionOk="0">
                  <a:moveTo>
                    <a:pt x="1532" y="0"/>
                  </a:moveTo>
                  <a:cubicBezTo>
                    <a:pt x="1396" y="0"/>
                    <a:pt x="1258" y="23"/>
                    <a:pt x="1120" y="72"/>
                  </a:cubicBezTo>
                  <a:cubicBezTo>
                    <a:pt x="167" y="418"/>
                    <a:pt x="0" y="1668"/>
                    <a:pt x="72" y="2668"/>
                  </a:cubicBezTo>
                  <a:cubicBezTo>
                    <a:pt x="405" y="6859"/>
                    <a:pt x="2215" y="10836"/>
                    <a:pt x="4501" y="14396"/>
                  </a:cubicBezTo>
                  <a:cubicBezTo>
                    <a:pt x="6465" y="17444"/>
                    <a:pt x="8692" y="20456"/>
                    <a:pt x="11014" y="23254"/>
                  </a:cubicBezTo>
                  <a:cubicBezTo>
                    <a:pt x="10966" y="22111"/>
                    <a:pt x="9954" y="20718"/>
                    <a:pt x="9335" y="19801"/>
                  </a:cubicBezTo>
                  <a:cubicBezTo>
                    <a:pt x="8763" y="18968"/>
                    <a:pt x="8132" y="18158"/>
                    <a:pt x="7906" y="17182"/>
                  </a:cubicBezTo>
                  <a:cubicBezTo>
                    <a:pt x="7632" y="15967"/>
                    <a:pt x="8073" y="14598"/>
                    <a:pt x="7454" y="13515"/>
                  </a:cubicBezTo>
                  <a:cubicBezTo>
                    <a:pt x="7001" y="12681"/>
                    <a:pt x="6025" y="12253"/>
                    <a:pt x="5346" y="11586"/>
                  </a:cubicBezTo>
                  <a:cubicBezTo>
                    <a:pt x="4108" y="10371"/>
                    <a:pt x="3858" y="8478"/>
                    <a:pt x="3858" y="6764"/>
                  </a:cubicBezTo>
                  <a:cubicBezTo>
                    <a:pt x="3858" y="5025"/>
                    <a:pt x="4037" y="3240"/>
                    <a:pt x="3406" y="1632"/>
                  </a:cubicBezTo>
                  <a:cubicBezTo>
                    <a:pt x="3089" y="816"/>
                    <a:pt x="2345" y="0"/>
                    <a:pt x="1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0"/>
            <p:cNvSpPr/>
            <p:nvPr/>
          </p:nvSpPr>
          <p:spPr>
            <a:xfrm>
              <a:off x="1803775" y="5791475"/>
              <a:ext cx="395625" cy="436825"/>
            </a:xfrm>
            <a:custGeom>
              <a:avLst/>
              <a:gdLst/>
              <a:ahLst/>
              <a:cxnLst/>
              <a:rect l="l" t="t" r="r" b="b"/>
              <a:pathLst>
                <a:path w="15825" h="17473" extrusionOk="0">
                  <a:moveTo>
                    <a:pt x="1787" y="0"/>
                  </a:moveTo>
                  <a:cubicBezTo>
                    <a:pt x="1712" y="0"/>
                    <a:pt x="1636" y="6"/>
                    <a:pt x="1561" y="18"/>
                  </a:cubicBezTo>
                  <a:cubicBezTo>
                    <a:pt x="489" y="197"/>
                    <a:pt x="1" y="1471"/>
                    <a:pt x="1" y="2566"/>
                  </a:cubicBezTo>
                  <a:cubicBezTo>
                    <a:pt x="13" y="4554"/>
                    <a:pt x="1001" y="6447"/>
                    <a:pt x="2335" y="7924"/>
                  </a:cubicBezTo>
                  <a:cubicBezTo>
                    <a:pt x="3680" y="9388"/>
                    <a:pt x="5347" y="10519"/>
                    <a:pt x="7002" y="11638"/>
                  </a:cubicBezTo>
                  <a:cubicBezTo>
                    <a:pt x="8442" y="12627"/>
                    <a:pt x="9895" y="13591"/>
                    <a:pt x="11371" y="14556"/>
                  </a:cubicBezTo>
                  <a:cubicBezTo>
                    <a:pt x="12752" y="15484"/>
                    <a:pt x="14288" y="16877"/>
                    <a:pt x="15824" y="17473"/>
                  </a:cubicBezTo>
                  <a:cubicBezTo>
                    <a:pt x="15670" y="16258"/>
                    <a:pt x="14824" y="14734"/>
                    <a:pt x="13931" y="13901"/>
                  </a:cubicBezTo>
                  <a:cubicBezTo>
                    <a:pt x="13276" y="13305"/>
                    <a:pt x="12479" y="12901"/>
                    <a:pt x="11836" y="12305"/>
                  </a:cubicBezTo>
                  <a:cubicBezTo>
                    <a:pt x="10395" y="10936"/>
                    <a:pt x="9931" y="8614"/>
                    <a:pt x="8157" y="7721"/>
                  </a:cubicBezTo>
                  <a:cubicBezTo>
                    <a:pt x="7276" y="7293"/>
                    <a:pt x="6180" y="7245"/>
                    <a:pt x="5525" y="6519"/>
                  </a:cubicBezTo>
                  <a:cubicBezTo>
                    <a:pt x="5192" y="6162"/>
                    <a:pt x="5049" y="5673"/>
                    <a:pt x="4894" y="5209"/>
                  </a:cubicBezTo>
                  <a:cubicBezTo>
                    <a:pt x="4644" y="4364"/>
                    <a:pt x="4382" y="3530"/>
                    <a:pt x="4120" y="2685"/>
                  </a:cubicBezTo>
                  <a:cubicBezTo>
                    <a:pt x="3918" y="2030"/>
                    <a:pt x="3728" y="1375"/>
                    <a:pt x="3311" y="840"/>
                  </a:cubicBezTo>
                  <a:cubicBezTo>
                    <a:pt x="2951" y="364"/>
                    <a:pt x="2385" y="0"/>
                    <a:pt x="1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0"/>
            <p:cNvSpPr/>
            <p:nvPr/>
          </p:nvSpPr>
          <p:spPr>
            <a:xfrm>
              <a:off x="2005900" y="5029925"/>
              <a:ext cx="226525" cy="1329050"/>
            </a:xfrm>
            <a:custGeom>
              <a:avLst/>
              <a:gdLst/>
              <a:ahLst/>
              <a:cxnLst/>
              <a:rect l="l" t="t" r="r" b="b"/>
              <a:pathLst>
                <a:path w="9061" h="53162" extrusionOk="0">
                  <a:moveTo>
                    <a:pt x="441" y="0"/>
                  </a:moveTo>
                  <a:lnTo>
                    <a:pt x="0" y="83"/>
                  </a:lnTo>
                  <a:cubicBezTo>
                    <a:pt x="1381" y="6787"/>
                    <a:pt x="2286" y="14180"/>
                    <a:pt x="3239" y="22015"/>
                  </a:cubicBezTo>
                  <a:cubicBezTo>
                    <a:pt x="4548" y="32754"/>
                    <a:pt x="5906" y="43875"/>
                    <a:pt x="8632" y="53161"/>
                  </a:cubicBezTo>
                  <a:lnTo>
                    <a:pt x="9061" y="53042"/>
                  </a:lnTo>
                  <a:cubicBezTo>
                    <a:pt x="6358" y="43779"/>
                    <a:pt x="5001" y="32695"/>
                    <a:pt x="3691" y="21967"/>
                  </a:cubicBezTo>
                  <a:cubicBezTo>
                    <a:pt x="2739" y="14121"/>
                    <a:pt x="1846" y="6727"/>
                    <a:pt x="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0"/>
            <p:cNvSpPr/>
            <p:nvPr/>
          </p:nvSpPr>
          <p:spPr>
            <a:xfrm>
              <a:off x="2117225" y="5235900"/>
              <a:ext cx="205700" cy="572100"/>
            </a:xfrm>
            <a:custGeom>
              <a:avLst/>
              <a:gdLst/>
              <a:ahLst/>
              <a:cxnLst/>
              <a:rect l="l" t="t" r="r" b="b"/>
              <a:pathLst>
                <a:path w="8228" h="22884" extrusionOk="0">
                  <a:moveTo>
                    <a:pt x="7834" y="0"/>
                  </a:moveTo>
                  <a:cubicBezTo>
                    <a:pt x="6584" y="1989"/>
                    <a:pt x="6037" y="4596"/>
                    <a:pt x="5513" y="7132"/>
                  </a:cubicBezTo>
                  <a:cubicBezTo>
                    <a:pt x="5215" y="8561"/>
                    <a:pt x="4929" y="9906"/>
                    <a:pt x="4548" y="11109"/>
                  </a:cubicBezTo>
                  <a:cubicBezTo>
                    <a:pt x="4024" y="12704"/>
                    <a:pt x="3286" y="14228"/>
                    <a:pt x="2572" y="15716"/>
                  </a:cubicBezTo>
                  <a:cubicBezTo>
                    <a:pt x="1465" y="17967"/>
                    <a:pt x="357" y="20288"/>
                    <a:pt x="0" y="22824"/>
                  </a:cubicBezTo>
                  <a:lnTo>
                    <a:pt x="453" y="22884"/>
                  </a:lnTo>
                  <a:cubicBezTo>
                    <a:pt x="798" y="20419"/>
                    <a:pt x="1917" y="18133"/>
                    <a:pt x="2989" y="15907"/>
                  </a:cubicBezTo>
                  <a:cubicBezTo>
                    <a:pt x="3703" y="14407"/>
                    <a:pt x="4453" y="12859"/>
                    <a:pt x="4977" y="11252"/>
                  </a:cubicBezTo>
                  <a:cubicBezTo>
                    <a:pt x="5382" y="10025"/>
                    <a:pt x="5668" y="8668"/>
                    <a:pt x="5965" y="7239"/>
                  </a:cubicBezTo>
                  <a:cubicBezTo>
                    <a:pt x="6477" y="4751"/>
                    <a:pt x="7001" y="2179"/>
                    <a:pt x="8227" y="250"/>
                  </a:cubicBezTo>
                  <a:lnTo>
                    <a:pt x="78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0"/>
            <p:cNvSpPr/>
            <p:nvPr/>
          </p:nvSpPr>
          <p:spPr>
            <a:xfrm>
              <a:off x="2144900" y="5476700"/>
              <a:ext cx="224750" cy="525675"/>
            </a:xfrm>
            <a:custGeom>
              <a:avLst/>
              <a:gdLst/>
              <a:ahLst/>
              <a:cxnLst/>
              <a:rect l="l" t="t" r="r" b="b"/>
              <a:pathLst>
                <a:path w="8990" h="21027" extrusionOk="0">
                  <a:moveTo>
                    <a:pt x="8680" y="0"/>
                  </a:moveTo>
                  <a:cubicBezTo>
                    <a:pt x="7239" y="1358"/>
                    <a:pt x="6096" y="3620"/>
                    <a:pt x="5715" y="5930"/>
                  </a:cubicBezTo>
                  <a:cubicBezTo>
                    <a:pt x="5692" y="6084"/>
                    <a:pt x="5680" y="6251"/>
                    <a:pt x="5644" y="6418"/>
                  </a:cubicBezTo>
                  <a:cubicBezTo>
                    <a:pt x="5442" y="7692"/>
                    <a:pt x="5227" y="9001"/>
                    <a:pt x="4513" y="10049"/>
                  </a:cubicBezTo>
                  <a:cubicBezTo>
                    <a:pt x="4394" y="10216"/>
                    <a:pt x="4275" y="10371"/>
                    <a:pt x="4144" y="10537"/>
                  </a:cubicBezTo>
                  <a:cubicBezTo>
                    <a:pt x="3918" y="10823"/>
                    <a:pt x="3679" y="11121"/>
                    <a:pt x="3513" y="11442"/>
                  </a:cubicBezTo>
                  <a:cubicBezTo>
                    <a:pt x="3263" y="11918"/>
                    <a:pt x="3168" y="12442"/>
                    <a:pt x="3084" y="12954"/>
                  </a:cubicBezTo>
                  <a:cubicBezTo>
                    <a:pt x="3037" y="13157"/>
                    <a:pt x="3013" y="13395"/>
                    <a:pt x="2953" y="13609"/>
                  </a:cubicBezTo>
                  <a:cubicBezTo>
                    <a:pt x="2703" y="14621"/>
                    <a:pt x="2144" y="15574"/>
                    <a:pt x="1632" y="16479"/>
                  </a:cubicBezTo>
                  <a:cubicBezTo>
                    <a:pt x="1513" y="16705"/>
                    <a:pt x="1370" y="16907"/>
                    <a:pt x="1251" y="17133"/>
                  </a:cubicBezTo>
                  <a:cubicBezTo>
                    <a:pt x="679" y="18193"/>
                    <a:pt x="0" y="19586"/>
                    <a:pt x="143" y="21027"/>
                  </a:cubicBezTo>
                  <a:lnTo>
                    <a:pt x="584" y="20967"/>
                  </a:lnTo>
                  <a:cubicBezTo>
                    <a:pt x="477" y="19658"/>
                    <a:pt x="1060" y="18395"/>
                    <a:pt x="1655" y="17336"/>
                  </a:cubicBezTo>
                  <a:cubicBezTo>
                    <a:pt x="1774" y="17133"/>
                    <a:pt x="1905" y="16907"/>
                    <a:pt x="2025" y="16705"/>
                  </a:cubicBezTo>
                  <a:cubicBezTo>
                    <a:pt x="2572" y="15764"/>
                    <a:pt x="3132" y="14800"/>
                    <a:pt x="3394" y="13704"/>
                  </a:cubicBezTo>
                  <a:cubicBezTo>
                    <a:pt x="3441" y="13490"/>
                    <a:pt x="3489" y="13252"/>
                    <a:pt x="3525" y="13026"/>
                  </a:cubicBezTo>
                  <a:cubicBezTo>
                    <a:pt x="3620" y="12538"/>
                    <a:pt x="3715" y="12073"/>
                    <a:pt x="3918" y="11657"/>
                  </a:cubicBezTo>
                  <a:cubicBezTo>
                    <a:pt x="4060" y="11371"/>
                    <a:pt x="4275" y="11109"/>
                    <a:pt x="4501" y="10835"/>
                  </a:cubicBezTo>
                  <a:cubicBezTo>
                    <a:pt x="4632" y="10668"/>
                    <a:pt x="4763" y="10514"/>
                    <a:pt x="4882" y="10335"/>
                  </a:cubicBezTo>
                  <a:cubicBezTo>
                    <a:pt x="5680" y="9192"/>
                    <a:pt x="5882" y="7835"/>
                    <a:pt x="6096" y="6501"/>
                  </a:cubicBezTo>
                  <a:cubicBezTo>
                    <a:pt x="6120" y="6346"/>
                    <a:pt x="6132" y="6180"/>
                    <a:pt x="6168" y="6013"/>
                  </a:cubicBezTo>
                  <a:cubicBezTo>
                    <a:pt x="6537" y="3810"/>
                    <a:pt x="7609" y="1643"/>
                    <a:pt x="8990" y="346"/>
                  </a:cubicBez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0"/>
            <p:cNvSpPr/>
            <p:nvPr/>
          </p:nvSpPr>
          <p:spPr>
            <a:xfrm>
              <a:off x="1821950" y="5686250"/>
              <a:ext cx="624500" cy="553650"/>
            </a:xfrm>
            <a:custGeom>
              <a:avLst/>
              <a:gdLst/>
              <a:ahLst/>
              <a:cxnLst/>
              <a:rect l="l" t="t" r="r" b="b"/>
              <a:pathLst>
                <a:path w="24980" h="22146" extrusionOk="0">
                  <a:moveTo>
                    <a:pt x="24694" y="0"/>
                  </a:moveTo>
                  <a:cubicBezTo>
                    <a:pt x="23420" y="1012"/>
                    <a:pt x="22610" y="2810"/>
                    <a:pt x="22241" y="3798"/>
                  </a:cubicBezTo>
                  <a:cubicBezTo>
                    <a:pt x="22110" y="4120"/>
                    <a:pt x="22003" y="4453"/>
                    <a:pt x="21884" y="4775"/>
                  </a:cubicBezTo>
                  <a:cubicBezTo>
                    <a:pt x="21539" y="5739"/>
                    <a:pt x="21193" y="6727"/>
                    <a:pt x="20681" y="7608"/>
                  </a:cubicBezTo>
                  <a:cubicBezTo>
                    <a:pt x="20455" y="7977"/>
                    <a:pt x="20181" y="8335"/>
                    <a:pt x="19931" y="8692"/>
                  </a:cubicBezTo>
                  <a:cubicBezTo>
                    <a:pt x="19586" y="9168"/>
                    <a:pt x="19229" y="9668"/>
                    <a:pt x="18955" y="10204"/>
                  </a:cubicBezTo>
                  <a:cubicBezTo>
                    <a:pt x="18610" y="10883"/>
                    <a:pt x="18395" y="11609"/>
                    <a:pt x="18193" y="12323"/>
                  </a:cubicBezTo>
                  <a:cubicBezTo>
                    <a:pt x="18062" y="12788"/>
                    <a:pt x="17919" y="13276"/>
                    <a:pt x="17740" y="13716"/>
                  </a:cubicBezTo>
                  <a:cubicBezTo>
                    <a:pt x="17550" y="14216"/>
                    <a:pt x="17312" y="14693"/>
                    <a:pt x="17086" y="15145"/>
                  </a:cubicBezTo>
                  <a:cubicBezTo>
                    <a:pt x="16931" y="15466"/>
                    <a:pt x="16764" y="15800"/>
                    <a:pt x="16609" y="16133"/>
                  </a:cubicBezTo>
                  <a:cubicBezTo>
                    <a:pt x="16216" y="17026"/>
                    <a:pt x="15919" y="17979"/>
                    <a:pt x="15633" y="18884"/>
                  </a:cubicBezTo>
                  <a:lnTo>
                    <a:pt x="14883" y="21265"/>
                  </a:lnTo>
                  <a:cubicBezTo>
                    <a:pt x="14740" y="21122"/>
                    <a:pt x="14585" y="20967"/>
                    <a:pt x="14442" y="20800"/>
                  </a:cubicBezTo>
                  <a:cubicBezTo>
                    <a:pt x="13311" y="19634"/>
                    <a:pt x="12025" y="18324"/>
                    <a:pt x="10799" y="17407"/>
                  </a:cubicBezTo>
                  <a:lnTo>
                    <a:pt x="10466" y="17169"/>
                  </a:lnTo>
                  <a:cubicBezTo>
                    <a:pt x="9847" y="16717"/>
                    <a:pt x="9204" y="16252"/>
                    <a:pt x="8680" y="15681"/>
                  </a:cubicBezTo>
                  <a:cubicBezTo>
                    <a:pt x="8489" y="15466"/>
                    <a:pt x="8299" y="15205"/>
                    <a:pt x="8096" y="14966"/>
                  </a:cubicBezTo>
                  <a:cubicBezTo>
                    <a:pt x="7858" y="14669"/>
                    <a:pt x="7620" y="14371"/>
                    <a:pt x="7358" y="14097"/>
                  </a:cubicBezTo>
                  <a:cubicBezTo>
                    <a:pt x="6930" y="13657"/>
                    <a:pt x="6418" y="13300"/>
                    <a:pt x="5929" y="12966"/>
                  </a:cubicBezTo>
                  <a:cubicBezTo>
                    <a:pt x="5739" y="12823"/>
                    <a:pt x="5537" y="12692"/>
                    <a:pt x="5358" y="12561"/>
                  </a:cubicBezTo>
                  <a:cubicBezTo>
                    <a:pt x="2822" y="10680"/>
                    <a:pt x="929" y="7561"/>
                    <a:pt x="453" y="4418"/>
                  </a:cubicBezTo>
                  <a:lnTo>
                    <a:pt x="0" y="4489"/>
                  </a:lnTo>
                  <a:cubicBezTo>
                    <a:pt x="512" y="7739"/>
                    <a:pt x="2465" y="10978"/>
                    <a:pt x="5096" y="12930"/>
                  </a:cubicBezTo>
                  <a:cubicBezTo>
                    <a:pt x="5287" y="13085"/>
                    <a:pt x="5477" y="13216"/>
                    <a:pt x="5679" y="13347"/>
                  </a:cubicBezTo>
                  <a:cubicBezTo>
                    <a:pt x="6180" y="13704"/>
                    <a:pt x="6644" y="14038"/>
                    <a:pt x="7049" y="14431"/>
                  </a:cubicBezTo>
                  <a:cubicBezTo>
                    <a:pt x="7299" y="14693"/>
                    <a:pt x="7501" y="14966"/>
                    <a:pt x="7739" y="15264"/>
                  </a:cubicBezTo>
                  <a:cubicBezTo>
                    <a:pt x="7942" y="15526"/>
                    <a:pt x="8132" y="15776"/>
                    <a:pt x="8358" y="16014"/>
                  </a:cubicBezTo>
                  <a:cubicBezTo>
                    <a:pt x="8906" y="16621"/>
                    <a:pt x="9573" y="17098"/>
                    <a:pt x="10216" y="17562"/>
                  </a:cubicBezTo>
                  <a:lnTo>
                    <a:pt x="10537" y="17800"/>
                  </a:lnTo>
                  <a:cubicBezTo>
                    <a:pt x="11752" y="18681"/>
                    <a:pt x="13014" y="19991"/>
                    <a:pt x="14133" y="21134"/>
                  </a:cubicBezTo>
                  <a:cubicBezTo>
                    <a:pt x="14371" y="21396"/>
                    <a:pt x="14609" y="21634"/>
                    <a:pt x="14847" y="21872"/>
                  </a:cubicBezTo>
                  <a:lnTo>
                    <a:pt x="15109" y="22146"/>
                  </a:lnTo>
                  <a:lnTo>
                    <a:pt x="16097" y="18991"/>
                  </a:lnTo>
                  <a:cubicBezTo>
                    <a:pt x="16371" y="18074"/>
                    <a:pt x="16657" y="17157"/>
                    <a:pt x="17050" y="16276"/>
                  </a:cubicBezTo>
                  <a:cubicBezTo>
                    <a:pt x="17193" y="15955"/>
                    <a:pt x="17348" y="15621"/>
                    <a:pt x="17502" y="15312"/>
                  </a:cubicBezTo>
                  <a:cubicBezTo>
                    <a:pt x="17740" y="14835"/>
                    <a:pt x="17979" y="14347"/>
                    <a:pt x="18181" y="13835"/>
                  </a:cubicBezTo>
                  <a:cubicBezTo>
                    <a:pt x="18360" y="13383"/>
                    <a:pt x="18502" y="12883"/>
                    <a:pt x="18633" y="12407"/>
                  </a:cubicBezTo>
                  <a:cubicBezTo>
                    <a:pt x="18836" y="11728"/>
                    <a:pt x="19038" y="11025"/>
                    <a:pt x="19372" y="10383"/>
                  </a:cubicBezTo>
                  <a:cubicBezTo>
                    <a:pt x="19634" y="9871"/>
                    <a:pt x="19979" y="9394"/>
                    <a:pt x="20324" y="8930"/>
                  </a:cubicBezTo>
                  <a:cubicBezTo>
                    <a:pt x="20574" y="8573"/>
                    <a:pt x="20836" y="8204"/>
                    <a:pt x="21074" y="7811"/>
                  </a:cubicBezTo>
                  <a:cubicBezTo>
                    <a:pt x="21634" y="6906"/>
                    <a:pt x="21991" y="5894"/>
                    <a:pt x="22324" y="4906"/>
                  </a:cubicBezTo>
                  <a:cubicBezTo>
                    <a:pt x="22432" y="4584"/>
                    <a:pt x="22551" y="4275"/>
                    <a:pt x="22670" y="3941"/>
                  </a:cubicBezTo>
                  <a:cubicBezTo>
                    <a:pt x="23015" y="3001"/>
                    <a:pt x="23789" y="1298"/>
                    <a:pt x="24979" y="357"/>
                  </a:cubicBezTo>
                  <a:lnTo>
                    <a:pt x="246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0"/>
            <p:cNvSpPr/>
            <p:nvPr/>
          </p:nvSpPr>
          <p:spPr>
            <a:xfrm>
              <a:off x="1896650" y="5436500"/>
              <a:ext cx="263450" cy="569750"/>
            </a:xfrm>
            <a:custGeom>
              <a:avLst/>
              <a:gdLst/>
              <a:ahLst/>
              <a:cxnLst/>
              <a:rect l="l" t="t" r="r" b="b"/>
              <a:pathLst>
                <a:path w="10538" h="2279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" y="1382"/>
                    <a:pt x="215" y="2751"/>
                    <a:pt x="501" y="4275"/>
                  </a:cubicBezTo>
                  <a:cubicBezTo>
                    <a:pt x="977" y="6895"/>
                    <a:pt x="1572" y="9657"/>
                    <a:pt x="3037" y="11955"/>
                  </a:cubicBezTo>
                  <a:cubicBezTo>
                    <a:pt x="3239" y="12252"/>
                    <a:pt x="3442" y="12550"/>
                    <a:pt x="3656" y="12848"/>
                  </a:cubicBezTo>
                  <a:cubicBezTo>
                    <a:pt x="3954" y="13253"/>
                    <a:pt x="4239" y="13669"/>
                    <a:pt x="4489" y="14098"/>
                  </a:cubicBezTo>
                  <a:cubicBezTo>
                    <a:pt x="4763" y="14586"/>
                    <a:pt x="5013" y="15110"/>
                    <a:pt x="5227" y="15634"/>
                  </a:cubicBezTo>
                  <a:cubicBezTo>
                    <a:pt x="5347" y="15932"/>
                    <a:pt x="5489" y="16241"/>
                    <a:pt x="5632" y="16539"/>
                  </a:cubicBezTo>
                  <a:cubicBezTo>
                    <a:pt x="6763" y="18908"/>
                    <a:pt x="8514" y="20885"/>
                    <a:pt x="10204" y="22790"/>
                  </a:cubicBezTo>
                  <a:lnTo>
                    <a:pt x="10538" y="22480"/>
                  </a:lnTo>
                  <a:cubicBezTo>
                    <a:pt x="8871" y="20599"/>
                    <a:pt x="7144" y="18646"/>
                    <a:pt x="6049" y="16348"/>
                  </a:cubicBezTo>
                  <a:lnTo>
                    <a:pt x="5644" y="15455"/>
                  </a:lnTo>
                  <a:cubicBezTo>
                    <a:pt x="5418" y="14931"/>
                    <a:pt x="5180" y="14384"/>
                    <a:pt x="4882" y="13872"/>
                  </a:cubicBezTo>
                  <a:cubicBezTo>
                    <a:pt x="4632" y="13407"/>
                    <a:pt x="4335" y="12991"/>
                    <a:pt x="4037" y="12574"/>
                  </a:cubicBezTo>
                  <a:cubicBezTo>
                    <a:pt x="3834" y="12300"/>
                    <a:pt x="3620" y="12002"/>
                    <a:pt x="3430" y="11705"/>
                  </a:cubicBezTo>
                  <a:cubicBezTo>
                    <a:pt x="2001" y="9466"/>
                    <a:pt x="1417" y="6776"/>
                    <a:pt x="941" y="4180"/>
                  </a:cubicBezTo>
                  <a:cubicBezTo>
                    <a:pt x="679" y="2716"/>
                    <a:pt x="477" y="1382"/>
                    <a:pt x="763" y="108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2" name="Google Shape;682;p20"/>
          <p:cNvGrpSpPr/>
          <p:nvPr/>
        </p:nvGrpSpPr>
        <p:grpSpPr>
          <a:xfrm rot="3492532">
            <a:off x="5956335" y="-121228"/>
            <a:ext cx="494143" cy="900682"/>
            <a:chOff x="-214625" y="3943775"/>
            <a:chExt cx="458725" cy="836125"/>
          </a:xfrm>
        </p:grpSpPr>
        <p:sp>
          <p:nvSpPr>
            <p:cNvPr id="683" name="Google Shape;683;p20"/>
            <p:cNvSpPr/>
            <p:nvPr/>
          </p:nvSpPr>
          <p:spPr>
            <a:xfrm>
              <a:off x="-114025" y="3943775"/>
              <a:ext cx="195000" cy="501875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0"/>
            <p:cNvSpPr/>
            <p:nvPr/>
          </p:nvSpPr>
          <p:spPr>
            <a:xfrm>
              <a:off x="64875" y="4296800"/>
              <a:ext cx="179225" cy="327425"/>
            </a:xfrm>
            <a:custGeom>
              <a:avLst/>
              <a:gdLst/>
              <a:ahLst/>
              <a:cxnLst/>
              <a:rect l="l" t="t" r="r" b="b"/>
              <a:pathLst>
                <a:path w="7169" h="13097" extrusionOk="0">
                  <a:moveTo>
                    <a:pt x="6787" y="0"/>
                  </a:moveTo>
                  <a:cubicBezTo>
                    <a:pt x="5692" y="2536"/>
                    <a:pt x="2810" y="3798"/>
                    <a:pt x="1322" y="6120"/>
                  </a:cubicBezTo>
                  <a:cubicBezTo>
                    <a:pt x="1" y="8192"/>
                    <a:pt x="12" y="11049"/>
                    <a:pt x="1358" y="13097"/>
                  </a:cubicBezTo>
                  <a:cubicBezTo>
                    <a:pt x="1703" y="12502"/>
                    <a:pt x="2287" y="12109"/>
                    <a:pt x="2846" y="11704"/>
                  </a:cubicBezTo>
                  <a:cubicBezTo>
                    <a:pt x="4680" y="10406"/>
                    <a:pt x="6299" y="8632"/>
                    <a:pt x="6751" y="6429"/>
                  </a:cubicBezTo>
                  <a:cubicBezTo>
                    <a:pt x="7168" y="4429"/>
                    <a:pt x="6561" y="2048"/>
                    <a:pt x="6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-214625" y="4372100"/>
              <a:ext cx="233975" cy="263550"/>
            </a:xfrm>
            <a:custGeom>
              <a:avLst/>
              <a:gdLst/>
              <a:ahLst/>
              <a:cxnLst/>
              <a:rect l="l" t="t" r="r" b="b"/>
              <a:pathLst>
                <a:path w="9359" h="10542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548"/>
                    <a:pt x="810" y="5168"/>
                    <a:pt x="2168" y="7346"/>
                  </a:cubicBezTo>
                  <a:cubicBezTo>
                    <a:pt x="2620" y="8049"/>
                    <a:pt x="3156" y="8704"/>
                    <a:pt x="3846" y="9132"/>
                  </a:cubicBezTo>
                  <a:cubicBezTo>
                    <a:pt x="4596" y="9585"/>
                    <a:pt x="5477" y="9775"/>
                    <a:pt x="6323" y="9954"/>
                  </a:cubicBezTo>
                  <a:cubicBezTo>
                    <a:pt x="7024" y="10104"/>
                    <a:pt x="8138" y="10541"/>
                    <a:pt x="8942" y="10541"/>
                  </a:cubicBezTo>
                  <a:cubicBezTo>
                    <a:pt x="9094" y="10541"/>
                    <a:pt x="9234" y="10526"/>
                    <a:pt x="9359" y="10490"/>
                  </a:cubicBezTo>
                  <a:cubicBezTo>
                    <a:pt x="8180" y="8204"/>
                    <a:pt x="7037" y="5465"/>
                    <a:pt x="5299" y="3525"/>
                  </a:cubicBezTo>
                  <a:cubicBezTo>
                    <a:pt x="3870" y="1929"/>
                    <a:pt x="1906" y="95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0"/>
            <p:cNvSpPr/>
            <p:nvPr/>
          </p:nvSpPr>
          <p:spPr>
            <a:xfrm>
              <a:off x="-32750" y="3943775"/>
              <a:ext cx="219700" cy="836125"/>
            </a:xfrm>
            <a:custGeom>
              <a:avLst/>
              <a:gdLst/>
              <a:ahLst/>
              <a:cxnLst/>
              <a:rect l="l" t="t" r="r" b="b"/>
              <a:pathLst>
                <a:path w="8788" h="33445" extrusionOk="0">
                  <a:moveTo>
                    <a:pt x="1072" y="0"/>
                  </a:moveTo>
                  <a:cubicBezTo>
                    <a:pt x="858" y="1489"/>
                    <a:pt x="679" y="2965"/>
                    <a:pt x="536" y="4453"/>
                  </a:cubicBezTo>
                  <a:cubicBezTo>
                    <a:pt x="369" y="5941"/>
                    <a:pt x="250" y="7430"/>
                    <a:pt x="167" y="8918"/>
                  </a:cubicBezTo>
                  <a:cubicBezTo>
                    <a:pt x="0" y="11906"/>
                    <a:pt x="60" y="14907"/>
                    <a:pt x="524" y="17883"/>
                  </a:cubicBezTo>
                  <a:cubicBezTo>
                    <a:pt x="1012" y="20848"/>
                    <a:pt x="1870" y="23765"/>
                    <a:pt x="3227" y="26444"/>
                  </a:cubicBezTo>
                  <a:cubicBezTo>
                    <a:pt x="3917" y="27789"/>
                    <a:pt x="4703" y="29063"/>
                    <a:pt x="5620" y="30254"/>
                  </a:cubicBezTo>
                  <a:cubicBezTo>
                    <a:pt x="6561" y="31433"/>
                    <a:pt x="7608" y="32516"/>
                    <a:pt x="8787" y="33445"/>
                  </a:cubicBezTo>
                  <a:cubicBezTo>
                    <a:pt x="7668" y="32445"/>
                    <a:pt x="6668" y="31326"/>
                    <a:pt x="5811" y="30123"/>
                  </a:cubicBezTo>
                  <a:cubicBezTo>
                    <a:pt x="4930" y="28920"/>
                    <a:pt x="4179" y="27635"/>
                    <a:pt x="3536" y="26301"/>
                  </a:cubicBezTo>
                  <a:cubicBezTo>
                    <a:pt x="2274" y="23622"/>
                    <a:pt x="1417" y="20753"/>
                    <a:pt x="965" y="17812"/>
                  </a:cubicBezTo>
                  <a:cubicBezTo>
                    <a:pt x="477" y="14883"/>
                    <a:pt x="417" y="11906"/>
                    <a:pt x="512" y="8930"/>
                  </a:cubicBezTo>
                  <a:cubicBezTo>
                    <a:pt x="548" y="7442"/>
                    <a:pt x="643" y="5953"/>
                    <a:pt x="739" y="4465"/>
                  </a:cubicBezTo>
                  <a:lnTo>
                    <a:pt x="10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0"/>
            <p:cNvSpPr/>
            <p:nvPr/>
          </p:nvSpPr>
          <p:spPr>
            <a:xfrm>
              <a:off x="-214625" y="4297375"/>
              <a:ext cx="450675" cy="395925"/>
            </a:xfrm>
            <a:custGeom>
              <a:avLst/>
              <a:gdLst/>
              <a:ahLst/>
              <a:cxnLst/>
              <a:rect l="l" t="t" r="r" b="b"/>
              <a:pathLst>
                <a:path w="18027" h="15837" extrusionOk="0">
                  <a:moveTo>
                    <a:pt x="17979" y="1"/>
                  </a:moveTo>
                  <a:lnTo>
                    <a:pt x="17979" y="1"/>
                  </a:lnTo>
                  <a:cubicBezTo>
                    <a:pt x="17920" y="1394"/>
                    <a:pt x="17431" y="2704"/>
                    <a:pt x="16812" y="3930"/>
                  </a:cubicBezTo>
                  <a:cubicBezTo>
                    <a:pt x="16217" y="5144"/>
                    <a:pt x="15443" y="6287"/>
                    <a:pt x="14669" y="7442"/>
                  </a:cubicBezTo>
                  <a:cubicBezTo>
                    <a:pt x="13895" y="8585"/>
                    <a:pt x="13169" y="9788"/>
                    <a:pt x="12693" y="11109"/>
                  </a:cubicBezTo>
                  <a:cubicBezTo>
                    <a:pt x="12276" y="12275"/>
                    <a:pt x="12087" y="13514"/>
                    <a:pt x="12134" y="14746"/>
                  </a:cubicBezTo>
                  <a:lnTo>
                    <a:pt x="12134" y="14746"/>
                  </a:lnTo>
                  <a:cubicBezTo>
                    <a:pt x="11083" y="13910"/>
                    <a:pt x="9889" y="13326"/>
                    <a:pt x="8752" y="12705"/>
                  </a:cubicBezTo>
                  <a:cubicBezTo>
                    <a:pt x="8097" y="12348"/>
                    <a:pt x="7466" y="11979"/>
                    <a:pt x="6871" y="11562"/>
                  </a:cubicBezTo>
                  <a:cubicBezTo>
                    <a:pt x="6275" y="11145"/>
                    <a:pt x="5739" y="10633"/>
                    <a:pt x="5239" y="10121"/>
                  </a:cubicBezTo>
                  <a:cubicBezTo>
                    <a:pt x="4227" y="9062"/>
                    <a:pt x="3358" y="7835"/>
                    <a:pt x="2537" y="6621"/>
                  </a:cubicBezTo>
                  <a:cubicBezTo>
                    <a:pt x="1703" y="5394"/>
                    <a:pt x="905" y="4132"/>
                    <a:pt x="1" y="2977"/>
                  </a:cubicBezTo>
                  <a:lnTo>
                    <a:pt x="1" y="2977"/>
                  </a:lnTo>
                  <a:cubicBezTo>
                    <a:pt x="834" y="4204"/>
                    <a:pt x="1572" y="5490"/>
                    <a:pt x="2382" y="6764"/>
                  </a:cubicBezTo>
                  <a:cubicBezTo>
                    <a:pt x="3168" y="8014"/>
                    <a:pt x="3989" y="9264"/>
                    <a:pt x="5001" y="10383"/>
                  </a:cubicBezTo>
                  <a:cubicBezTo>
                    <a:pt x="5501" y="10931"/>
                    <a:pt x="6061" y="11455"/>
                    <a:pt x="6668" y="11907"/>
                  </a:cubicBezTo>
                  <a:cubicBezTo>
                    <a:pt x="7275" y="12348"/>
                    <a:pt x="7918" y="12741"/>
                    <a:pt x="8573" y="13098"/>
                  </a:cubicBezTo>
                  <a:cubicBezTo>
                    <a:pt x="9883" y="13812"/>
                    <a:pt x="11192" y="14491"/>
                    <a:pt x="12276" y="15443"/>
                  </a:cubicBezTo>
                  <a:lnTo>
                    <a:pt x="12705" y="15836"/>
                  </a:lnTo>
                  <a:lnTo>
                    <a:pt x="12645" y="15253"/>
                  </a:lnTo>
                  <a:cubicBezTo>
                    <a:pt x="12502" y="13907"/>
                    <a:pt x="12645" y="12538"/>
                    <a:pt x="13097" y="11264"/>
                  </a:cubicBezTo>
                  <a:cubicBezTo>
                    <a:pt x="13538" y="9978"/>
                    <a:pt x="14252" y="8811"/>
                    <a:pt x="14967" y="7633"/>
                  </a:cubicBezTo>
                  <a:cubicBezTo>
                    <a:pt x="15693" y="6454"/>
                    <a:pt x="16455" y="5275"/>
                    <a:pt x="17027" y="4013"/>
                  </a:cubicBezTo>
                  <a:cubicBezTo>
                    <a:pt x="17574" y="2751"/>
                    <a:pt x="18027" y="1382"/>
                    <a:pt x="17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0"/>
            <p:cNvSpPr/>
            <p:nvPr/>
          </p:nvSpPr>
          <p:spPr>
            <a:xfrm>
              <a:off x="-67875" y="4054800"/>
              <a:ext cx="89325" cy="96750"/>
            </a:xfrm>
            <a:custGeom>
              <a:avLst/>
              <a:gdLst/>
              <a:ahLst/>
              <a:cxnLst/>
              <a:rect l="l" t="t" r="r" b="b"/>
              <a:pathLst>
                <a:path w="3573" h="3870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55"/>
                    <a:pt x="274" y="1286"/>
                    <a:pt x="512" y="1905"/>
                  </a:cubicBezTo>
                  <a:cubicBezTo>
                    <a:pt x="774" y="2513"/>
                    <a:pt x="1096" y="3096"/>
                    <a:pt x="1477" y="3644"/>
                  </a:cubicBezTo>
                  <a:lnTo>
                    <a:pt x="1632" y="3870"/>
                  </a:lnTo>
                  <a:lnTo>
                    <a:pt x="1822" y="3691"/>
                  </a:lnTo>
                  <a:cubicBezTo>
                    <a:pt x="2227" y="3298"/>
                    <a:pt x="2560" y="2870"/>
                    <a:pt x="2858" y="2405"/>
                  </a:cubicBezTo>
                  <a:cubicBezTo>
                    <a:pt x="3013" y="2179"/>
                    <a:pt x="3144" y="1929"/>
                    <a:pt x="3263" y="1691"/>
                  </a:cubicBezTo>
                  <a:cubicBezTo>
                    <a:pt x="3382" y="1441"/>
                    <a:pt x="3501" y="1191"/>
                    <a:pt x="3572" y="929"/>
                  </a:cubicBezTo>
                  <a:lnTo>
                    <a:pt x="3572" y="929"/>
                  </a:lnTo>
                  <a:lnTo>
                    <a:pt x="3096" y="1584"/>
                  </a:lnTo>
                  <a:lnTo>
                    <a:pt x="3096" y="1584"/>
                  </a:lnTo>
                  <a:cubicBezTo>
                    <a:pt x="2953" y="1798"/>
                    <a:pt x="2775" y="2001"/>
                    <a:pt x="2608" y="2215"/>
                  </a:cubicBezTo>
                  <a:cubicBezTo>
                    <a:pt x="2323" y="2549"/>
                    <a:pt x="2030" y="2867"/>
                    <a:pt x="1722" y="3169"/>
                  </a:cubicBezTo>
                  <a:lnTo>
                    <a:pt x="1722" y="3169"/>
                  </a:lnTo>
                  <a:cubicBezTo>
                    <a:pt x="1417" y="2702"/>
                    <a:pt x="1126" y="2220"/>
                    <a:pt x="870" y="1739"/>
                  </a:cubicBezTo>
                  <a:cubicBezTo>
                    <a:pt x="572" y="1167"/>
                    <a:pt x="286" y="59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0"/>
            <p:cNvSpPr/>
            <p:nvPr/>
          </p:nvSpPr>
          <p:spPr>
            <a:xfrm>
              <a:off x="-90800" y="4143200"/>
              <a:ext cx="138150" cy="133375"/>
            </a:xfrm>
            <a:custGeom>
              <a:avLst/>
              <a:gdLst/>
              <a:ahLst/>
              <a:cxnLst/>
              <a:rect l="l" t="t" r="r" b="b"/>
              <a:pathLst>
                <a:path w="5526" h="5335" extrusionOk="0">
                  <a:moveTo>
                    <a:pt x="1" y="0"/>
                  </a:moveTo>
                  <a:cubicBezTo>
                    <a:pt x="132" y="453"/>
                    <a:pt x="310" y="882"/>
                    <a:pt x="489" y="1310"/>
                  </a:cubicBezTo>
                  <a:cubicBezTo>
                    <a:pt x="667" y="1739"/>
                    <a:pt x="846" y="2179"/>
                    <a:pt x="1060" y="2596"/>
                  </a:cubicBezTo>
                  <a:cubicBezTo>
                    <a:pt x="1453" y="3441"/>
                    <a:pt x="1918" y="4275"/>
                    <a:pt x="2406" y="5061"/>
                  </a:cubicBezTo>
                  <a:lnTo>
                    <a:pt x="2572" y="5334"/>
                  </a:lnTo>
                  <a:lnTo>
                    <a:pt x="2763" y="5096"/>
                  </a:lnTo>
                  <a:cubicBezTo>
                    <a:pt x="3322" y="4418"/>
                    <a:pt x="3858" y="3715"/>
                    <a:pt x="4311" y="2989"/>
                  </a:cubicBezTo>
                  <a:cubicBezTo>
                    <a:pt x="4549" y="2620"/>
                    <a:pt x="4763" y="2251"/>
                    <a:pt x="4966" y="1858"/>
                  </a:cubicBezTo>
                  <a:cubicBezTo>
                    <a:pt x="5168" y="1477"/>
                    <a:pt x="5358" y="1084"/>
                    <a:pt x="5525" y="679"/>
                  </a:cubicBezTo>
                  <a:lnTo>
                    <a:pt x="5525" y="679"/>
                  </a:lnTo>
                  <a:cubicBezTo>
                    <a:pt x="5287" y="1048"/>
                    <a:pt x="5049" y="1417"/>
                    <a:pt x="4787" y="1763"/>
                  </a:cubicBezTo>
                  <a:cubicBezTo>
                    <a:pt x="4537" y="2120"/>
                    <a:pt x="4287" y="2453"/>
                    <a:pt x="4037" y="2798"/>
                  </a:cubicBezTo>
                  <a:cubicBezTo>
                    <a:pt x="3578" y="3403"/>
                    <a:pt x="3110" y="3990"/>
                    <a:pt x="2633" y="4566"/>
                  </a:cubicBezTo>
                  <a:lnTo>
                    <a:pt x="2633" y="4566"/>
                  </a:lnTo>
                  <a:cubicBezTo>
                    <a:pt x="2202" y="3867"/>
                    <a:pt x="1781" y="3159"/>
                    <a:pt x="1370" y="24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0"/>
            <p:cNvSpPr/>
            <p:nvPr/>
          </p:nvSpPr>
          <p:spPr>
            <a:xfrm>
              <a:off x="-80675" y="4247375"/>
              <a:ext cx="136350" cy="111050"/>
            </a:xfrm>
            <a:custGeom>
              <a:avLst/>
              <a:gdLst/>
              <a:ahLst/>
              <a:cxnLst/>
              <a:rect l="l" t="t" r="r" b="b"/>
              <a:pathLst>
                <a:path w="5454" h="4442" extrusionOk="0">
                  <a:moveTo>
                    <a:pt x="5453" y="1"/>
                  </a:moveTo>
                  <a:lnTo>
                    <a:pt x="5453" y="1"/>
                  </a:lnTo>
                  <a:cubicBezTo>
                    <a:pt x="4942" y="691"/>
                    <a:pt x="4430" y="1358"/>
                    <a:pt x="3894" y="2013"/>
                  </a:cubicBezTo>
                  <a:cubicBezTo>
                    <a:pt x="3632" y="2358"/>
                    <a:pt x="3358" y="2668"/>
                    <a:pt x="3096" y="2989"/>
                  </a:cubicBezTo>
                  <a:lnTo>
                    <a:pt x="2449" y="3758"/>
                  </a:lnTo>
                  <a:lnTo>
                    <a:pt x="2449" y="3758"/>
                  </a:lnTo>
                  <a:lnTo>
                    <a:pt x="1310" y="2382"/>
                  </a:lnTo>
                  <a:cubicBezTo>
                    <a:pt x="870" y="1858"/>
                    <a:pt x="441" y="1322"/>
                    <a:pt x="0" y="810"/>
                  </a:cubicBezTo>
                  <a:lnTo>
                    <a:pt x="0" y="810"/>
                  </a:lnTo>
                  <a:cubicBezTo>
                    <a:pt x="298" y="1429"/>
                    <a:pt x="655" y="2013"/>
                    <a:pt x="1036" y="2572"/>
                  </a:cubicBezTo>
                  <a:cubicBezTo>
                    <a:pt x="1405" y="3156"/>
                    <a:pt x="1822" y="3703"/>
                    <a:pt x="2263" y="4239"/>
                  </a:cubicBezTo>
                  <a:lnTo>
                    <a:pt x="2417" y="4442"/>
                  </a:lnTo>
                  <a:lnTo>
                    <a:pt x="2596" y="4239"/>
                  </a:lnTo>
                  <a:cubicBezTo>
                    <a:pt x="2894" y="3930"/>
                    <a:pt x="3167" y="3584"/>
                    <a:pt x="3429" y="3263"/>
                  </a:cubicBezTo>
                  <a:cubicBezTo>
                    <a:pt x="3703" y="2930"/>
                    <a:pt x="3953" y="2596"/>
                    <a:pt x="4191" y="2239"/>
                  </a:cubicBezTo>
                  <a:cubicBezTo>
                    <a:pt x="4680" y="1525"/>
                    <a:pt x="5120" y="786"/>
                    <a:pt x="5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0"/>
            <p:cNvSpPr/>
            <p:nvPr/>
          </p:nvSpPr>
          <p:spPr>
            <a:xfrm>
              <a:off x="164900" y="4391450"/>
              <a:ext cx="61025" cy="77100"/>
            </a:xfrm>
            <a:custGeom>
              <a:avLst/>
              <a:gdLst/>
              <a:ahLst/>
              <a:cxnLst/>
              <a:rect l="l" t="t" r="r" b="b"/>
              <a:pathLst>
                <a:path w="2441" h="3084" extrusionOk="0">
                  <a:moveTo>
                    <a:pt x="631" y="0"/>
                  </a:moveTo>
                  <a:lnTo>
                    <a:pt x="631" y="0"/>
                  </a:lnTo>
                  <a:cubicBezTo>
                    <a:pt x="441" y="441"/>
                    <a:pt x="310" y="893"/>
                    <a:pt x="191" y="1358"/>
                  </a:cubicBezTo>
                  <a:cubicBezTo>
                    <a:pt x="95" y="1810"/>
                    <a:pt x="36" y="2274"/>
                    <a:pt x="12" y="2751"/>
                  </a:cubicBezTo>
                  <a:lnTo>
                    <a:pt x="0" y="3084"/>
                  </a:lnTo>
                  <a:lnTo>
                    <a:pt x="0" y="3084"/>
                  </a:lnTo>
                  <a:lnTo>
                    <a:pt x="310" y="2989"/>
                  </a:lnTo>
                  <a:cubicBezTo>
                    <a:pt x="691" y="2870"/>
                    <a:pt x="1084" y="2739"/>
                    <a:pt x="1441" y="2548"/>
                  </a:cubicBezTo>
                  <a:cubicBezTo>
                    <a:pt x="1798" y="2346"/>
                    <a:pt x="2143" y="2120"/>
                    <a:pt x="2441" y="1846"/>
                  </a:cubicBezTo>
                  <a:lnTo>
                    <a:pt x="2441" y="1846"/>
                  </a:lnTo>
                  <a:cubicBezTo>
                    <a:pt x="2048" y="1989"/>
                    <a:pt x="1679" y="2108"/>
                    <a:pt x="1310" y="2227"/>
                  </a:cubicBezTo>
                  <a:lnTo>
                    <a:pt x="502" y="2465"/>
                  </a:lnTo>
                  <a:lnTo>
                    <a:pt x="502" y="2465"/>
                  </a:lnTo>
                  <a:cubicBezTo>
                    <a:pt x="528" y="2112"/>
                    <a:pt x="553" y="1761"/>
                    <a:pt x="572" y="1417"/>
                  </a:cubicBezTo>
                  <a:cubicBezTo>
                    <a:pt x="607" y="941"/>
                    <a:pt x="631" y="476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0"/>
            <p:cNvSpPr/>
            <p:nvPr/>
          </p:nvSpPr>
          <p:spPr>
            <a:xfrm>
              <a:off x="119050" y="4444725"/>
              <a:ext cx="83075" cy="98250"/>
            </a:xfrm>
            <a:custGeom>
              <a:avLst/>
              <a:gdLst/>
              <a:ahLst/>
              <a:cxnLst/>
              <a:rect l="l" t="t" r="r" b="b"/>
              <a:pathLst>
                <a:path w="3323" h="3930" extrusionOk="0">
                  <a:moveTo>
                    <a:pt x="239" y="0"/>
                  </a:moveTo>
                  <a:cubicBezTo>
                    <a:pt x="108" y="596"/>
                    <a:pt x="48" y="1203"/>
                    <a:pt x="36" y="1810"/>
                  </a:cubicBezTo>
                  <a:cubicBezTo>
                    <a:pt x="1" y="2417"/>
                    <a:pt x="36" y="3013"/>
                    <a:pt x="96" y="3632"/>
                  </a:cubicBezTo>
                  <a:lnTo>
                    <a:pt x="120" y="3930"/>
                  </a:lnTo>
                  <a:lnTo>
                    <a:pt x="405" y="3822"/>
                  </a:lnTo>
                  <a:cubicBezTo>
                    <a:pt x="941" y="3632"/>
                    <a:pt x="1453" y="3394"/>
                    <a:pt x="1953" y="3108"/>
                  </a:cubicBezTo>
                  <a:cubicBezTo>
                    <a:pt x="2441" y="2822"/>
                    <a:pt x="2906" y="2477"/>
                    <a:pt x="3322" y="2096"/>
                  </a:cubicBezTo>
                  <a:lnTo>
                    <a:pt x="3322" y="2096"/>
                  </a:lnTo>
                  <a:cubicBezTo>
                    <a:pt x="2798" y="2346"/>
                    <a:pt x="2287" y="2572"/>
                    <a:pt x="1786" y="2798"/>
                  </a:cubicBezTo>
                  <a:cubicBezTo>
                    <a:pt x="1367" y="2964"/>
                    <a:pt x="947" y="3138"/>
                    <a:pt x="521" y="3294"/>
                  </a:cubicBezTo>
                  <a:lnTo>
                    <a:pt x="521" y="3294"/>
                  </a:lnTo>
                  <a:cubicBezTo>
                    <a:pt x="477" y="2795"/>
                    <a:pt x="445" y="2297"/>
                    <a:pt x="405" y="1798"/>
                  </a:cubicBezTo>
                  <a:cubicBezTo>
                    <a:pt x="358" y="1203"/>
                    <a:pt x="310" y="608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0"/>
            <p:cNvSpPr/>
            <p:nvPr/>
          </p:nvSpPr>
          <p:spPr>
            <a:xfrm>
              <a:off x="-177425" y="4447700"/>
              <a:ext cx="64625" cy="80700"/>
            </a:xfrm>
            <a:custGeom>
              <a:avLst/>
              <a:gdLst/>
              <a:ahLst/>
              <a:cxnLst/>
              <a:rect l="l" t="t" r="r" b="b"/>
              <a:pathLst>
                <a:path w="2585" h="3228" extrusionOk="0">
                  <a:moveTo>
                    <a:pt x="2204" y="1"/>
                  </a:moveTo>
                  <a:lnTo>
                    <a:pt x="2168" y="1405"/>
                  </a:lnTo>
                  <a:cubicBezTo>
                    <a:pt x="2159" y="1730"/>
                    <a:pt x="2151" y="2056"/>
                    <a:pt x="2135" y="2381"/>
                  </a:cubicBezTo>
                  <a:lnTo>
                    <a:pt x="2135" y="2381"/>
                  </a:lnTo>
                  <a:cubicBezTo>
                    <a:pt x="1857" y="2192"/>
                    <a:pt x="1569" y="2007"/>
                    <a:pt x="1275" y="1822"/>
                  </a:cubicBezTo>
                  <a:cubicBezTo>
                    <a:pt x="858" y="1572"/>
                    <a:pt x="441" y="1334"/>
                    <a:pt x="1" y="1144"/>
                  </a:cubicBezTo>
                  <a:lnTo>
                    <a:pt x="1" y="1144"/>
                  </a:lnTo>
                  <a:cubicBezTo>
                    <a:pt x="322" y="1501"/>
                    <a:pt x="691" y="1810"/>
                    <a:pt x="1049" y="2108"/>
                  </a:cubicBezTo>
                  <a:cubicBezTo>
                    <a:pt x="1430" y="2406"/>
                    <a:pt x="1811" y="2691"/>
                    <a:pt x="2204" y="2977"/>
                  </a:cubicBezTo>
                  <a:lnTo>
                    <a:pt x="2561" y="3227"/>
                  </a:lnTo>
                  <a:lnTo>
                    <a:pt x="2573" y="2810"/>
                  </a:lnTo>
                  <a:cubicBezTo>
                    <a:pt x="2585" y="2334"/>
                    <a:pt x="2585" y="1858"/>
                    <a:pt x="2525" y="1382"/>
                  </a:cubicBezTo>
                  <a:cubicBezTo>
                    <a:pt x="2477" y="917"/>
                    <a:pt x="2382" y="44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0"/>
            <p:cNvSpPr/>
            <p:nvPr/>
          </p:nvSpPr>
          <p:spPr>
            <a:xfrm>
              <a:off x="-128300" y="4497700"/>
              <a:ext cx="77700" cy="93200"/>
            </a:xfrm>
            <a:custGeom>
              <a:avLst/>
              <a:gdLst/>
              <a:ahLst/>
              <a:cxnLst/>
              <a:rect l="l" t="t" r="r" b="b"/>
              <a:pathLst>
                <a:path w="3108" h="3728" extrusionOk="0">
                  <a:moveTo>
                    <a:pt x="2263" y="1"/>
                  </a:moveTo>
                  <a:lnTo>
                    <a:pt x="2263" y="1"/>
                  </a:lnTo>
                  <a:cubicBezTo>
                    <a:pt x="2346" y="572"/>
                    <a:pt x="2417" y="1132"/>
                    <a:pt x="2501" y="1703"/>
                  </a:cubicBezTo>
                  <a:cubicBezTo>
                    <a:pt x="2548" y="2141"/>
                    <a:pt x="2596" y="2594"/>
                    <a:pt x="2625" y="3045"/>
                  </a:cubicBezTo>
                  <a:lnTo>
                    <a:pt x="2625" y="3045"/>
                  </a:lnTo>
                  <a:lnTo>
                    <a:pt x="1489" y="2644"/>
                  </a:lnTo>
                  <a:cubicBezTo>
                    <a:pt x="989" y="2477"/>
                    <a:pt x="500" y="2299"/>
                    <a:pt x="0" y="2144"/>
                  </a:cubicBezTo>
                  <a:lnTo>
                    <a:pt x="0" y="2144"/>
                  </a:lnTo>
                  <a:cubicBezTo>
                    <a:pt x="429" y="2465"/>
                    <a:pt x="870" y="2727"/>
                    <a:pt x="1334" y="2977"/>
                  </a:cubicBezTo>
                  <a:cubicBezTo>
                    <a:pt x="1572" y="3096"/>
                    <a:pt x="1810" y="3204"/>
                    <a:pt x="2048" y="3311"/>
                  </a:cubicBezTo>
                  <a:cubicBezTo>
                    <a:pt x="2286" y="3430"/>
                    <a:pt x="2536" y="3513"/>
                    <a:pt x="2775" y="3608"/>
                  </a:cubicBezTo>
                  <a:lnTo>
                    <a:pt x="3108" y="3727"/>
                  </a:lnTo>
                  <a:lnTo>
                    <a:pt x="3096" y="3370"/>
                  </a:lnTo>
                  <a:cubicBezTo>
                    <a:pt x="3060" y="2787"/>
                    <a:pt x="2989" y="2203"/>
                    <a:pt x="2858" y="1644"/>
                  </a:cubicBezTo>
                  <a:cubicBezTo>
                    <a:pt x="2715" y="1072"/>
                    <a:pt x="2525" y="525"/>
                    <a:pt x="2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5" name="Google Shape;695;p20"/>
          <p:cNvSpPr/>
          <p:nvPr/>
        </p:nvSpPr>
        <p:spPr>
          <a:xfrm rot="2131633">
            <a:off x="7884376" y="330587"/>
            <a:ext cx="148962" cy="301767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20"/>
          <p:cNvSpPr/>
          <p:nvPr/>
        </p:nvSpPr>
        <p:spPr>
          <a:xfrm rot="-2281775">
            <a:off x="689767" y="4755524"/>
            <a:ext cx="148956" cy="301766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7" name="Google Shape;697;p20"/>
          <p:cNvGrpSpPr/>
          <p:nvPr/>
        </p:nvGrpSpPr>
        <p:grpSpPr>
          <a:xfrm rot="2422028" flipH="1">
            <a:off x="-102502" y="2720515"/>
            <a:ext cx="352694" cy="1099052"/>
            <a:chOff x="4118750" y="2154275"/>
            <a:chExt cx="601300" cy="1873750"/>
          </a:xfrm>
        </p:grpSpPr>
        <p:sp>
          <p:nvSpPr>
            <p:cNvPr id="698" name="Google Shape;698;p20"/>
            <p:cNvSpPr/>
            <p:nvPr/>
          </p:nvSpPr>
          <p:spPr>
            <a:xfrm>
              <a:off x="4283650" y="2154275"/>
              <a:ext cx="269700" cy="175625"/>
            </a:xfrm>
            <a:custGeom>
              <a:avLst/>
              <a:gdLst/>
              <a:ahLst/>
              <a:cxnLst/>
              <a:rect l="l" t="t" r="r" b="b"/>
              <a:pathLst>
                <a:path w="10788" h="7025" extrusionOk="0">
                  <a:moveTo>
                    <a:pt x="644" y="0"/>
                  </a:moveTo>
                  <a:cubicBezTo>
                    <a:pt x="275" y="0"/>
                    <a:pt x="1" y="298"/>
                    <a:pt x="1" y="655"/>
                  </a:cubicBezTo>
                  <a:lnTo>
                    <a:pt x="1" y="6370"/>
                  </a:lnTo>
                  <a:cubicBezTo>
                    <a:pt x="1" y="6739"/>
                    <a:pt x="298" y="7025"/>
                    <a:pt x="644" y="7025"/>
                  </a:cubicBezTo>
                  <a:lnTo>
                    <a:pt x="10133" y="7025"/>
                  </a:lnTo>
                  <a:cubicBezTo>
                    <a:pt x="10490" y="7025"/>
                    <a:pt x="10788" y="6739"/>
                    <a:pt x="10788" y="6370"/>
                  </a:cubicBezTo>
                  <a:lnTo>
                    <a:pt x="10788" y="655"/>
                  </a:lnTo>
                  <a:cubicBezTo>
                    <a:pt x="10788" y="274"/>
                    <a:pt x="10490" y="0"/>
                    <a:pt x="10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0"/>
            <p:cNvSpPr/>
            <p:nvPr/>
          </p:nvSpPr>
          <p:spPr>
            <a:xfrm>
              <a:off x="4118750" y="2330175"/>
              <a:ext cx="601300" cy="1697850"/>
            </a:xfrm>
            <a:custGeom>
              <a:avLst/>
              <a:gdLst/>
              <a:ahLst/>
              <a:cxnLst/>
              <a:rect l="l" t="t" r="r" b="b"/>
              <a:pathLst>
                <a:path w="24052" h="67914" extrusionOk="0">
                  <a:moveTo>
                    <a:pt x="8002" y="1"/>
                  </a:moveTo>
                  <a:lnTo>
                    <a:pt x="8002" y="1989"/>
                  </a:lnTo>
                  <a:cubicBezTo>
                    <a:pt x="8002" y="2334"/>
                    <a:pt x="7907" y="2668"/>
                    <a:pt x="7704" y="2941"/>
                  </a:cubicBezTo>
                  <a:lnTo>
                    <a:pt x="798" y="12800"/>
                  </a:lnTo>
                  <a:cubicBezTo>
                    <a:pt x="287" y="13562"/>
                    <a:pt x="1" y="14455"/>
                    <a:pt x="1" y="15360"/>
                  </a:cubicBezTo>
                  <a:lnTo>
                    <a:pt x="1" y="24837"/>
                  </a:lnTo>
                  <a:lnTo>
                    <a:pt x="167" y="25135"/>
                  </a:lnTo>
                  <a:cubicBezTo>
                    <a:pt x="489" y="25742"/>
                    <a:pt x="656" y="26421"/>
                    <a:pt x="656" y="27099"/>
                  </a:cubicBezTo>
                  <a:lnTo>
                    <a:pt x="656" y="47816"/>
                  </a:lnTo>
                  <a:cubicBezTo>
                    <a:pt x="656" y="48280"/>
                    <a:pt x="560" y="48733"/>
                    <a:pt x="370" y="49161"/>
                  </a:cubicBezTo>
                  <a:lnTo>
                    <a:pt x="1" y="50007"/>
                  </a:lnTo>
                  <a:lnTo>
                    <a:pt x="1" y="63651"/>
                  </a:lnTo>
                  <a:lnTo>
                    <a:pt x="120" y="63651"/>
                  </a:lnTo>
                  <a:cubicBezTo>
                    <a:pt x="120" y="66009"/>
                    <a:pt x="2025" y="67914"/>
                    <a:pt x="4370" y="67914"/>
                  </a:cubicBezTo>
                  <a:cubicBezTo>
                    <a:pt x="5906" y="67914"/>
                    <a:pt x="7264" y="67092"/>
                    <a:pt x="8002" y="65866"/>
                  </a:cubicBezTo>
                  <a:cubicBezTo>
                    <a:pt x="8752" y="67092"/>
                    <a:pt x="10109" y="67914"/>
                    <a:pt x="11633" y="67914"/>
                  </a:cubicBezTo>
                  <a:cubicBezTo>
                    <a:pt x="13562" y="67914"/>
                    <a:pt x="15181" y="66640"/>
                    <a:pt x="15717" y="64901"/>
                  </a:cubicBezTo>
                  <a:cubicBezTo>
                    <a:pt x="16253" y="66640"/>
                    <a:pt x="17872" y="67914"/>
                    <a:pt x="19789" y="67914"/>
                  </a:cubicBezTo>
                  <a:cubicBezTo>
                    <a:pt x="22146" y="67914"/>
                    <a:pt x="24051" y="66009"/>
                    <a:pt x="24051" y="63651"/>
                  </a:cubicBezTo>
                  <a:lnTo>
                    <a:pt x="24051" y="50007"/>
                  </a:lnTo>
                  <a:lnTo>
                    <a:pt x="23682" y="49161"/>
                  </a:lnTo>
                  <a:cubicBezTo>
                    <a:pt x="23504" y="48745"/>
                    <a:pt x="23397" y="48280"/>
                    <a:pt x="23397" y="47816"/>
                  </a:cubicBezTo>
                  <a:lnTo>
                    <a:pt x="23397" y="27099"/>
                  </a:lnTo>
                  <a:cubicBezTo>
                    <a:pt x="23361" y="26421"/>
                    <a:pt x="23528" y="25730"/>
                    <a:pt x="23861" y="25135"/>
                  </a:cubicBezTo>
                  <a:lnTo>
                    <a:pt x="24016" y="24837"/>
                  </a:lnTo>
                  <a:lnTo>
                    <a:pt x="24016" y="15360"/>
                  </a:lnTo>
                  <a:cubicBezTo>
                    <a:pt x="24016" y="14431"/>
                    <a:pt x="23742" y="13538"/>
                    <a:pt x="23218" y="12800"/>
                  </a:cubicBezTo>
                  <a:lnTo>
                    <a:pt x="16312" y="2941"/>
                  </a:lnTo>
                  <a:cubicBezTo>
                    <a:pt x="16122" y="2668"/>
                    <a:pt x="16015" y="2334"/>
                    <a:pt x="16015" y="1989"/>
                  </a:cubicBezTo>
                  <a:lnTo>
                    <a:pt x="16015" y="1"/>
                  </a:lnTo>
                  <a:close/>
                </a:path>
              </a:pathLst>
            </a:custGeom>
            <a:solidFill>
              <a:srgbClr val="25BF7C">
                <a:alpha val="5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0" name="Google Shape;700;p20"/>
          <p:cNvGrpSpPr/>
          <p:nvPr/>
        </p:nvGrpSpPr>
        <p:grpSpPr>
          <a:xfrm rot="-7738681" flipH="1">
            <a:off x="8760947" y="1766159"/>
            <a:ext cx="344309" cy="484912"/>
            <a:chOff x="1554950" y="3841075"/>
            <a:chExt cx="389950" cy="549200"/>
          </a:xfrm>
        </p:grpSpPr>
        <p:sp>
          <p:nvSpPr>
            <p:cNvPr id="701" name="Google Shape;701;p20"/>
            <p:cNvSpPr/>
            <p:nvPr/>
          </p:nvSpPr>
          <p:spPr>
            <a:xfrm>
              <a:off x="1554950" y="3875950"/>
              <a:ext cx="148550" cy="242200"/>
            </a:xfrm>
            <a:custGeom>
              <a:avLst/>
              <a:gdLst/>
              <a:ahLst/>
              <a:cxnLst/>
              <a:rect l="l" t="t" r="r" b="b"/>
              <a:pathLst>
                <a:path w="5942" h="9688" extrusionOk="0">
                  <a:moveTo>
                    <a:pt x="2057" y="0"/>
                  </a:moveTo>
                  <a:cubicBezTo>
                    <a:pt x="1465" y="0"/>
                    <a:pt x="885" y="319"/>
                    <a:pt x="465" y="1058"/>
                  </a:cubicBezTo>
                  <a:cubicBezTo>
                    <a:pt x="131" y="1642"/>
                    <a:pt x="24" y="2332"/>
                    <a:pt x="12" y="2999"/>
                  </a:cubicBezTo>
                  <a:cubicBezTo>
                    <a:pt x="0" y="5737"/>
                    <a:pt x="1715" y="8416"/>
                    <a:pt x="4191" y="9547"/>
                  </a:cubicBezTo>
                  <a:cubicBezTo>
                    <a:pt x="4357" y="9620"/>
                    <a:pt x="4540" y="9687"/>
                    <a:pt x="4712" y="9687"/>
                  </a:cubicBezTo>
                  <a:cubicBezTo>
                    <a:pt x="4824" y="9687"/>
                    <a:pt x="4931" y="9658"/>
                    <a:pt x="5025" y="9583"/>
                  </a:cubicBezTo>
                  <a:cubicBezTo>
                    <a:pt x="5132" y="9512"/>
                    <a:pt x="5203" y="9393"/>
                    <a:pt x="5263" y="9262"/>
                  </a:cubicBezTo>
                  <a:cubicBezTo>
                    <a:pt x="5941" y="7845"/>
                    <a:pt x="5656" y="6178"/>
                    <a:pt x="5299" y="4642"/>
                  </a:cubicBezTo>
                  <a:cubicBezTo>
                    <a:pt x="5013" y="3440"/>
                    <a:pt x="4668" y="2237"/>
                    <a:pt x="3989" y="1213"/>
                  </a:cubicBezTo>
                  <a:cubicBezTo>
                    <a:pt x="3501" y="464"/>
                    <a:pt x="2770" y="0"/>
                    <a:pt x="2057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0"/>
            <p:cNvSpPr/>
            <p:nvPr/>
          </p:nvSpPr>
          <p:spPr>
            <a:xfrm>
              <a:off x="1717175" y="3964725"/>
              <a:ext cx="227725" cy="190050"/>
            </a:xfrm>
            <a:custGeom>
              <a:avLst/>
              <a:gdLst/>
              <a:ahLst/>
              <a:cxnLst/>
              <a:rect l="l" t="t" r="r" b="b"/>
              <a:pathLst>
                <a:path w="9109" h="7602" extrusionOk="0">
                  <a:moveTo>
                    <a:pt x="7160" y="0"/>
                  </a:moveTo>
                  <a:cubicBezTo>
                    <a:pt x="5976" y="0"/>
                    <a:pt x="4647" y="949"/>
                    <a:pt x="3858" y="1555"/>
                  </a:cubicBezTo>
                  <a:cubicBezTo>
                    <a:pt x="2334" y="2746"/>
                    <a:pt x="1084" y="4270"/>
                    <a:pt x="238" y="6008"/>
                  </a:cubicBezTo>
                  <a:cubicBezTo>
                    <a:pt x="119" y="6246"/>
                    <a:pt x="0" y="6497"/>
                    <a:pt x="60" y="6770"/>
                  </a:cubicBezTo>
                  <a:cubicBezTo>
                    <a:pt x="119" y="7032"/>
                    <a:pt x="345" y="7247"/>
                    <a:pt x="584" y="7378"/>
                  </a:cubicBezTo>
                  <a:cubicBezTo>
                    <a:pt x="882" y="7539"/>
                    <a:pt x="1202" y="7602"/>
                    <a:pt x="1530" y="7602"/>
                  </a:cubicBezTo>
                  <a:cubicBezTo>
                    <a:pt x="2000" y="7602"/>
                    <a:pt x="2485" y="7472"/>
                    <a:pt x="2941" y="7318"/>
                  </a:cubicBezTo>
                  <a:cubicBezTo>
                    <a:pt x="4429" y="6818"/>
                    <a:pt x="5822" y="6044"/>
                    <a:pt x="7037" y="5044"/>
                  </a:cubicBezTo>
                  <a:cubicBezTo>
                    <a:pt x="8108" y="4163"/>
                    <a:pt x="9108" y="2913"/>
                    <a:pt x="8930" y="1544"/>
                  </a:cubicBezTo>
                  <a:cubicBezTo>
                    <a:pt x="8894" y="1222"/>
                    <a:pt x="8775" y="889"/>
                    <a:pt x="8561" y="639"/>
                  </a:cubicBezTo>
                  <a:cubicBezTo>
                    <a:pt x="8158" y="178"/>
                    <a:pt x="7672" y="0"/>
                    <a:pt x="7160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1621025" y="3841075"/>
              <a:ext cx="134850" cy="284400"/>
            </a:xfrm>
            <a:custGeom>
              <a:avLst/>
              <a:gdLst/>
              <a:ahLst/>
              <a:cxnLst/>
              <a:rect l="l" t="t" r="r" b="b"/>
              <a:pathLst>
                <a:path w="5394" h="11376" extrusionOk="0">
                  <a:moveTo>
                    <a:pt x="2755" y="0"/>
                  </a:moveTo>
                  <a:cubicBezTo>
                    <a:pt x="2745" y="0"/>
                    <a:pt x="2736" y="1"/>
                    <a:pt x="2727" y="1"/>
                  </a:cubicBezTo>
                  <a:cubicBezTo>
                    <a:pt x="2132" y="13"/>
                    <a:pt x="1584" y="358"/>
                    <a:pt x="1215" y="810"/>
                  </a:cubicBezTo>
                  <a:cubicBezTo>
                    <a:pt x="834" y="1263"/>
                    <a:pt x="631" y="1834"/>
                    <a:pt x="477" y="2406"/>
                  </a:cubicBezTo>
                  <a:cubicBezTo>
                    <a:pt x="0" y="4275"/>
                    <a:pt x="203" y="6263"/>
                    <a:pt x="810" y="8085"/>
                  </a:cubicBezTo>
                  <a:cubicBezTo>
                    <a:pt x="1167" y="9168"/>
                    <a:pt x="1703" y="10240"/>
                    <a:pt x="2548" y="11014"/>
                  </a:cubicBezTo>
                  <a:cubicBezTo>
                    <a:pt x="2757" y="11189"/>
                    <a:pt x="2986" y="11375"/>
                    <a:pt x="3253" y="11375"/>
                  </a:cubicBezTo>
                  <a:cubicBezTo>
                    <a:pt x="3276" y="11375"/>
                    <a:pt x="3299" y="11374"/>
                    <a:pt x="3322" y="11371"/>
                  </a:cubicBezTo>
                  <a:cubicBezTo>
                    <a:pt x="3787" y="11323"/>
                    <a:pt x="4013" y="10788"/>
                    <a:pt x="4132" y="10347"/>
                  </a:cubicBezTo>
                  <a:cubicBezTo>
                    <a:pt x="4703" y="8156"/>
                    <a:pt x="4977" y="5942"/>
                    <a:pt x="5227" y="3703"/>
                  </a:cubicBezTo>
                  <a:cubicBezTo>
                    <a:pt x="5393" y="2258"/>
                    <a:pt x="4510" y="0"/>
                    <a:pt x="2755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1653175" y="3854550"/>
              <a:ext cx="229525" cy="291100"/>
            </a:xfrm>
            <a:custGeom>
              <a:avLst/>
              <a:gdLst/>
              <a:ahLst/>
              <a:cxnLst/>
              <a:rect l="l" t="t" r="r" b="b"/>
              <a:pathLst>
                <a:path w="9181" h="11644" extrusionOk="0">
                  <a:moveTo>
                    <a:pt x="6145" y="0"/>
                  </a:moveTo>
                  <a:cubicBezTo>
                    <a:pt x="5827" y="0"/>
                    <a:pt x="5508" y="43"/>
                    <a:pt x="5203" y="128"/>
                  </a:cubicBezTo>
                  <a:cubicBezTo>
                    <a:pt x="3929" y="474"/>
                    <a:pt x="2905" y="1414"/>
                    <a:pt x="2084" y="2438"/>
                  </a:cubicBezTo>
                  <a:cubicBezTo>
                    <a:pt x="977" y="3819"/>
                    <a:pt x="143" y="5462"/>
                    <a:pt x="60" y="7213"/>
                  </a:cubicBezTo>
                  <a:cubicBezTo>
                    <a:pt x="0" y="8665"/>
                    <a:pt x="500" y="10368"/>
                    <a:pt x="1667" y="11296"/>
                  </a:cubicBezTo>
                  <a:cubicBezTo>
                    <a:pt x="1986" y="11544"/>
                    <a:pt x="2376" y="11644"/>
                    <a:pt x="2789" y="11644"/>
                  </a:cubicBezTo>
                  <a:cubicBezTo>
                    <a:pt x="3686" y="11644"/>
                    <a:pt x="4691" y="11173"/>
                    <a:pt x="5311" y="10725"/>
                  </a:cubicBezTo>
                  <a:cubicBezTo>
                    <a:pt x="6096" y="10165"/>
                    <a:pt x="6715" y="9380"/>
                    <a:pt x="7251" y="8570"/>
                  </a:cubicBezTo>
                  <a:cubicBezTo>
                    <a:pt x="8323" y="6951"/>
                    <a:pt x="9180" y="5105"/>
                    <a:pt x="9168" y="3164"/>
                  </a:cubicBezTo>
                  <a:cubicBezTo>
                    <a:pt x="9168" y="2510"/>
                    <a:pt x="9049" y="1831"/>
                    <a:pt x="8704" y="1283"/>
                  </a:cubicBezTo>
                  <a:cubicBezTo>
                    <a:pt x="8169" y="432"/>
                    <a:pt x="7159" y="0"/>
                    <a:pt x="6145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1559700" y="4092300"/>
              <a:ext cx="161950" cy="62975"/>
            </a:xfrm>
            <a:custGeom>
              <a:avLst/>
              <a:gdLst/>
              <a:ahLst/>
              <a:cxnLst/>
              <a:rect l="l" t="t" r="r" b="b"/>
              <a:pathLst>
                <a:path w="6478" h="2519" extrusionOk="0">
                  <a:moveTo>
                    <a:pt x="1" y="0"/>
                  </a:moveTo>
                  <a:lnTo>
                    <a:pt x="1" y="0"/>
                  </a:lnTo>
                  <a:cubicBezTo>
                    <a:pt x="287" y="977"/>
                    <a:pt x="870" y="1965"/>
                    <a:pt x="1822" y="2334"/>
                  </a:cubicBezTo>
                  <a:cubicBezTo>
                    <a:pt x="2180" y="2469"/>
                    <a:pt x="2556" y="2518"/>
                    <a:pt x="2940" y="2518"/>
                  </a:cubicBezTo>
                  <a:cubicBezTo>
                    <a:pt x="3603" y="2518"/>
                    <a:pt x="4290" y="2373"/>
                    <a:pt x="4954" y="2275"/>
                  </a:cubicBezTo>
                  <a:cubicBezTo>
                    <a:pt x="5192" y="2239"/>
                    <a:pt x="5487" y="2182"/>
                    <a:pt x="5765" y="2182"/>
                  </a:cubicBezTo>
                  <a:cubicBezTo>
                    <a:pt x="6043" y="2182"/>
                    <a:pt x="6305" y="2239"/>
                    <a:pt x="6478" y="2429"/>
                  </a:cubicBezTo>
                  <a:cubicBezTo>
                    <a:pt x="6204" y="1572"/>
                    <a:pt x="5430" y="917"/>
                    <a:pt x="4573" y="798"/>
                  </a:cubicBezTo>
                  <a:cubicBezTo>
                    <a:pt x="4458" y="784"/>
                    <a:pt x="4342" y="778"/>
                    <a:pt x="4227" y="778"/>
                  </a:cubicBezTo>
                  <a:cubicBezTo>
                    <a:pt x="3582" y="778"/>
                    <a:pt x="2931" y="965"/>
                    <a:pt x="2289" y="965"/>
                  </a:cubicBezTo>
                  <a:cubicBezTo>
                    <a:pt x="2272" y="965"/>
                    <a:pt x="2256" y="965"/>
                    <a:pt x="2239" y="965"/>
                  </a:cubicBezTo>
                  <a:cubicBezTo>
                    <a:pt x="1406" y="953"/>
                    <a:pt x="584" y="59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1707050" y="4133775"/>
              <a:ext cx="166400" cy="85700"/>
            </a:xfrm>
            <a:custGeom>
              <a:avLst/>
              <a:gdLst/>
              <a:ahLst/>
              <a:cxnLst/>
              <a:rect l="l" t="t" r="r" b="b"/>
              <a:pathLst>
                <a:path w="6656" h="3428" extrusionOk="0">
                  <a:moveTo>
                    <a:pt x="1594" y="0"/>
                  </a:moveTo>
                  <a:cubicBezTo>
                    <a:pt x="1021" y="0"/>
                    <a:pt x="449" y="179"/>
                    <a:pt x="0" y="532"/>
                  </a:cubicBezTo>
                  <a:cubicBezTo>
                    <a:pt x="143" y="501"/>
                    <a:pt x="288" y="486"/>
                    <a:pt x="433" y="486"/>
                  </a:cubicBezTo>
                  <a:cubicBezTo>
                    <a:pt x="1326" y="486"/>
                    <a:pt x="2213" y="1061"/>
                    <a:pt x="2572" y="1901"/>
                  </a:cubicBezTo>
                  <a:cubicBezTo>
                    <a:pt x="2715" y="2163"/>
                    <a:pt x="2775" y="2449"/>
                    <a:pt x="2929" y="2699"/>
                  </a:cubicBezTo>
                  <a:cubicBezTo>
                    <a:pt x="3249" y="3189"/>
                    <a:pt x="3847" y="3427"/>
                    <a:pt x="4432" y="3427"/>
                  </a:cubicBezTo>
                  <a:cubicBezTo>
                    <a:pt x="4544" y="3427"/>
                    <a:pt x="4654" y="3419"/>
                    <a:pt x="4763" y="3402"/>
                  </a:cubicBezTo>
                  <a:cubicBezTo>
                    <a:pt x="5453" y="3306"/>
                    <a:pt x="6061" y="2925"/>
                    <a:pt x="6656" y="2580"/>
                  </a:cubicBezTo>
                  <a:lnTo>
                    <a:pt x="6656" y="2580"/>
                  </a:lnTo>
                  <a:cubicBezTo>
                    <a:pt x="6512" y="2627"/>
                    <a:pt x="6365" y="2649"/>
                    <a:pt x="6218" y="2649"/>
                  </a:cubicBezTo>
                  <a:cubicBezTo>
                    <a:pt x="5619" y="2649"/>
                    <a:pt x="5009" y="2296"/>
                    <a:pt x="4560" y="1866"/>
                  </a:cubicBezTo>
                  <a:cubicBezTo>
                    <a:pt x="3989" y="1330"/>
                    <a:pt x="3513" y="675"/>
                    <a:pt x="2834" y="306"/>
                  </a:cubicBezTo>
                  <a:cubicBezTo>
                    <a:pt x="2456" y="101"/>
                    <a:pt x="2025" y="0"/>
                    <a:pt x="15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0"/>
            <p:cNvSpPr/>
            <p:nvPr/>
          </p:nvSpPr>
          <p:spPr>
            <a:xfrm>
              <a:off x="1709725" y="4007175"/>
              <a:ext cx="83975" cy="137650"/>
            </a:xfrm>
            <a:custGeom>
              <a:avLst/>
              <a:gdLst/>
              <a:ahLst/>
              <a:cxnLst/>
              <a:rect l="l" t="t" r="r" b="b"/>
              <a:pathLst>
                <a:path w="3359" h="5506" extrusionOk="0">
                  <a:moveTo>
                    <a:pt x="3358" y="0"/>
                  </a:moveTo>
                  <a:lnTo>
                    <a:pt x="3358" y="0"/>
                  </a:lnTo>
                  <a:cubicBezTo>
                    <a:pt x="2798" y="905"/>
                    <a:pt x="1679" y="1322"/>
                    <a:pt x="941" y="2096"/>
                  </a:cubicBezTo>
                  <a:cubicBezTo>
                    <a:pt x="310" y="2763"/>
                    <a:pt x="1" y="3703"/>
                    <a:pt x="48" y="4620"/>
                  </a:cubicBezTo>
                  <a:cubicBezTo>
                    <a:pt x="58" y="4811"/>
                    <a:pt x="119" y="5506"/>
                    <a:pt x="333" y="5506"/>
                  </a:cubicBezTo>
                  <a:cubicBezTo>
                    <a:pt x="372" y="5506"/>
                    <a:pt x="415" y="5483"/>
                    <a:pt x="465" y="5430"/>
                  </a:cubicBezTo>
                  <a:cubicBezTo>
                    <a:pt x="584" y="5310"/>
                    <a:pt x="620" y="4894"/>
                    <a:pt x="715" y="4727"/>
                  </a:cubicBezTo>
                  <a:cubicBezTo>
                    <a:pt x="834" y="4501"/>
                    <a:pt x="1001" y="4287"/>
                    <a:pt x="1179" y="4084"/>
                  </a:cubicBezTo>
                  <a:cubicBezTo>
                    <a:pt x="1608" y="3584"/>
                    <a:pt x="2144" y="3179"/>
                    <a:pt x="2513" y="2632"/>
                  </a:cubicBezTo>
                  <a:cubicBezTo>
                    <a:pt x="3049" y="1858"/>
                    <a:pt x="3215" y="917"/>
                    <a:pt x="3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0"/>
            <p:cNvSpPr/>
            <p:nvPr/>
          </p:nvSpPr>
          <p:spPr>
            <a:xfrm>
              <a:off x="1614175" y="4136650"/>
              <a:ext cx="113125" cy="253625"/>
            </a:xfrm>
            <a:custGeom>
              <a:avLst/>
              <a:gdLst/>
              <a:ahLst/>
              <a:cxnLst/>
              <a:rect l="l" t="t" r="r" b="b"/>
              <a:pathLst>
                <a:path w="4525" h="10145" extrusionOk="0">
                  <a:moveTo>
                    <a:pt x="4061" y="1"/>
                  </a:moveTo>
                  <a:cubicBezTo>
                    <a:pt x="3894" y="2918"/>
                    <a:pt x="2525" y="5608"/>
                    <a:pt x="1132" y="8121"/>
                  </a:cubicBezTo>
                  <a:cubicBezTo>
                    <a:pt x="775" y="8775"/>
                    <a:pt x="429" y="9347"/>
                    <a:pt x="1" y="9835"/>
                  </a:cubicBezTo>
                  <a:lnTo>
                    <a:pt x="334" y="10145"/>
                  </a:lnTo>
                  <a:cubicBezTo>
                    <a:pt x="798" y="9621"/>
                    <a:pt x="1144" y="9014"/>
                    <a:pt x="1525" y="8359"/>
                  </a:cubicBezTo>
                  <a:cubicBezTo>
                    <a:pt x="2953" y="5799"/>
                    <a:pt x="4358" y="3049"/>
                    <a:pt x="4525" y="24"/>
                  </a:cubicBezTo>
                  <a:lnTo>
                    <a:pt x="4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9" name="Google Shape;709;p20"/>
          <p:cNvGrpSpPr/>
          <p:nvPr/>
        </p:nvGrpSpPr>
        <p:grpSpPr>
          <a:xfrm rot="-1324980">
            <a:off x="8698081" y="-353291"/>
            <a:ext cx="470036" cy="1364806"/>
            <a:chOff x="6512944" y="2975654"/>
            <a:chExt cx="1594853" cy="4630848"/>
          </a:xfrm>
        </p:grpSpPr>
        <p:grpSp>
          <p:nvGrpSpPr>
            <p:cNvPr id="710" name="Google Shape;710;p20"/>
            <p:cNvGrpSpPr/>
            <p:nvPr/>
          </p:nvGrpSpPr>
          <p:grpSpPr>
            <a:xfrm>
              <a:off x="6512944" y="2975654"/>
              <a:ext cx="1594853" cy="4630848"/>
              <a:chOff x="1460575" y="5630575"/>
              <a:chExt cx="645350" cy="1873775"/>
            </a:xfrm>
          </p:grpSpPr>
          <p:sp>
            <p:nvSpPr>
              <p:cNvPr id="711" name="Google Shape;711;p20"/>
              <p:cNvSpPr/>
              <p:nvPr/>
            </p:nvSpPr>
            <p:spPr>
              <a:xfrm>
                <a:off x="1648400" y="5630575"/>
                <a:ext cx="269700" cy="175650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7026" extrusionOk="0">
                    <a:moveTo>
                      <a:pt x="656" y="1"/>
                    </a:moveTo>
                    <a:cubicBezTo>
                      <a:pt x="287" y="1"/>
                      <a:pt x="1" y="298"/>
                      <a:pt x="1" y="656"/>
                    </a:cubicBezTo>
                    <a:lnTo>
                      <a:pt x="1" y="6371"/>
                    </a:lnTo>
                    <a:cubicBezTo>
                      <a:pt x="1" y="6740"/>
                      <a:pt x="298" y="7025"/>
                      <a:pt x="656" y="7025"/>
                    </a:cubicBezTo>
                    <a:lnTo>
                      <a:pt x="10133" y="7025"/>
                    </a:lnTo>
                    <a:cubicBezTo>
                      <a:pt x="10490" y="7025"/>
                      <a:pt x="10776" y="6740"/>
                      <a:pt x="10788" y="6371"/>
                    </a:cubicBezTo>
                    <a:lnTo>
                      <a:pt x="10788" y="656"/>
                    </a:lnTo>
                    <a:cubicBezTo>
                      <a:pt x="10788" y="275"/>
                      <a:pt x="10490" y="1"/>
                      <a:pt x="10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0"/>
              <p:cNvSpPr/>
              <p:nvPr/>
            </p:nvSpPr>
            <p:spPr>
              <a:xfrm>
                <a:off x="1460575" y="5806500"/>
                <a:ext cx="645350" cy="1697850"/>
              </a:xfrm>
              <a:custGeom>
                <a:avLst/>
                <a:gdLst/>
                <a:ahLst/>
                <a:cxnLst/>
                <a:rect l="l" t="t" r="r" b="b"/>
                <a:pathLst>
                  <a:path w="25814" h="67914" extrusionOk="0">
                    <a:moveTo>
                      <a:pt x="8597" y="0"/>
                    </a:moveTo>
                    <a:lnTo>
                      <a:pt x="8597" y="512"/>
                    </a:lnTo>
                    <a:cubicBezTo>
                      <a:pt x="8597" y="941"/>
                      <a:pt x="8347" y="1322"/>
                      <a:pt x="7942" y="1489"/>
                    </a:cubicBezTo>
                    <a:cubicBezTo>
                      <a:pt x="3275" y="3441"/>
                      <a:pt x="1" y="8037"/>
                      <a:pt x="1" y="13407"/>
                    </a:cubicBezTo>
                    <a:lnTo>
                      <a:pt x="1" y="63651"/>
                    </a:lnTo>
                    <a:lnTo>
                      <a:pt x="132" y="63651"/>
                    </a:lnTo>
                    <a:cubicBezTo>
                      <a:pt x="132" y="66008"/>
                      <a:pt x="2192" y="67913"/>
                      <a:pt x="4704" y="67913"/>
                    </a:cubicBezTo>
                    <a:cubicBezTo>
                      <a:pt x="6359" y="67913"/>
                      <a:pt x="7800" y="67092"/>
                      <a:pt x="8597" y="65866"/>
                    </a:cubicBezTo>
                    <a:cubicBezTo>
                      <a:pt x="9407" y="67092"/>
                      <a:pt x="10848" y="67913"/>
                      <a:pt x="12503" y="67913"/>
                    </a:cubicBezTo>
                    <a:cubicBezTo>
                      <a:pt x="14550" y="67913"/>
                      <a:pt x="16301" y="66639"/>
                      <a:pt x="16872" y="64901"/>
                    </a:cubicBezTo>
                    <a:cubicBezTo>
                      <a:pt x="17456" y="66639"/>
                      <a:pt x="19182" y="67913"/>
                      <a:pt x="21254" y="67913"/>
                    </a:cubicBezTo>
                    <a:cubicBezTo>
                      <a:pt x="23778" y="67913"/>
                      <a:pt x="25814" y="66008"/>
                      <a:pt x="25814" y="63651"/>
                    </a:cubicBezTo>
                    <a:lnTo>
                      <a:pt x="25814" y="13407"/>
                    </a:lnTo>
                    <a:cubicBezTo>
                      <a:pt x="25814" y="8037"/>
                      <a:pt x="22540" y="3441"/>
                      <a:pt x="17872" y="1489"/>
                    </a:cubicBezTo>
                    <a:cubicBezTo>
                      <a:pt x="17467" y="1310"/>
                      <a:pt x="17206" y="941"/>
                      <a:pt x="17206" y="512"/>
                    </a:cubicBezTo>
                    <a:lnTo>
                      <a:pt x="17206" y="0"/>
                    </a:lnTo>
                    <a:close/>
                  </a:path>
                </a:pathLst>
              </a:custGeom>
              <a:solidFill>
                <a:srgbClr val="25BF7C">
                  <a:alpha val="51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13" name="Google Shape;713;p20"/>
            <p:cNvSpPr/>
            <p:nvPr/>
          </p:nvSpPr>
          <p:spPr>
            <a:xfrm rot="-2201684">
              <a:off x="6715182" y="3752894"/>
              <a:ext cx="647643" cy="457262"/>
            </a:xfrm>
            <a:prstGeom prst="ellipse">
              <a:avLst/>
            </a:prstGeom>
            <a:solidFill>
              <a:schemeClr val="accent1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_1_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" name="Google Shape;829;p23"/>
          <p:cNvGrpSpPr/>
          <p:nvPr/>
        </p:nvGrpSpPr>
        <p:grpSpPr>
          <a:xfrm flipH="1">
            <a:off x="-297723" y="-391764"/>
            <a:ext cx="9946946" cy="5614267"/>
            <a:chOff x="-539780" y="-391764"/>
            <a:chExt cx="9946946" cy="5614267"/>
          </a:xfrm>
        </p:grpSpPr>
        <p:sp>
          <p:nvSpPr>
            <p:cNvPr id="830" name="Google Shape;830;p23"/>
            <p:cNvSpPr/>
            <p:nvPr/>
          </p:nvSpPr>
          <p:spPr>
            <a:xfrm rot="10800000">
              <a:off x="6306883" y="100"/>
              <a:ext cx="2837116" cy="1382800"/>
            </a:xfrm>
            <a:custGeom>
              <a:avLst/>
              <a:gdLst/>
              <a:ahLst/>
              <a:cxnLst/>
              <a:rect l="l" t="t" r="r" b="b"/>
              <a:pathLst>
                <a:path w="47781" h="38911" extrusionOk="0">
                  <a:moveTo>
                    <a:pt x="1" y="1"/>
                  </a:moveTo>
                  <a:lnTo>
                    <a:pt x="1" y="38910"/>
                  </a:lnTo>
                  <a:lnTo>
                    <a:pt x="47781" y="38910"/>
                  </a:lnTo>
                  <a:cubicBezTo>
                    <a:pt x="47495" y="37696"/>
                    <a:pt x="47030" y="36529"/>
                    <a:pt x="46376" y="35469"/>
                  </a:cubicBezTo>
                  <a:cubicBezTo>
                    <a:pt x="44161" y="31826"/>
                    <a:pt x="40220" y="29409"/>
                    <a:pt x="36041" y="28516"/>
                  </a:cubicBezTo>
                  <a:cubicBezTo>
                    <a:pt x="30814" y="27385"/>
                    <a:pt x="24873" y="28290"/>
                    <a:pt x="20515" y="25194"/>
                  </a:cubicBezTo>
                  <a:cubicBezTo>
                    <a:pt x="17598" y="23134"/>
                    <a:pt x="16039" y="19622"/>
                    <a:pt x="15229" y="16133"/>
                  </a:cubicBezTo>
                  <a:cubicBezTo>
                    <a:pt x="14443" y="12693"/>
                    <a:pt x="14217" y="8990"/>
                    <a:pt x="12348" y="6001"/>
                  </a:cubicBezTo>
                  <a:cubicBezTo>
                    <a:pt x="10740" y="3441"/>
                    <a:pt x="8038" y="1667"/>
                    <a:pt x="5132" y="786"/>
                  </a:cubicBezTo>
                  <a:cubicBezTo>
                    <a:pt x="3466" y="286"/>
                    <a:pt x="1739" y="4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1" name="Google Shape;831;p23"/>
            <p:cNvGrpSpPr/>
            <p:nvPr/>
          </p:nvGrpSpPr>
          <p:grpSpPr>
            <a:xfrm rot="10380338" flipH="1">
              <a:off x="8281697" y="841273"/>
              <a:ext cx="298372" cy="866322"/>
              <a:chOff x="1460575" y="5630575"/>
              <a:chExt cx="645350" cy="1873775"/>
            </a:xfrm>
          </p:grpSpPr>
          <p:sp>
            <p:nvSpPr>
              <p:cNvPr id="832" name="Google Shape;832;p23"/>
              <p:cNvSpPr/>
              <p:nvPr/>
            </p:nvSpPr>
            <p:spPr>
              <a:xfrm>
                <a:off x="1648400" y="5630575"/>
                <a:ext cx="269700" cy="175650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7026" extrusionOk="0">
                    <a:moveTo>
                      <a:pt x="656" y="1"/>
                    </a:moveTo>
                    <a:cubicBezTo>
                      <a:pt x="287" y="1"/>
                      <a:pt x="1" y="298"/>
                      <a:pt x="1" y="656"/>
                    </a:cubicBezTo>
                    <a:lnTo>
                      <a:pt x="1" y="6371"/>
                    </a:lnTo>
                    <a:cubicBezTo>
                      <a:pt x="1" y="6740"/>
                      <a:pt x="298" y="7025"/>
                      <a:pt x="656" y="7025"/>
                    </a:cubicBezTo>
                    <a:lnTo>
                      <a:pt x="10133" y="7025"/>
                    </a:lnTo>
                    <a:cubicBezTo>
                      <a:pt x="10490" y="7025"/>
                      <a:pt x="10776" y="6740"/>
                      <a:pt x="10788" y="6371"/>
                    </a:cubicBezTo>
                    <a:lnTo>
                      <a:pt x="10788" y="656"/>
                    </a:lnTo>
                    <a:cubicBezTo>
                      <a:pt x="10788" y="275"/>
                      <a:pt x="10490" y="1"/>
                      <a:pt x="10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23"/>
              <p:cNvSpPr/>
              <p:nvPr/>
            </p:nvSpPr>
            <p:spPr>
              <a:xfrm>
                <a:off x="1460575" y="5806500"/>
                <a:ext cx="645350" cy="1697850"/>
              </a:xfrm>
              <a:custGeom>
                <a:avLst/>
                <a:gdLst/>
                <a:ahLst/>
                <a:cxnLst/>
                <a:rect l="l" t="t" r="r" b="b"/>
                <a:pathLst>
                  <a:path w="25814" h="67914" extrusionOk="0">
                    <a:moveTo>
                      <a:pt x="8597" y="0"/>
                    </a:moveTo>
                    <a:lnTo>
                      <a:pt x="8597" y="512"/>
                    </a:lnTo>
                    <a:cubicBezTo>
                      <a:pt x="8597" y="941"/>
                      <a:pt x="8347" y="1322"/>
                      <a:pt x="7942" y="1489"/>
                    </a:cubicBezTo>
                    <a:cubicBezTo>
                      <a:pt x="3275" y="3441"/>
                      <a:pt x="1" y="8037"/>
                      <a:pt x="1" y="13407"/>
                    </a:cubicBezTo>
                    <a:lnTo>
                      <a:pt x="1" y="63651"/>
                    </a:lnTo>
                    <a:lnTo>
                      <a:pt x="132" y="63651"/>
                    </a:lnTo>
                    <a:cubicBezTo>
                      <a:pt x="132" y="66008"/>
                      <a:pt x="2192" y="67913"/>
                      <a:pt x="4704" y="67913"/>
                    </a:cubicBezTo>
                    <a:cubicBezTo>
                      <a:pt x="6359" y="67913"/>
                      <a:pt x="7800" y="67092"/>
                      <a:pt x="8597" y="65866"/>
                    </a:cubicBezTo>
                    <a:cubicBezTo>
                      <a:pt x="9407" y="67092"/>
                      <a:pt x="10848" y="67913"/>
                      <a:pt x="12503" y="67913"/>
                    </a:cubicBezTo>
                    <a:cubicBezTo>
                      <a:pt x="14550" y="67913"/>
                      <a:pt x="16301" y="66639"/>
                      <a:pt x="16872" y="64901"/>
                    </a:cubicBezTo>
                    <a:cubicBezTo>
                      <a:pt x="17456" y="66639"/>
                      <a:pt x="19182" y="67913"/>
                      <a:pt x="21254" y="67913"/>
                    </a:cubicBezTo>
                    <a:cubicBezTo>
                      <a:pt x="23778" y="67913"/>
                      <a:pt x="25814" y="66008"/>
                      <a:pt x="25814" y="63651"/>
                    </a:cubicBezTo>
                    <a:lnTo>
                      <a:pt x="25814" y="13407"/>
                    </a:lnTo>
                    <a:cubicBezTo>
                      <a:pt x="25814" y="8037"/>
                      <a:pt x="22540" y="3441"/>
                      <a:pt x="17872" y="1489"/>
                    </a:cubicBezTo>
                    <a:cubicBezTo>
                      <a:pt x="17467" y="1310"/>
                      <a:pt x="17206" y="941"/>
                      <a:pt x="17206" y="512"/>
                    </a:cubicBezTo>
                    <a:lnTo>
                      <a:pt x="17206" y="0"/>
                    </a:lnTo>
                    <a:close/>
                  </a:path>
                </a:pathLst>
              </a:custGeom>
              <a:solidFill>
                <a:srgbClr val="25BF7C">
                  <a:alpha val="51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34" name="Google Shape;834;p23"/>
            <p:cNvSpPr/>
            <p:nvPr/>
          </p:nvSpPr>
          <p:spPr>
            <a:xfrm rot="-9019529" flipH="1">
              <a:off x="8349447" y="1480618"/>
              <a:ext cx="121194" cy="85584"/>
            </a:xfrm>
            <a:prstGeom prst="ellipse">
              <a:avLst/>
            </a:prstGeom>
            <a:solidFill>
              <a:schemeClr val="accent1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3"/>
            <p:cNvSpPr/>
            <p:nvPr/>
          </p:nvSpPr>
          <p:spPr>
            <a:xfrm rot="-1866940">
              <a:off x="6657505" y="-262757"/>
              <a:ext cx="179690" cy="117011"/>
            </a:xfrm>
            <a:custGeom>
              <a:avLst/>
              <a:gdLst/>
              <a:ahLst/>
              <a:cxnLst/>
              <a:rect l="l" t="t" r="r" b="b"/>
              <a:pathLst>
                <a:path w="10788" h="7025" extrusionOk="0">
                  <a:moveTo>
                    <a:pt x="644" y="0"/>
                  </a:moveTo>
                  <a:cubicBezTo>
                    <a:pt x="275" y="0"/>
                    <a:pt x="1" y="298"/>
                    <a:pt x="1" y="655"/>
                  </a:cubicBezTo>
                  <a:lnTo>
                    <a:pt x="1" y="6370"/>
                  </a:lnTo>
                  <a:cubicBezTo>
                    <a:pt x="1" y="6739"/>
                    <a:pt x="298" y="7025"/>
                    <a:pt x="644" y="7025"/>
                  </a:cubicBezTo>
                  <a:lnTo>
                    <a:pt x="10133" y="7025"/>
                  </a:lnTo>
                  <a:cubicBezTo>
                    <a:pt x="10490" y="7025"/>
                    <a:pt x="10788" y="6739"/>
                    <a:pt x="10788" y="6370"/>
                  </a:cubicBezTo>
                  <a:lnTo>
                    <a:pt x="10788" y="655"/>
                  </a:lnTo>
                  <a:cubicBezTo>
                    <a:pt x="10788" y="274"/>
                    <a:pt x="10490" y="0"/>
                    <a:pt x="10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3"/>
            <p:cNvSpPr/>
            <p:nvPr/>
          </p:nvSpPr>
          <p:spPr>
            <a:xfrm rot="-1866940">
              <a:off x="6870167" y="-235692"/>
              <a:ext cx="400620" cy="1131205"/>
            </a:xfrm>
            <a:custGeom>
              <a:avLst/>
              <a:gdLst/>
              <a:ahLst/>
              <a:cxnLst/>
              <a:rect l="l" t="t" r="r" b="b"/>
              <a:pathLst>
                <a:path w="24052" h="67914" extrusionOk="0">
                  <a:moveTo>
                    <a:pt x="8002" y="1"/>
                  </a:moveTo>
                  <a:lnTo>
                    <a:pt x="8002" y="1989"/>
                  </a:lnTo>
                  <a:cubicBezTo>
                    <a:pt x="8002" y="2334"/>
                    <a:pt x="7907" y="2668"/>
                    <a:pt x="7704" y="2941"/>
                  </a:cubicBezTo>
                  <a:lnTo>
                    <a:pt x="798" y="12800"/>
                  </a:lnTo>
                  <a:cubicBezTo>
                    <a:pt x="287" y="13562"/>
                    <a:pt x="1" y="14455"/>
                    <a:pt x="1" y="15360"/>
                  </a:cubicBezTo>
                  <a:lnTo>
                    <a:pt x="1" y="24837"/>
                  </a:lnTo>
                  <a:lnTo>
                    <a:pt x="167" y="25135"/>
                  </a:lnTo>
                  <a:cubicBezTo>
                    <a:pt x="489" y="25742"/>
                    <a:pt x="656" y="26421"/>
                    <a:pt x="656" y="27099"/>
                  </a:cubicBezTo>
                  <a:lnTo>
                    <a:pt x="656" y="47816"/>
                  </a:lnTo>
                  <a:cubicBezTo>
                    <a:pt x="656" y="48280"/>
                    <a:pt x="560" y="48733"/>
                    <a:pt x="370" y="49161"/>
                  </a:cubicBezTo>
                  <a:lnTo>
                    <a:pt x="1" y="50007"/>
                  </a:lnTo>
                  <a:lnTo>
                    <a:pt x="1" y="63651"/>
                  </a:lnTo>
                  <a:lnTo>
                    <a:pt x="120" y="63651"/>
                  </a:lnTo>
                  <a:cubicBezTo>
                    <a:pt x="120" y="66009"/>
                    <a:pt x="2025" y="67914"/>
                    <a:pt x="4370" y="67914"/>
                  </a:cubicBezTo>
                  <a:cubicBezTo>
                    <a:pt x="5906" y="67914"/>
                    <a:pt x="7264" y="67092"/>
                    <a:pt x="8002" y="65866"/>
                  </a:cubicBezTo>
                  <a:cubicBezTo>
                    <a:pt x="8752" y="67092"/>
                    <a:pt x="10109" y="67914"/>
                    <a:pt x="11633" y="67914"/>
                  </a:cubicBezTo>
                  <a:cubicBezTo>
                    <a:pt x="13562" y="67914"/>
                    <a:pt x="15181" y="66640"/>
                    <a:pt x="15717" y="64901"/>
                  </a:cubicBezTo>
                  <a:cubicBezTo>
                    <a:pt x="16253" y="66640"/>
                    <a:pt x="17872" y="67914"/>
                    <a:pt x="19789" y="67914"/>
                  </a:cubicBezTo>
                  <a:cubicBezTo>
                    <a:pt x="22146" y="67914"/>
                    <a:pt x="24051" y="66009"/>
                    <a:pt x="24051" y="63651"/>
                  </a:cubicBezTo>
                  <a:lnTo>
                    <a:pt x="24051" y="50007"/>
                  </a:lnTo>
                  <a:lnTo>
                    <a:pt x="23682" y="49161"/>
                  </a:lnTo>
                  <a:cubicBezTo>
                    <a:pt x="23504" y="48745"/>
                    <a:pt x="23397" y="48280"/>
                    <a:pt x="23397" y="47816"/>
                  </a:cubicBezTo>
                  <a:lnTo>
                    <a:pt x="23397" y="27099"/>
                  </a:lnTo>
                  <a:cubicBezTo>
                    <a:pt x="23361" y="26421"/>
                    <a:pt x="23528" y="25730"/>
                    <a:pt x="23861" y="25135"/>
                  </a:cubicBezTo>
                  <a:lnTo>
                    <a:pt x="24016" y="24837"/>
                  </a:lnTo>
                  <a:lnTo>
                    <a:pt x="24016" y="15360"/>
                  </a:lnTo>
                  <a:cubicBezTo>
                    <a:pt x="24016" y="14431"/>
                    <a:pt x="23742" y="13538"/>
                    <a:pt x="23218" y="12800"/>
                  </a:cubicBezTo>
                  <a:lnTo>
                    <a:pt x="16312" y="2941"/>
                  </a:lnTo>
                  <a:cubicBezTo>
                    <a:pt x="16122" y="2668"/>
                    <a:pt x="16015" y="2334"/>
                    <a:pt x="16015" y="1989"/>
                  </a:cubicBezTo>
                  <a:lnTo>
                    <a:pt x="16015" y="1"/>
                  </a:lnTo>
                  <a:close/>
                </a:path>
              </a:pathLst>
            </a:custGeom>
            <a:solidFill>
              <a:srgbClr val="25BF7C">
                <a:alpha val="5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3"/>
            <p:cNvSpPr/>
            <p:nvPr/>
          </p:nvSpPr>
          <p:spPr>
            <a:xfrm rot="1865792">
              <a:off x="83352" y="3799273"/>
              <a:ext cx="202861" cy="726207"/>
            </a:xfrm>
            <a:custGeom>
              <a:avLst/>
              <a:gdLst/>
              <a:ahLst/>
              <a:cxnLst/>
              <a:rect l="l" t="t" r="r" b="b"/>
              <a:pathLst>
                <a:path w="7359" h="26344" extrusionOk="0">
                  <a:moveTo>
                    <a:pt x="2447" y="1"/>
                  </a:moveTo>
                  <a:cubicBezTo>
                    <a:pt x="2378" y="1"/>
                    <a:pt x="2308" y="6"/>
                    <a:pt x="2238" y="19"/>
                  </a:cubicBezTo>
                  <a:cubicBezTo>
                    <a:pt x="1441" y="138"/>
                    <a:pt x="988" y="959"/>
                    <a:pt x="714" y="1709"/>
                  </a:cubicBezTo>
                  <a:cubicBezTo>
                    <a:pt x="12" y="3769"/>
                    <a:pt x="0" y="6031"/>
                    <a:pt x="655" y="8079"/>
                  </a:cubicBezTo>
                  <a:cubicBezTo>
                    <a:pt x="1107" y="9448"/>
                    <a:pt x="1846" y="10722"/>
                    <a:pt x="2262" y="12103"/>
                  </a:cubicBezTo>
                  <a:cubicBezTo>
                    <a:pt x="3131" y="14925"/>
                    <a:pt x="2631" y="18045"/>
                    <a:pt x="3572" y="20855"/>
                  </a:cubicBezTo>
                  <a:cubicBezTo>
                    <a:pt x="3822" y="21640"/>
                    <a:pt x="5763" y="26343"/>
                    <a:pt x="5763" y="26343"/>
                  </a:cubicBezTo>
                  <a:cubicBezTo>
                    <a:pt x="5763" y="26343"/>
                    <a:pt x="5977" y="23295"/>
                    <a:pt x="6227" y="22533"/>
                  </a:cubicBezTo>
                  <a:cubicBezTo>
                    <a:pt x="6882" y="20462"/>
                    <a:pt x="7358" y="18247"/>
                    <a:pt x="6858" y="16092"/>
                  </a:cubicBezTo>
                  <a:cubicBezTo>
                    <a:pt x="6620" y="15020"/>
                    <a:pt x="6144" y="14008"/>
                    <a:pt x="5834" y="12949"/>
                  </a:cubicBezTo>
                  <a:cubicBezTo>
                    <a:pt x="5120" y="10603"/>
                    <a:pt x="5179" y="8079"/>
                    <a:pt x="5167" y="5626"/>
                  </a:cubicBezTo>
                  <a:cubicBezTo>
                    <a:pt x="5167" y="3841"/>
                    <a:pt x="5036" y="1852"/>
                    <a:pt x="3739" y="614"/>
                  </a:cubicBezTo>
                  <a:cubicBezTo>
                    <a:pt x="3385" y="271"/>
                    <a:pt x="2923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3"/>
            <p:cNvSpPr/>
            <p:nvPr/>
          </p:nvSpPr>
          <p:spPr>
            <a:xfrm rot="1865792">
              <a:off x="133591" y="4102064"/>
              <a:ext cx="254713" cy="645879"/>
            </a:xfrm>
            <a:custGeom>
              <a:avLst/>
              <a:gdLst/>
              <a:ahLst/>
              <a:cxnLst/>
              <a:rect l="l" t="t" r="r" b="b"/>
              <a:pathLst>
                <a:path w="9240" h="23430" extrusionOk="0">
                  <a:moveTo>
                    <a:pt x="7573" y="1"/>
                  </a:moveTo>
                  <a:cubicBezTo>
                    <a:pt x="7215" y="1"/>
                    <a:pt x="6845" y="121"/>
                    <a:pt x="6549" y="332"/>
                  </a:cubicBezTo>
                  <a:cubicBezTo>
                    <a:pt x="6013" y="701"/>
                    <a:pt x="5667" y="1296"/>
                    <a:pt x="5417" y="1891"/>
                  </a:cubicBezTo>
                  <a:cubicBezTo>
                    <a:pt x="3715" y="5785"/>
                    <a:pt x="4584" y="10476"/>
                    <a:pt x="2643" y="14274"/>
                  </a:cubicBezTo>
                  <a:cubicBezTo>
                    <a:pt x="2286" y="14988"/>
                    <a:pt x="1822" y="15643"/>
                    <a:pt x="1465" y="16369"/>
                  </a:cubicBezTo>
                  <a:cubicBezTo>
                    <a:pt x="857" y="17572"/>
                    <a:pt x="0" y="21299"/>
                    <a:pt x="274" y="23430"/>
                  </a:cubicBezTo>
                  <a:cubicBezTo>
                    <a:pt x="1167" y="21251"/>
                    <a:pt x="2346" y="18858"/>
                    <a:pt x="3548" y="16810"/>
                  </a:cubicBezTo>
                  <a:cubicBezTo>
                    <a:pt x="5834" y="12976"/>
                    <a:pt x="7572" y="8821"/>
                    <a:pt x="8715" y="4511"/>
                  </a:cubicBezTo>
                  <a:cubicBezTo>
                    <a:pt x="9001" y="3451"/>
                    <a:pt x="9239" y="2332"/>
                    <a:pt x="8966" y="1260"/>
                  </a:cubicBezTo>
                  <a:cubicBezTo>
                    <a:pt x="8870" y="879"/>
                    <a:pt x="8692" y="486"/>
                    <a:pt x="8370" y="248"/>
                  </a:cubicBezTo>
                  <a:cubicBezTo>
                    <a:pt x="8142" y="78"/>
                    <a:pt x="7861" y="1"/>
                    <a:pt x="75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3"/>
            <p:cNvSpPr/>
            <p:nvPr/>
          </p:nvSpPr>
          <p:spPr>
            <a:xfrm rot="1865792">
              <a:off x="30265" y="4350154"/>
              <a:ext cx="264223" cy="615694"/>
            </a:xfrm>
            <a:custGeom>
              <a:avLst/>
              <a:gdLst/>
              <a:ahLst/>
              <a:cxnLst/>
              <a:rect l="l" t="t" r="r" b="b"/>
              <a:pathLst>
                <a:path w="9585" h="22335" extrusionOk="0">
                  <a:moveTo>
                    <a:pt x="8295" y="0"/>
                  </a:moveTo>
                  <a:cubicBezTo>
                    <a:pt x="7885" y="0"/>
                    <a:pt x="7450" y="190"/>
                    <a:pt x="7120" y="475"/>
                  </a:cubicBezTo>
                  <a:cubicBezTo>
                    <a:pt x="5120" y="2201"/>
                    <a:pt x="6096" y="5952"/>
                    <a:pt x="4025" y="7607"/>
                  </a:cubicBezTo>
                  <a:cubicBezTo>
                    <a:pt x="3655" y="7904"/>
                    <a:pt x="3227" y="8095"/>
                    <a:pt x="2882" y="8404"/>
                  </a:cubicBezTo>
                  <a:cubicBezTo>
                    <a:pt x="2048" y="9130"/>
                    <a:pt x="1810" y="10309"/>
                    <a:pt x="1762" y="11428"/>
                  </a:cubicBezTo>
                  <a:cubicBezTo>
                    <a:pt x="1727" y="12524"/>
                    <a:pt x="1822" y="13655"/>
                    <a:pt x="1465" y="14703"/>
                  </a:cubicBezTo>
                  <a:cubicBezTo>
                    <a:pt x="1286" y="15226"/>
                    <a:pt x="1012" y="15703"/>
                    <a:pt x="798" y="16203"/>
                  </a:cubicBezTo>
                  <a:cubicBezTo>
                    <a:pt x="12" y="18048"/>
                    <a:pt x="0" y="20406"/>
                    <a:pt x="417" y="22335"/>
                  </a:cubicBezTo>
                  <a:cubicBezTo>
                    <a:pt x="572" y="19632"/>
                    <a:pt x="2155" y="17393"/>
                    <a:pt x="3477" y="15131"/>
                  </a:cubicBezTo>
                  <a:cubicBezTo>
                    <a:pt x="5156" y="12286"/>
                    <a:pt x="6453" y="9226"/>
                    <a:pt x="7739" y="6178"/>
                  </a:cubicBezTo>
                  <a:cubicBezTo>
                    <a:pt x="8251" y="4940"/>
                    <a:pt x="8775" y="3701"/>
                    <a:pt x="9192" y="2415"/>
                  </a:cubicBezTo>
                  <a:cubicBezTo>
                    <a:pt x="9442" y="1641"/>
                    <a:pt x="9585" y="653"/>
                    <a:pt x="8930" y="189"/>
                  </a:cubicBezTo>
                  <a:cubicBezTo>
                    <a:pt x="8740" y="58"/>
                    <a:pt x="8521" y="0"/>
                    <a:pt x="82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3"/>
            <p:cNvSpPr/>
            <p:nvPr/>
          </p:nvSpPr>
          <p:spPr>
            <a:xfrm rot="1865792">
              <a:off x="-47046" y="4585932"/>
              <a:ext cx="300004" cy="602379"/>
            </a:xfrm>
            <a:custGeom>
              <a:avLst/>
              <a:gdLst/>
              <a:ahLst/>
              <a:cxnLst/>
              <a:rect l="l" t="t" r="r" b="b"/>
              <a:pathLst>
                <a:path w="10883" h="21852" extrusionOk="0">
                  <a:moveTo>
                    <a:pt x="9750" y="1"/>
                  </a:moveTo>
                  <a:cubicBezTo>
                    <a:pt x="9429" y="1"/>
                    <a:pt x="9097" y="124"/>
                    <a:pt x="8823" y="289"/>
                  </a:cubicBezTo>
                  <a:cubicBezTo>
                    <a:pt x="7382" y="1182"/>
                    <a:pt x="6965" y="3075"/>
                    <a:pt x="5941" y="4433"/>
                  </a:cubicBezTo>
                  <a:cubicBezTo>
                    <a:pt x="5417" y="5123"/>
                    <a:pt x="4715" y="5707"/>
                    <a:pt x="4310" y="6481"/>
                  </a:cubicBezTo>
                  <a:cubicBezTo>
                    <a:pt x="3751" y="7588"/>
                    <a:pt x="3881" y="8874"/>
                    <a:pt x="3774" y="10112"/>
                  </a:cubicBezTo>
                  <a:cubicBezTo>
                    <a:pt x="3751" y="10422"/>
                    <a:pt x="3703" y="10743"/>
                    <a:pt x="3560" y="11017"/>
                  </a:cubicBezTo>
                  <a:cubicBezTo>
                    <a:pt x="3358" y="11374"/>
                    <a:pt x="3000" y="11612"/>
                    <a:pt x="2727" y="11898"/>
                  </a:cubicBezTo>
                  <a:cubicBezTo>
                    <a:pt x="1798" y="12850"/>
                    <a:pt x="1655" y="14279"/>
                    <a:pt x="1488" y="15601"/>
                  </a:cubicBezTo>
                  <a:cubicBezTo>
                    <a:pt x="1357" y="16732"/>
                    <a:pt x="1143" y="17851"/>
                    <a:pt x="905" y="18958"/>
                  </a:cubicBezTo>
                  <a:cubicBezTo>
                    <a:pt x="738" y="19673"/>
                    <a:pt x="0" y="21232"/>
                    <a:pt x="369" y="21852"/>
                  </a:cubicBezTo>
                  <a:cubicBezTo>
                    <a:pt x="2941" y="15696"/>
                    <a:pt x="6489" y="10279"/>
                    <a:pt x="9751" y="4457"/>
                  </a:cubicBezTo>
                  <a:cubicBezTo>
                    <a:pt x="10239" y="3576"/>
                    <a:pt x="10716" y="2671"/>
                    <a:pt x="10823" y="1671"/>
                  </a:cubicBezTo>
                  <a:cubicBezTo>
                    <a:pt x="10882" y="1075"/>
                    <a:pt x="10739" y="397"/>
                    <a:pt x="10228" y="111"/>
                  </a:cubicBezTo>
                  <a:cubicBezTo>
                    <a:pt x="10078" y="34"/>
                    <a:pt x="9915" y="1"/>
                    <a:pt x="97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3"/>
            <p:cNvSpPr/>
            <p:nvPr/>
          </p:nvSpPr>
          <p:spPr>
            <a:xfrm rot="1865792">
              <a:off x="-210435" y="4171368"/>
              <a:ext cx="303616" cy="641027"/>
            </a:xfrm>
            <a:custGeom>
              <a:avLst/>
              <a:gdLst/>
              <a:ahLst/>
              <a:cxnLst/>
              <a:rect l="l" t="t" r="r" b="b"/>
              <a:pathLst>
                <a:path w="11014" h="23254" extrusionOk="0">
                  <a:moveTo>
                    <a:pt x="1532" y="0"/>
                  </a:moveTo>
                  <a:cubicBezTo>
                    <a:pt x="1396" y="0"/>
                    <a:pt x="1258" y="23"/>
                    <a:pt x="1120" y="72"/>
                  </a:cubicBezTo>
                  <a:cubicBezTo>
                    <a:pt x="167" y="418"/>
                    <a:pt x="0" y="1668"/>
                    <a:pt x="72" y="2668"/>
                  </a:cubicBezTo>
                  <a:cubicBezTo>
                    <a:pt x="405" y="6859"/>
                    <a:pt x="2215" y="10836"/>
                    <a:pt x="4501" y="14396"/>
                  </a:cubicBezTo>
                  <a:cubicBezTo>
                    <a:pt x="6465" y="17444"/>
                    <a:pt x="8692" y="20456"/>
                    <a:pt x="11014" y="23254"/>
                  </a:cubicBezTo>
                  <a:cubicBezTo>
                    <a:pt x="10966" y="22111"/>
                    <a:pt x="9954" y="20718"/>
                    <a:pt x="9335" y="19801"/>
                  </a:cubicBezTo>
                  <a:cubicBezTo>
                    <a:pt x="8763" y="18968"/>
                    <a:pt x="8132" y="18158"/>
                    <a:pt x="7906" y="17182"/>
                  </a:cubicBezTo>
                  <a:cubicBezTo>
                    <a:pt x="7632" y="15967"/>
                    <a:pt x="8073" y="14598"/>
                    <a:pt x="7454" y="13515"/>
                  </a:cubicBezTo>
                  <a:cubicBezTo>
                    <a:pt x="7001" y="12681"/>
                    <a:pt x="6025" y="12253"/>
                    <a:pt x="5346" y="11586"/>
                  </a:cubicBezTo>
                  <a:cubicBezTo>
                    <a:pt x="4108" y="10371"/>
                    <a:pt x="3858" y="8478"/>
                    <a:pt x="3858" y="6764"/>
                  </a:cubicBezTo>
                  <a:cubicBezTo>
                    <a:pt x="3858" y="5025"/>
                    <a:pt x="4037" y="3240"/>
                    <a:pt x="3406" y="1632"/>
                  </a:cubicBezTo>
                  <a:cubicBezTo>
                    <a:pt x="3089" y="816"/>
                    <a:pt x="2345" y="0"/>
                    <a:pt x="1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3"/>
            <p:cNvSpPr/>
            <p:nvPr/>
          </p:nvSpPr>
          <p:spPr>
            <a:xfrm rot="1865792">
              <a:off x="-446738" y="4508734"/>
              <a:ext cx="436237" cy="481666"/>
            </a:xfrm>
            <a:custGeom>
              <a:avLst/>
              <a:gdLst/>
              <a:ahLst/>
              <a:cxnLst/>
              <a:rect l="l" t="t" r="r" b="b"/>
              <a:pathLst>
                <a:path w="15825" h="17473" extrusionOk="0">
                  <a:moveTo>
                    <a:pt x="1787" y="0"/>
                  </a:moveTo>
                  <a:cubicBezTo>
                    <a:pt x="1712" y="0"/>
                    <a:pt x="1636" y="6"/>
                    <a:pt x="1561" y="18"/>
                  </a:cubicBezTo>
                  <a:cubicBezTo>
                    <a:pt x="489" y="197"/>
                    <a:pt x="1" y="1471"/>
                    <a:pt x="1" y="2566"/>
                  </a:cubicBezTo>
                  <a:cubicBezTo>
                    <a:pt x="13" y="4554"/>
                    <a:pt x="1001" y="6447"/>
                    <a:pt x="2335" y="7924"/>
                  </a:cubicBezTo>
                  <a:cubicBezTo>
                    <a:pt x="3680" y="9388"/>
                    <a:pt x="5347" y="10519"/>
                    <a:pt x="7002" y="11638"/>
                  </a:cubicBezTo>
                  <a:cubicBezTo>
                    <a:pt x="8442" y="12627"/>
                    <a:pt x="9895" y="13591"/>
                    <a:pt x="11371" y="14556"/>
                  </a:cubicBezTo>
                  <a:cubicBezTo>
                    <a:pt x="12752" y="15484"/>
                    <a:pt x="14288" y="16877"/>
                    <a:pt x="15824" y="17473"/>
                  </a:cubicBezTo>
                  <a:cubicBezTo>
                    <a:pt x="15670" y="16258"/>
                    <a:pt x="14824" y="14734"/>
                    <a:pt x="13931" y="13901"/>
                  </a:cubicBezTo>
                  <a:cubicBezTo>
                    <a:pt x="13276" y="13305"/>
                    <a:pt x="12479" y="12901"/>
                    <a:pt x="11836" y="12305"/>
                  </a:cubicBezTo>
                  <a:cubicBezTo>
                    <a:pt x="10395" y="10936"/>
                    <a:pt x="9931" y="8614"/>
                    <a:pt x="8157" y="7721"/>
                  </a:cubicBezTo>
                  <a:cubicBezTo>
                    <a:pt x="7276" y="7293"/>
                    <a:pt x="6180" y="7245"/>
                    <a:pt x="5525" y="6519"/>
                  </a:cubicBezTo>
                  <a:cubicBezTo>
                    <a:pt x="5192" y="6162"/>
                    <a:pt x="5049" y="5673"/>
                    <a:pt x="4894" y="5209"/>
                  </a:cubicBezTo>
                  <a:cubicBezTo>
                    <a:pt x="4644" y="4364"/>
                    <a:pt x="4382" y="3530"/>
                    <a:pt x="4120" y="2685"/>
                  </a:cubicBezTo>
                  <a:cubicBezTo>
                    <a:pt x="3918" y="2030"/>
                    <a:pt x="3728" y="1375"/>
                    <a:pt x="3311" y="840"/>
                  </a:cubicBezTo>
                  <a:cubicBezTo>
                    <a:pt x="2951" y="364"/>
                    <a:pt x="2385" y="0"/>
                    <a:pt x="1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3"/>
            <p:cNvSpPr/>
            <p:nvPr/>
          </p:nvSpPr>
          <p:spPr>
            <a:xfrm rot="1865792">
              <a:off x="-62853" y="3785949"/>
              <a:ext cx="249778" cy="1465481"/>
            </a:xfrm>
            <a:custGeom>
              <a:avLst/>
              <a:gdLst/>
              <a:ahLst/>
              <a:cxnLst/>
              <a:rect l="l" t="t" r="r" b="b"/>
              <a:pathLst>
                <a:path w="9061" h="53162" extrusionOk="0">
                  <a:moveTo>
                    <a:pt x="441" y="0"/>
                  </a:moveTo>
                  <a:lnTo>
                    <a:pt x="0" y="83"/>
                  </a:lnTo>
                  <a:cubicBezTo>
                    <a:pt x="1381" y="6787"/>
                    <a:pt x="2286" y="14180"/>
                    <a:pt x="3239" y="22015"/>
                  </a:cubicBezTo>
                  <a:cubicBezTo>
                    <a:pt x="4548" y="32754"/>
                    <a:pt x="5906" y="43875"/>
                    <a:pt x="8632" y="53161"/>
                  </a:cubicBezTo>
                  <a:lnTo>
                    <a:pt x="9061" y="53042"/>
                  </a:lnTo>
                  <a:cubicBezTo>
                    <a:pt x="6358" y="43779"/>
                    <a:pt x="5001" y="32695"/>
                    <a:pt x="3691" y="21967"/>
                  </a:cubicBezTo>
                  <a:cubicBezTo>
                    <a:pt x="2739" y="14121"/>
                    <a:pt x="1846" y="6727"/>
                    <a:pt x="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3"/>
            <p:cNvSpPr/>
            <p:nvPr/>
          </p:nvSpPr>
          <p:spPr>
            <a:xfrm rot="1865792">
              <a:off x="142149" y="4097871"/>
              <a:ext cx="226816" cy="630828"/>
            </a:xfrm>
            <a:custGeom>
              <a:avLst/>
              <a:gdLst/>
              <a:ahLst/>
              <a:cxnLst/>
              <a:rect l="l" t="t" r="r" b="b"/>
              <a:pathLst>
                <a:path w="8228" h="22884" extrusionOk="0">
                  <a:moveTo>
                    <a:pt x="7834" y="0"/>
                  </a:moveTo>
                  <a:cubicBezTo>
                    <a:pt x="6584" y="1989"/>
                    <a:pt x="6037" y="4596"/>
                    <a:pt x="5513" y="7132"/>
                  </a:cubicBezTo>
                  <a:cubicBezTo>
                    <a:pt x="5215" y="8561"/>
                    <a:pt x="4929" y="9906"/>
                    <a:pt x="4548" y="11109"/>
                  </a:cubicBezTo>
                  <a:cubicBezTo>
                    <a:pt x="4024" y="12704"/>
                    <a:pt x="3286" y="14228"/>
                    <a:pt x="2572" y="15716"/>
                  </a:cubicBezTo>
                  <a:cubicBezTo>
                    <a:pt x="1465" y="17967"/>
                    <a:pt x="357" y="20288"/>
                    <a:pt x="0" y="22824"/>
                  </a:cubicBezTo>
                  <a:lnTo>
                    <a:pt x="453" y="22884"/>
                  </a:lnTo>
                  <a:cubicBezTo>
                    <a:pt x="798" y="20419"/>
                    <a:pt x="1917" y="18133"/>
                    <a:pt x="2989" y="15907"/>
                  </a:cubicBezTo>
                  <a:cubicBezTo>
                    <a:pt x="3703" y="14407"/>
                    <a:pt x="4453" y="12859"/>
                    <a:pt x="4977" y="11252"/>
                  </a:cubicBezTo>
                  <a:cubicBezTo>
                    <a:pt x="5382" y="10025"/>
                    <a:pt x="5668" y="8668"/>
                    <a:pt x="5965" y="7239"/>
                  </a:cubicBezTo>
                  <a:cubicBezTo>
                    <a:pt x="6477" y="4751"/>
                    <a:pt x="7001" y="2179"/>
                    <a:pt x="8227" y="250"/>
                  </a:cubicBezTo>
                  <a:lnTo>
                    <a:pt x="78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3"/>
            <p:cNvSpPr/>
            <p:nvPr/>
          </p:nvSpPr>
          <p:spPr>
            <a:xfrm rot="1865792">
              <a:off x="42855" y="4350098"/>
              <a:ext cx="247821" cy="579637"/>
            </a:xfrm>
            <a:custGeom>
              <a:avLst/>
              <a:gdLst/>
              <a:ahLst/>
              <a:cxnLst/>
              <a:rect l="l" t="t" r="r" b="b"/>
              <a:pathLst>
                <a:path w="8990" h="21027" extrusionOk="0">
                  <a:moveTo>
                    <a:pt x="8680" y="0"/>
                  </a:moveTo>
                  <a:cubicBezTo>
                    <a:pt x="7239" y="1358"/>
                    <a:pt x="6096" y="3620"/>
                    <a:pt x="5715" y="5930"/>
                  </a:cubicBezTo>
                  <a:cubicBezTo>
                    <a:pt x="5692" y="6084"/>
                    <a:pt x="5680" y="6251"/>
                    <a:pt x="5644" y="6418"/>
                  </a:cubicBezTo>
                  <a:cubicBezTo>
                    <a:pt x="5442" y="7692"/>
                    <a:pt x="5227" y="9001"/>
                    <a:pt x="4513" y="10049"/>
                  </a:cubicBezTo>
                  <a:cubicBezTo>
                    <a:pt x="4394" y="10216"/>
                    <a:pt x="4275" y="10371"/>
                    <a:pt x="4144" y="10537"/>
                  </a:cubicBezTo>
                  <a:cubicBezTo>
                    <a:pt x="3918" y="10823"/>
                    <a:pt x="3679" y="11121"/>
                    <a:pt x="3513" y="11442"/>
                  </a:cubicBezTo>
                  <a:cubicBezTo>
                    <a:pt x="3263" y="11918"/>
                    <a:pt x="3168" y="12442"/>
                    <a:pt x="3084" y="12954"/>
                  </a:cubicBezTo>
                  <a:cubicBezTo>
                    <a:pt x="3037" y="13157"/>
                    <a:pt x="3013" y="13395"/>
                    <a:pt x="2953" y="13609"/>
                  </a:cubicBezTo>
                  <a:cubicBezTo>
                    <a:pt x="2703" y="14621"/>
                    <a:pt x="2144" y="15574"/>
                    <a:pt x="1632" y="16479"/>
                  </a:cubicBezTo>
                  <a:cubicBezTo>
                    <a:pt x="1513" y="16705"/>
                    <a:pt x="1370" y="16907"/>
                    <a:pt x="1251" y="17133"/>
                  </a:cubicBezTo>
                  <a:cubicBezTo>
                    <a:pt x="679" y="18193"/>
                    <a:pt x="0" y="19586"/>
                    <a:pt x="143" y="21027"/>
                  </a:cubicBezTo>
                  <a:lnTo>
                    <a:pt x="584" y="20967"/>
                  </a:lnTo>
                  <a:cubicBezTo>
                    <a:pt x="477" y="19658"/>
                    <a:pt x="1060" y="18395"/>
                    <a:pt x="1655" y="17336"/>
                  </a:cubicBezTo>
                  <a:cubicBezTo>
                    <a:pt x="1774" y="17133"/>
                    <a:pt x="1905" y="16907"/>
                    <a:pt x="2025" y="16705"/>
                  </a:cubicBezTo>
                  <a:cubicBezTo>
                    <a:pt x="2572" y="15764"/>
                    <a:pt x="3132" y="14800"/>
                    <a:pt x="3394" y="13704"/>
                  </a:cubicBezTo>
                  <a:cubicBezTo>
                    <a:pt x="3441" y="13490"/>
                    <a:pt x="3489" y="13252"/>
                    <a:pt x="3525" y="13026"/>
                  </a:cubicBezTo>
                  <a:cubicBezTo>
                    <a:pt x="3620" y="12538"/>
                    <a:pt x="3715" y="12073"/>
                    <a:pt x="3918" y="11657"/>
                  </a:cubicBezTo>
                  <a:cubicBezTo>
                    <a:pt x="4060" y="11371"/>
                    <a:pt x="4275" y="11109"/>
                    <a:pt x="4501" y="10835"/>
                  </a:cubicBezTo>
                  <a:cubicBezTo>
                    <a:pt x="4632" y="10668"/>
                    <a:pt x="4763" y="10514"/>
                    <a:pt x="4882" y="10335"/>
                  </a:cubicBezTo>
                  <a:cubicBezTo>
                    <a:pt x="5680" y="9192"/>
                    <a:pt x="5882" y="7835"/>
                    <a:pt x="6096" y="6501"/>
                  </a:cubicBezTo>
                  <a:cubicBezTo>
                    <a:pt x="6120" y="6346"/>
                    <a:pt x="6132" y="6180"/>
                    <a:pt x="6168" y="6013"/>
                  </a:cubicBezTo>
                  <a:cubicBezTo>
                    <a:pt x="6537" y="3810"/>
                    <a:pt x="7609" y="1643"/>
                    <a:pt x="8990" y="346"/>
                  </a:cubicBez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3"/>
            <p:cNvSpPr/>
            <p:nvPr/>
          </p:nvSpPr>
          <p:spPr>
            <a:xfrm rot="1865792">
              <a:off x="-421050" y="4475648"/>
              <a:ext cx="688607" cy="610484"/>
            </a:xfrm>
            <a:custGeom>
              <a:avLst/>
              <a:gdLst/>
              <a:ahLst/>
              <a:cxnLst/>
              <a:rect l="l" t="t" r="r" b="b"/>
              <a:pathLst>
                <a:path w="24980" h="22146" extrusionOk="0">
                  <a:moveTo>
                    <a:pt x="24694" y="0"/>
                  </a:moveTo>
                  <a:cubicBezTo>
                    <a:pt x="23420" y="1012"/>
                    <a:pt x="22610" y="2810"/>
                    <a:pt x="22241" y="3798"/>
                  </a:cubicBezTo>
                  <a:cubicBezTo>
                    <a:pt x="22110" y="4120"/>
                    <a:pt x="22003" y="4453"/>
                    <a:pt x="21884" y="4775"/>
                  </a:cubicBezTo>
                  <a:cubicBezTo>
                    <a:pt x="21539" y="5739"/>
                    <a:pt x="21193" y="6727"/>
                    <a:pt x="20681" y="7608"/>
                  </a:cubicBezTo>
                  <a:cubicBezTo>
                    <a:pt x="20455" y="7977"/>
                    <a:pt x="20181" y="8335"/>
                    <a:pt x="19931" y="8692"/>
                  </a:cubicBezTo>
                  <a:cubicBezTo>
                    <a:pt x="19586" y="9168"/>
                    <a:pt x="19229" y="9668"/>
                    <a:pt x="18955" y="10204"/>
                  </a:cubicBezTo>
                  <a:cubicBezTo>
                    <a:pt x="18610" y="10883"/>
                    <a:pt x="18395" y="11609"/>
                    <a:pt x="18193" y="12323"/>
                  </a:cubicBezTo>
                  <a:cubicBezTo>
                    <a:pt x="18062" y="12788"/>
                    <a:pt x="17919" y="13276"/>
                    <a:pt x="17740" y="13716"/>
                  </a:cubicBezTo>
                  <a:cubicBezTo>
                    <a:pt x="17550" y="14216"/>
                    <a:pt x="17312" y="14693"/>
                    <a:pt x="17086" y="15145"/>
                  </a:cubicBezTo>
                  <a:cubicBezTo>
                    <a:pt x="16931" y="15466"/>
                    <a:pt x="16764" y="15800"/>
                    <a:pt x="16609" y="16133"/>
                  </a:cubicBezTo>
                  <a:cubicBezTo>
                    <a:pt x="16216" y="17026"/>
                    <a:pt x="15919" y="17979"/>
                    <a:pt x="15633" y="18884"/>
                  </a:cubicBezTo>
                  <a:lnTo>
                    <a:pt x="14883" y="21265"/>
                  </a:lnTo>
                  <a:cubicBezTo>
                    <a:pt x="14740" y="21122"/>
                    <a:pt x="14585" y="20967"/>
                    <a:pt x="14442" y="20800"/>
                  </a:cubicBezTo>
                  <a:cubicBezTo>
                    <a:pt x="13311" y="19634"/>
                    <a:pt x="12025" y="18324"/>
                    <a:pt x="10799" y="17407"/>
                  </a:cubicBezTo>
                  <a:lnTo>
                    <a:pt x="10466" y="17169"/>
                  </a:lnTo>
                  <a:cubicBezTo>
                    <a:pt x="9847" y="16717"/>
                    <a:pt x="9204" y="16252"/>
                    <a:pt x="8680" y="15681"/>
                  </a:cubicBezTo>
                  <a:cubicBezTo>
                    <a:pt x="8489" y="15466"/>
                    <a:pt x="8299" y="15205"/>
                    <a:pt x="8096" y="14966"/>
                  </a:cubicBezTo>
                  <a:cubicBezTo>
                    <a:pt x="7858" y="14669"/>
                    <a:pt x="7620" y="14371"/>
                    <a:pt x="7358" y="14097"/>
                  </a:cubicBezTo>
                  <a:cubicBezTo>
                    <a:pt x="6930" y="13657"/>
                    <a:pt x="6418" y="13300"/>
                    <a:pt x="5929" y="12966"/>
                  </a:cubicBezTo>
                  <a:cubicBezTo>
                    <a:pt x="5739" y="12823"/>
                    <a:pt x="5537" y="12692"/>
                    <a:pt x="5358" y="12561"/>
                  </a:cubicBezTo>
                  <a:cubicBezTo>
                    <a:pt x="2822" y="10680"/>
                    <a:pt x="929" y="7561"/>
                    <a:pt x="453" y="4418"/>
                  </a:cubicBezTo>
                  <a:lnTo>
                    <a:pt x="0" y="4489"/>
                  </a:lnTo>
                  <a:cubicBezTo>
                    <a:pt x="512" y="7739"/>
                    <a:pt x="2465" y="10978"/>
                    <a:pt x="5096" y="12930"/>
                  </a:cubicBezTo>
                  <a:cubicBezTo>
                    <a:pt x="5287" y="13085"/>
                    <a:pt x="5477" y="13216"/>
                    <a:pt x="5679" y="13347"/>
                  </a:cubicBezTo>
                  <a:cubicBezTo>
                    <a:pt x="6180" y="13704"/>
                    <a:pt x="6644" y="14038"/>
                    <a:pt x="7049" y="14431"/>
                  </a:cubicBezTo>
                  <a:cubicBezTo>
                    <a:pt x="7299" y="14693"/>
                    <a:pt x="7501" y="14966"/>
                    <a:pt x="7739" y="15264"/>
                  </a:cubicBezTo>
                  <a:cubicBezTo>
                    <a:pt x="7942" y="15526"/>
                    <a:pt x="8132" y="15776"/>
                    <a:pt x="8358" y="16014"/>
                  </a:cubicBezTo>
                  <a:cubicBezTo>
                    <a:pt x="8906" y="16621"/>
                    <a:pt x="9573" y="17098"/>
                    <a:pt x="10216" y="17562"/>
                  </a:cubicBezTo>
                  <a:lnTo>
                    <a:pt x="10537" y="17800"/>
                  </a:lnTo>
                  <a:cubicBezTo>
                    <a:pt x="11752" y="18681"/>
                    <a:pt x="13014" y="19991"/>
                    <a:pt x="14133" y="21134"/>
                  </a:cubicBezTo>
                  <a:cubicBezTo>
                    <a:pt x="14371" y="21396"/>
                    <a:pt x="14609" y="21634"/>
                    <a:pt x="14847" y="21872"/>
                  </a:cubicBezTo>
                  <a:lnTo>
                    <a:pt x="15109" y="22146"/>
                  </a:lnTo>
                  <a:lnTo>
                    <a:pt x="16097" y="18991"/>
                  </a:lnTo>
                  <a:cubicBezTo>
                    <a:pt x="16371" y="18074"/>
                    <a:pt x="16657" y="17157"/>
                    <a:pt x="17050" y="16276"/>
                  </a:cubicBezTo>
                  <a:cubicBezTo>
                    <a:pt x="17193" y="15955"/>
                    <a:pt x="17348" y="15621"/>
                    <a:pt x="17502" y="15312"/>
                  </a:cubicBezTo>
                  <a:cubicBezTo>
                    <a:pt x="17740" y="14835"/>
                    <a:pt x="17979" y="14347"/>
                    <a:pt x="18181" y="13835"/>
                  </a:cubicBezTo>
                  <a:cubicBezTo>
                    <a:pt x="18360" y="13383"/>
                    <a:pt x="18502" y="12883"/>
                    <a:pt x="18633" y="12407"/>
                  </a:cubicBezTo>
                  <a:cubicBezTo>
                    <a:pt x="18836" y="11728"/>
                    <a:pt x="19038" y="11025"/>
                    <a:pt x="19372" y="10383"/>
                  </a:cubicBezTo>
                  <a:cubicBezTo>
                    <a:pt x="19634" y="9871"/>
                    <a:pt x="19979" y="9394"/>
                    <a:pt x="20324" y="8930"/>
                  </a:cubicBezTo>
                  <a:cubicBezTo>
                    <a:pt x="20574" y="8573"/>
                    <a:pt x="20836" y="8204"/>
                    <a:pt x="21074" y="7811"/>
                  </a:cubicBezTo>
                  <a:cubicBezTo>
                    <a:pt x="21634" y="6906"/>
                    <a:pt x="21991" y="5894"/>
                    <a:pt x="22324" y="4906"/>
                  </a:cubicBezTo>
                  <a:cubicBezTo>
                    <a:pt x="22432" y="4584"/>
                    <a:pt x="22551" y="4275"/>
                    <a:pt x="22670" y="3941"/>
                  </a:cubicBezTo>
                  <a:cubicBezTo>
                    <a:pt x="23015" y="3001"/>
                    <a:pt x="23789" y="1298"/>
                    <a:pt x="24979" y="357"/>
                  </a:cubicBezTo>
                  <a:lnTo>
                    <a:pt x="246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3"/>
            <p:cNvSpPr/>
            <p:nvPr/>
          </p:nvSpPr>
          <p:spPr>
            <a:xfrm rot="1865792">
              <a:off x="-184266" y="4178291"/>
              <a:ext cx="290494" cy="628237"/>
            </a:xfrm>
            <a:custGeom>
              <a:avLst/>
              <a:gdLst/>
              <a:ahLst/>
              <a:cxnLst/>
              <a:rect l="l" t="t" r="r" b="b"/>
              <a:pathLst>
                <a:path w="10538" h="2279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" y="1382"/>
                    <a:pt x="215" y="2751"/>
                    <a:pt x="501" y="4275"/>
                  </a:cubicBezTo>
                  <a:cubicBezTo>
                    <a:pt x="977" y="6895"/>
                    <a:pt x="1572" y="9657"/>
                    <a:pt x="3037" y="11955"/>
                  </a:cubicBezTo>
                  <a:cubicBezTo>
                    <a:pt x="3239" y="12252"/>
                    <a:pt x="3442" y="12550"/>
                    <a:pt x="3656" y="12848"/>
                  </a:cubicBezTo>
                  <a:cubicBezTo>
                    <a:pt x="3954" y="13253"/>
                    <a:pt x="4239" y="13669"/>
                    <a:pt x="4489" y="14098"/>
                  </a:cubicBezTo>
                  <a:cubicBezTo>
                    <a:pt x="4763" y="14586"/>
                    <a:pt x="5013" y="15110"/>
                    <a:pt x="5227" y="15634"/>
                  </a:cubicBezTo>
                  <a:cubicBezTo>
                    <a:pt x="5347" y="15932"/>
                    <a:pt x="5489" y="16241"/>
                    <a:pt x="5632" y="16539"/>
                  </a:cubicBezTo>
                  <a:cubicBezTo>
                    <a:pt x="6763" y="18908"/>
                    <a:pt x="8514" y="20885"/>
                    <a:pt x="10204" y="22790"/>
                  </a:cubicBezTo>
                  <a:lnTo>
                    <a:pt x="10538" y="22480"/>
                  </a:lnTo>
                  <a:cubicBezTo>
                    <a:pt x="8871" y="20599"/>
                    <a:pt x="7144" y="18646"/>
                    <a:pt x="6049" y="16348"/>
                  </a:cubicBezTo>
                  <a:lnTo>
                    <a:pt x="5644" y="15455"/>
                  </a:lnTo>
                  <a:cubicBezTo>
                    <a:pt x="5418" y="14931"/>
                    <a:pt x="5180" y="14384"/>
                    <a:pt x="4882" y="13872"/>
                  </a:cubicBezTo>
                  <a:cubicBezTo>
                    <a:pt x="4632" y="13407"/>
                    <a:pt x="4335" y="12991"/>
                    <a:pt x="4037" y="12574"/>
                  </a:cubicBezTo>
                  <a:cubicBezTo>
                    <a:pt x="3834" y="12300"/>
                    <a:pt x="3620" y="12002"/>
                    <a:pt x="3430" y="11705"/>
                  </a:cubicBezTo>
                  <a:cubicBezTo>
                    <a:pt x="2001" y="9466"/>
                    <a:pt x="1417" y="6776"/>
                    <a:pt x="941" y="4180"/>
                  </a:cubicBezTo>
                  <a:cubicBezTo>
                    <a:pt x="679" y="2716"/>
                    <a:pt x="477" y="1382"/>
                    <a:pt x="763" y="108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3"/>
            <p:cNvSpPr/>
            <p:nvPr/>
          </p:nvSpPr>
          <p:spPr>
            <a:xfrm rot="3492532">
              <a:off x="6233657" y="-64667"/>
              <a:ext cx="210056" cy="540624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3"/>
            <p:cNvSpPr/>
            <p:nvPr/>
          </p:nvSpPr>
          <p:spPr>
            <a:xfrm rot="3492532">
              <a:off x="6095836" y="336713"/>
              <a:ext cx="193063" cy="352705"/>
            </a:xfrm>
            <a:custGeom>
              <a:avLst/>
              <a:gdLst/>
              <a:ahLst/>
              <a:cxnLst/>
              <a:rect l="l" t="t" r="r" b="b"/>
              <a:pathLst>
                <a:path w="7169" h="13097" extrusionOk="0">
                  <a:moveTo>
                    <a:pt x="6787" y="0"/>
                  </a:moveTo>
                  <a:cubicBezTo>
                    <a:pt x="5692" y="2536"/>
                    <a:pt x="2810" y="3798"/>
                    <a:pt x="1322" y="6120"/>
                  </a:cubicBezTo>
                  <a:cubicBezTo>
                    <a:pt x="1" y="8192"/>
                    <a:pt x="12" y="11049"/>
                    <a:pt x="1358" y="13097"/>
                  </a:cubicBezTo>
                  <a:cubicBezTo>
                    <a:pt x="1703" y="12502"/>
                    <a:pt x="2287" y="12109"/>
                    <a:pt x="2846" y="11704"/>
                  </a:cubicBezTo>
                  <a:cubicBezTo>
                    <a:pt x="4680" y="10406"/>
                    <a:pt x="6299" y="8632"/>
                    <a:pt x="6751" y="6429"/>
                  </a:cubicBezTo>
                  <a:cubicBezTo>
                    <a:pt x="7168" y="4429"/>
                    <a:pt x="6561" y="2048"/>
                    <a:pt x="6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3"/>
            <p:cNvSpPr/>
            <p:nvPr/>
          </p:nvSpPr>
          <p:spPr>
            <a:xfrm rot="3492532">
              <a:off x="5883564" y="164879"/>
              <a:ext cx="252040" cy="283898"/>
            </a:xfrm>
            <a:custGeom>
              <a:avLst/>
              <a:gdLst/>
              <a:ahLst/>
              <a:cxnLst/>
              <a:rect l="l" t="t" r="r" b="b"/>
              <a:pathLst>
                <a:path w="9359" h="10542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548"/>
                    <a:pt x="810" y="5168"/>
                    <a:pt x="2168" y="7346"/>
                  </a:cubicBezTo>
                  <a:cubicBezTo>
                    <a:pt x="2620" y="8049"/>
                    <a:pt x="3156" y="8704"/>
                    <a:pt x="3846" y="9132"/>
                  </a:cubicBezTo>
                  <a:cubicBezTo>
                    <a:pt x="4596" y="9585"/>
                    <a:pt x="5477" y="9775"/>
                    <a:pt x="6323" y="9954"/>
                  </a:cubicBezTo>
                  <a:cubicBezTo>
                    <a:pt x="7024" y="10104"/>
                    <a:pt x="8138" y="10541"/>
                    <a:pt x="8942" y="10541"/>
                  </a:cubicBezTo>
                  <a:cubicBezTo>
                    <a:pt x="9094" y="10541"/>
                    <a:pt x="9234" y="10526"/>
                    <a:pt x="9359" y="10490"/>
                  </a:cubicBezTo>
                  <a:cubicBezTo>
                    <a:pt x="8180" y="8204"/>
                    <a:pt x="7037" y="5465"/>
                    <a:pt x="5299" y="3525"/>
                  </a:cubicBezTo>
                  <a:cubicBezTo>
                    <a:pt x="3870" y="1929"/>
                    <a:pt x="1906" y="95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3"/>
            <p:cNvSpPr/>
            <p:nvPr/>
          </p:nvSpPr>
          <p:spPr>
            <a:xfrm rot="3492532">
              <a:off x="6120466" y="-64129"/>
              <a:ext cx="236663" cy="900682"/>
            </a:xfrm>
            <a:custGeom>
              <a:avLst/>
              <a:gdLst/>
              <a:ahLst/>
              <a:cxnLst/>
              <a:rect l="l" t="t" r="r" b="b"/>
              <a:pathLst>
                <a:path w="8788" h="33445" extrusionOk="0">
                  <a:moveTo>
                    <a:pt x="1072" y="0"/>
                  </a:moveTo>
                  <a:cubicBezTo>
                    <a:pt x="858" y="1489"/>
                    <a:pt x="679" y="2965"/>
                    <a:pt x="536" y="4453"/>
                  </a:cubicBezTo>
                  <a:cubicBezTo>
                    <a:pt x="369" y="5941"/>
                    <a:pt x="250" y="7430"/>
                    <a:pt x="167" y="8918"/>
                  </a:cubicBezTo>
                  <a:cubicBezTo>
                    <a:pt x="0" y="11906"/>
                    <a:pt x="60" y="14907"/>
                    <a:pt x="524" y="17883"/>
                  </a:cubicBezTo>
                  <a:cubicBezTo>
                    <a:pt x="1012" y="20848"/>
                    <a:pt x="1870" y="23765"/>
                    <a:pt x="3227" y="26444"/>
                  </a:cubicBezTo>
                  <a:cubicBezTo>
                    <a:pt x="3917" y="27789"/>
                    <a:pt x="4703" y="29063"/>
                    <a:pt x="5620" y="30254"/>
                  </a:cubicBezTo>
                  <a:cubicBezTo>
                    <a:pt x="6561" y="31433"/>
                    <a:pt x="7608" y="32516"/>
                    <a:pt x="8787" y="33445"/>
                  </a:cubicBezTo>
                  <a:cubicBezTo>
                    <a:pt x="7668" y="32445"/>
                    <a:pt x="6668" y="31326"/>
                    <a:pt x="5811" y="30123"/>
                  </a:cubicBezTo>
                  <a:cubicBezTo>
                    <a:pt x="4930" y="28920"/>
                    <a:pt x="4179" y="27635"/>
                    <a:pt x="3536" y="26301"/>
                  </a:cubicBezTo>
                  <a:cubicBezTo>
                    <a:pt x="2274" y="23622"/>
                    <a:pt x="1417" y="20753"/>
                    <a:pt x="965" y="17812"/>
                  </a:cubicBezTo>
                  <a:cubicBezTo>
                    <a:pt x="477" y="14883"/>
                    <a:pt x="417" y="11906"/>
                    <a:pt x="512" y="8930"/>
                  </a:cubicBezTo>
                  <a:cubicBezTo>
                    <a:pt x="548" y="7442"/>
                    <a:pt x="643" y="5953"/>
                    <a:pt x="739" y="4465"/>
                  </a:cubicBezTo>
                  <a:lnTo>
                    <a:pt x="10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3"/>
            <p:cNvSpPr/>
            <p:nvPr/>
          </p:nvSpPr>
          <p:spPr>
            <a:xfrm rot="3492532">
              <a:off x="5836154" y="187942"/>
              <a:ext cx="485471" cy="426494"/>
            </a:xfrm>
            <a:custGeom>
              <a:avLst/>
              <a:gdLst/>
              <a:ahLst/>
              <a:cxnLst/>
              <a:rect l="l" t="t" r="r" b="b"/>
              <a:pathLst>
                <a:path w="18027" h="15837" extrusionOk="0">
                  <a:moveTo>
                    <a:pt x="17979" y="1"/>
                  </a:moveTo>
                  <a:lnTo>
                    <a:pt x="17979" y="1"/>
                  </a:lnTo>
                  <a:cubicBezTo>
                    <a:pt x="17920" y="1394"/>
                    <a:pt x="17431" y="2704"/>
                    <a:pt x="16812" y="3930"/>
                  </a:cubicBezTo>
                  <a:cubicBezTo>
                    <a:pt x="16217" y="5144"/>
                    <a:pt x="15443" y="6287"/>
                    <a:pt x="14669" y="7442"/>
                  </a:cubicBezTo>
                  <a:cubicBezTo>
                    <a:pt x="13895" y="8585"/>
                    <a:pt x="13169" y="9788"/>
                    <a:pt x="12693" y="11109"/>
                  </a:cubicBezTo>
                  <a:cubicBezTo>
                    <a:pt x="12276" y="12275"/>
                    <a:pt x="12087" y="13514"/>
                    <a:pt x="12134" y="14746"/>
                  </a:cubicBezTo>
                  <a:lnTo>
                    <a:pt x="12134" y="14746"/>
                  </a:lnTo>
                  <a:cubicBezTo>
                    <a:pt x="11083" y="13910"/>
                    <a:pt x="9889" y="13326"/>
                    <a:pt x="8752" y="12705"/>
                  </a:cubicBezTo>
                  <a:cubicBezTo>
                    <a:pt x="8097" y="12348"/>
                    <a:pt x="7466" y="11979"/>
                    <a:pt x="6871" y="11562"/>
                  </a:cubicBezTo>
                  <a:cubicBezTo>
                    <a:pt x="6275" y="11145"/>
                    <a:pt x="5739" y="10633"/>
                    <a:pt x="5239" y="10121"/>
                  </a:cubicBezTo>
                  <a:cubicBezTo>
                    <a:pt x="4227" y="9062"/>
                    <a:pt x="3358" y="7835"/>
                    <a:pt x="2537" y="6621"/>
                  </a:cubicBezTo>
                  <a:cubicBezTo>
                    <a:pt x="1703" y="5394"/>
                    <a:pt x="905" y="4132"/>
                    <a:pt x="1" y="2977"/>
                  </a:cubicBezTo>
                  <a:lnTo>
                    <a:pt x="1" y="2977"/>
                  </a:lnTo>
                  <a:cubicBezTo>
                    <a:pt x="834" y="4204"/>
                    <a:pt x="1572" y="5490"/>
                    <a:pt x="2382" y="6764"/>
                  </a:cubicBezTo>
                  <a:cubicBezTo>
                    <a:pt x="3168" y="8014"/>
                    <a:pt x="3989" y="9264"/>
                    <a:pt x="5001" y="10383"/>
                  </a:cubicBezTo>
                  <a:cubicBezTo>
                    <a:pt x="5501" y="10931"/>
                    <a:pt x="6061" y="11455"/>
                    <a:pt x="6668" y="11907"/>
                  </a:cubicBezTo>
                  <a:cubicBezTo>
                    <a:pt x="7275" y="12348"/>
                    <a:pt x="7918" y="12741"/>
                    <a:pt x="8573" y="13098"/>
                  </a:cubicBezTo>
                  <a:cubicBezTo>
                    <a:pt x="9883" y="13812"/>
                    <a:pt x="11192" y="14491"/>
                    <a:pt x="12276" y="15443"/>
                  </a:cubicBezTo>
                  <a:lnTo>
                    <a:pt x="12705" y="15836"/>
                  </a:lnTo>
                  <a:lnTo>
                    <a:pt x="12645" y="15253"/>
                  </a:lnTo>
                  <a:cubicBezTo>
                    <a:pt x="12502" y="13907"/>
                    <a:pt x="12645" y="12538"/>
                    <a:pt x="13097" y="11264"/>
                  </a:cubicBezTo>
                  <a:cubicBezTo>
                    <a:pt x="13538" y="9978"/>
                    <a:pt x="14252" y="8811"/>
                    <a:pt x="14967" y="7633"/>
                  </a:cubicBezTo>
                  <a:cubicBezTo>
                    <a:pt x="15693" y="6454"/>
                    <a:pt x="16455" y="5275"/>
                    <a:pt x="17027" y="4013"/>
                  </a:cubicBezTo>
                  <a:cubicBezTo>
                    <a:pt x="17574" y="2751"/>
                    <a:pt x="18027" y="1382"/>
                    <a:pt x="17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3"/>
            <p:cNvSpPr/>
            <p:nvPr/>
          </p:nvSpPr>
          <p:spPr>
            <a:xfrm rot="3492532">
              <a:off x="6370591" y="95465"/>
              <a:ext cx="96222" cy="104220"/>
            </a:xfrm>
            <a:custGeom>
              <a:avLst/>
              <a:gdLst/>
              <a:ahLst/>
              <a:cxnLst/>
              <a:rect l="l" t="t" r="r" b="b"/>
              <a:pathLst>
                <a:path w="3573" h="3870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55"/>
                    <a:pt x="274" y="1286"/>
                    <a:pt x="512" y="1905"/>
                  </a:cubicBezTo>
                  <a:cubicBezTo>
                    <a:pt x="774" y="2513"/>
                    <a:pt x="1096" y="3096"/>
                    <a:pt x="1477" y="3644"/>
                  </a:cubicBezTo>
                  <a:lnTo>
                    <a:pt x="1632" y="3870"/>
                  </a:lnTo>
                  <a:lnTo>
                    <a:pt x="1822" y="3691"/>
                  </a:lnTo>
                  <a:cubicBezTo>
                    <a:pt x="2227" y="3298"/>
                    <a:pt x="2560" y="2870"/>
                    <a:pt x="2858" y="2405"/>
                  </a:cubicBezTo>
                  <a:cubicBezTo>
                    <a:pt x="3013" y="2179"/>
                    <a:pt x="3144" y="1929"/>
                    <a:pt x="3263" y="1691"/>
                  </a:cubicBezTo>
                  <a:cubicBezTo>
                    <a:pt x="3382" y="1441"/>
                    <a:pt x="3501" y="1191"/>
                    <a:pt x="3572" y="929"/>
                  </a:cubicBezTo>
                  <a:lnTo>
                    <a:pt x="3572" y="929"/>
                  </a:lnTo>
                  <a:lnTo>
                    <a:pt x="3096" y="1584"/>
                  </a:lnTo>
                  <a:lnTo>
                    <a:pt x="3096" y="1584"/>
                  </a:lnTo>
                  <a:cubicBezTo>
                    <a:pt x="2953" y="1798"/>
                    <a:pt x="2775" y="2001"/>
                    <a:pt x="2608" y="2215"/>
                  </a:cubicBezTo>
                  <a:cubicBezTo>
                    <a:pt x="2323" y="2549"/>
                    <a:pt x="2030" y="2867"/>
                    <a:pt x="1722" y="3169"/>
                  </a:cubicBezTo>
                  <a:lnTo>
                    <a:pt x="1722" y="3169"/>
                  </a:lnTo>
                  <a:cubicBezTo>
                    <a:pt x="1417" y="2702"/>
                    <a:pt x="1126" y="2220"/>
                    <a:pt x="870" y="1739"/>
                  </a:cubicBezTo>
                  <a:cubicBezTo>
                    <a:pt x="572" y="1167"/>
                    <a:pt x="286" y="59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3"/>
            <p:cNvSpPr/>
            <p:nvPr/>
          </p:nvSpPr>
          <p:spPr>
            <a:xfrm rot="3492532">
              <a:off x="6247431" y="137660"/>
              <a:ext cx="148816" cy="143673"/>
            </a:xfrm>
            <a:custGeom>
              <a:avLst/>
              <a:gdLst/>
              <a:ahLst/>
              <a:cxnLst/>
              <a:rect l="l" t="t" r="r" b="b"/>
              <a:pathLst>
                <a:path w="5526" h="5335" extrusionOk="0">
                  <a:moveTo>
                    <a:pt x="1" y="0"/>
                  </a:moveTo>
                  <a:cubicBezTo>
                    <a:pt x="132" y="453"/>
                    <a:pt x="310" y="882"/>
                    <a:pt x="489" y="1310"/>
                  </a:cubicBezTo>
                  <a:cubicBezTo>
                    <a:pt x="667" y="1739"/>
                    <a:pt x="846" y="2179"/>
                    <a:pt x="1060" y="2596"/>
                  </a:cubicBezTo>
                  <a:cubicBezTo>
                    <a:pt x="1453" y="3441"/>
                    <a:pt x="1918" y="4275"/>
                    <a:pt x="2406" y="5061"/>
                  </a:cubicBezTo>
                  <a:lnTo>
                    <a:pt x="2572" y="5334"/>
                  </a:lnTo>
                  <a:lnTo>
                    <a:pt x="2763" y="5096"/>
                  </a:lnTo>
                  <a:cubicBezTo>
                    <a:pt x="3322" y="4418"/>
                    <a:pt x="3858" y="3715"/>
                    <a:pt x="4311" y="2989"/>
                  </a:cubicBezTo>
                  <a:cubicBezTo>
                    <a:pt x="4549" y="2620"/>
                    <a:pt x="4763" y="2251"/>
                    <a:pt x="4966" y="1858"/>
                  </a:cubicBezTo>
                  <a:cubicBezTo>
                    <a:pt x="5168" y="1477"/>
                    <a:pt x="5358" y="1084"/>
                    <a:pt x="5525" y="679"/>
                  </a:cubicBezTo>
                  <a:lnTo>
                    <a:pt x="5525" y="679"/>
                  </a:lnTo>
                  <a:cubicBezTo>
                    <a:pt x="5287" y="1048"/>
                    <a:pt x="5049" y="1417"/>
                    <a:pt x="4787" y="1763"/>
                  </a:cubicBezTo>
                  <a:cubicBezTo>
                    <a:pt x="4537" y="2120"/>
                    <a:pt x="4287" y="2453"/>
                    <a:pt x="4037" y="2798"/>
                  </a:cubicBezTo>
                  <a:cubicBezTo>
                    <a:pt x="3578" y="3403"/>
                    <a:pt x="3110" y="3990"/>
                    <a:pt x="2633" y="4566"/>
                  </a:cubicBezTo>
                  <a:lnTo>
                    <a:pt x="2633" y="4566"/>
                  </a:lnTo>
                  <a:cubicBezTo>
                    <a:pt x="2202" y="3867"/>
                    <a:pt x="1781" y="3159"/>
                    <a:pt x="1370" y="24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3"/>
            <p:cNvSpPr/>
            <p:nvPr/>
          </p:nvSpPr>
          <p:spPr>
            <a:xfrm rot="3492532">
              <a:off x="6168474" y="210915"/>
              <a:ext cx="146877" cy="119624"/>
            </a:xfrm>
            <a:custGeom>
              <a:avLst/>
              <a:gdLst/>
              <a:ahLst/>
              <a:cxnLst/>
              <a:rect l="l" t="t" r="r" b="b"/>
              <a:pathLst>
                <a:path w="5454" h="4442" extrusionOk="0">
                  <a:moveTo>
                    <a:pt x="5453" y="1"/>
                  </a:moveTo>
                  <a:lnTo>
                    <a:pt x="5453" y="1"/>
                  </a:lnTo>
                  <a:cubicBezTo>
                    <a:pt x="4942" y="691"/>
                    <a:pt x="4430" y="1358"/>
                    <a:pt x="3894" y="2013"/>
                  </a:cubicBezTo>
                  <a:cubicBezTo>
                    <a:pt x="3632" y="2358"/>
                    <a:pt x="3358" y="2668"/>
                    <a:pt x="3096" y="2989"/>
                  </a:cubicBezTo>
                  <a:lnTo>
                    <a:pt x="2449" y="3758"/>
                  </a:lnTo>
                  <a:lnTo>
                    <a:pt x="2449" y="3758"/>
                  </a:lnTo>
                  <a:lnTo>
                    <a:pt x="1310" y="2382"/>
                  </a:lnTo>
                  <a:cubicBezTo>
                    <a:pt x="870" y="1858"/>
                    <a:pt x="441" y="1322"/>
                    <a:pt x="0" y="810"/>
                  </a:cubicBezTo>
                  <a:lnTo>
                    <a:pt x="0" y="810"/>
                  </a:lnTo>
                  <a:cubicBezTo>
                    <a:pt x="298" y="1429"/>
                    <a:pt x="655" y="2013"/>
                    <a:pt x="1036" y="2572"/>
                  </a:cubicBezTo>
                  <a:cubicBezTo>
                    <a:pt x="1405" y="3156"/>
                    <a:pt x="1822" y="3703"/>
                    <a:pt x="2263" y="4239"/>
                  </a:cubicBezTo>
                  <a:lnTo>
                    <a:pt x="2417" y="4442"/>
                  </a:lnTo>
                  <a:lnTo>
                    <a:pt x="2596" y="4239"/>
                  </a:lnTo>
                  <a:cubicBezTo>
                    <a:pt x="2894" y="3930"/>
                    <a:pt x="3167" y="3584"/>
                    <a:pt x="3429" y="3263"/>
                  </a:cubicBezTo>
                  <a:cubicBezTo>
                    <a:pt x="3703" y="2930"/>
                    <a:pt x="3953" y="2596"/>
                    <a:pt x="4191" y="2239"/>
                  </a:cubicBezTo>
                  <a:cubicBezTo>
                    <a:pt x="4680" y="1525"/>
                    <a:pt x="5120" y="786"/>
                    <a:pt x="5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3"/>
            <p:cNvSpPr/>
            <p:nvPr/>
          </p:nvSpPr>
          <p:spPr>
            <a:xfrm rot="3492532">
              <a:off x="6210662" y="491695"/>
              <a:ext cx="65737" cy="83053"/>
            </a:xfrm>
            <a:custGeom>
              <a:avLst/>
              <a:gdLst/>
              <a:ahLst/>
              <a:cxnLst/>
              <a:rect l="l" t="t" r="r" b="b"/>
              <a:pathLst>
                <a:path w="2441" h="3084" extrusionOk="0">
                  <a:moveTo>
                    <a:pt x="631" y="0"/>
                  </a:moveTo>
                  <a:lnTo>
                    <a:pt x="631" y="0"/>
                  </a:lnTo>
                  <a:cubicBezTo>
                    <a:pt x="441" y="441"/>
                    <a:pt x="310" y="893"/>
                    <a:pt x="191" y="1358"/>
                  </a:cubicBezTo>
                  <a:cubicBezTo>
                    <a:pt x="95" y="1810"/>
                    <a:pt x="36" y="2274"/>
                    <a:pt x="12" y="2751"/>
                  </a:cubicBezTo>
                  <a:lnTo>
                    <a:pt x="0" y="3084"/>
                  </a:lnTo>
                  <a:lnTo>
                    <a:pt x="0" y="3084"/>
                  </a:lnTo>
                  <a:lnTo>
                    <a:pt x="310" y="2989"/>
                  </a:lnTo>
                  <a:cubicBezTo>
                    <a:pt x="691" y="2870"/>
                    <a:pt x="1084" y="2739"/>
                    <a:pt x="1441" y="2548"/>
                  </a:cubicBezTo>
                  <a:cubicBezTo>
                    <a:pt x="1798" y="2346"/>
                    <a:pt x="2143" y="2120"/>
                    <a:pt x="2441" y="1846"/>
                  </a:cubicBezTo>
                  <a:lnTo>
                    <a:pt x="2441" y="1846"/>
                  </a:lnTo>
                  <a:cubicBezTo>
                    <a:pt x="2048" y="1989"/>
                    <a:pt x="1679" y="2108"/>
                    <a:pt x="1310" y="2227"/>
                  </a:cubicBezTo>
                  <a:lnTo>
                    <a:pt x="502" y="2465"/>
                  </a:lnTo>
                  <a:lnTo>
                    <a:pt x="502" y="2465"/>
                  </a:lnTo>
                  <a:cubicBezTo>
                    <a:pt x="528" y="2112"/>
                    <a:pt x="553" y="1761"/>
                    <a:pt x="572" y="1417"/>
                  </a:cubicBezTo>
                  <a:cubicBezTo>
                    <a:pt x="607" y="941"/>
                    <a:pt x="631" y="476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3"/>
            <p:cNvSpPr/>
            <p:nvPr/>
          </p:nvSpPr>
          <p:spPr>
            <a:xfrm rot="3492532">
              <a:off x="6120561" y="484652"/>
              <a:ext cx="89489" cy="105836"/>
            </a:xfrm>
            <a:custGeom>
              <a:avLst/>
              <a:gdLst/>
              <a:ahLst/>
              <a:cxnLst/>
              <a:rect l="l" t="t" r="r" b="b"/>
              <a:pathLst>
                <a:path w="3323" h="3930" extrusionOk="0">
                  <a:moveTo>
                    <a:pt x="239" y="0"/>
                  </a:moveTo>
                  <a:cubicBezTo>
                    <a:pt x="108" y="596"/>
                    <a:pt x="48" y="1203"/>
                    <a:pt x="36" y="1810"/>
                  </a:cubicBezTo>
                  <a:cubicBezTo>
                    <a:pt x="1" y="2417"/>
                    <a:pt x="36" y="3013"/>
                    <a:pt x="96" y="3632"/>
                  </a:cubicBezTo>
                  <a:lnTo>
                    <a:pt x="120" y="3930"/>
                  </a:lnTo>
                  <a:lnTo>
                    <a:pt x="405" y="3822"/>
                  </a:lnTo>
                  <a:cubicBezTo>
                    <a:pt x="941" y="3632"/>
                    <a:pt x="1453" y="3394"/>
                    <a:pt x="1953" y="3108"/>
                  </a:cubicBezTo>
                  <a:cubicBezTo>
                    <a:pt x="2441" y="2822"/>
                    <a:pt x="2906" y="2477"/>
                    <a:pt x="3322" y="2096"/>
                  </a:cubicBezTo>
                  <a:lnTo>
                    <a:pt x="3322" y="2096"/>
                  </a:lnTo>
                  <a:cubicBezTo>
                    <a:pt x="2798" y="2346"/>
                    <a:pt x="2287" y="2572"/>
                    <a:pt x="1786" y="2798"/>
                  </a:cubicBezTo>
                  <a:cubicBezTo>
                    <a:pt x="1367" y="2964"/>
                    <a:pt x="947" y="3138"/>
                    <a:pt x="521" y="3294"/>
                  </a:cubicBezTo>
                  <a:lnTo>
                    <a:pt x="521" y="3294"/>
                  </a:lnTo>
                  <a:cubicBezTo>
                    <a:pt x="477" y="2795"/>
                    <a:pt x="445" y="2297"/>
                    <a:pt x="405" y="1798"/>
                  </a:cubicBezTo>
                  <a:cubicBezTo>
                    <a:pt x="358" y="1203"/>
                    <a:pt x="310" y="608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3"/>
            <p:cNvSpPr/>
            <p:nvPr/>
          </p:nvSpPr>
          <p:spPr>
            <a:xfrm rot="3492532">
              <a:off x="5962324" y="210914"/>
              <a:ext cx="69615" cy="86931"/>
            </a:xfrm>
            <a:custGeom>
              <a:avLst/>
              <a:gdLst/>
              <a:ahLst/>
              <a:cxnLst/>
              <a:rect l="l" t="t" r="r" b="b"/>
              <a:pathLst>
                <a:path w="2585" h="3228" extrusionOk="0">
                  <a:moveTo>
                    <a:pt x="2204" y="1"/>
                  </a:moveTo>
                  <a:lnTo>
                    <a:pt x="2168" y="1405"/>
                  </a:lnTo>
                  <a:cubicBezTo>
                    <a:pt x="2159" y="1730"/>
                    <a:pt x="2151" y="2056"/>
                    <a:pt x="2135" y="2381"/>
                  </a:cubicBezTo>
                  <a:lnTo>
                    <a:pt x="2135" y="2381"/>
                  </a:lnTo>
                  <a:cubicBezTo>
                    <a:pt x="1857" y="2192"/>
                    <a:pt x="1569" y="2007"/>
                    <a:pt x="1275" y="1822"/>
                  </a:cubicBezTo>
                  <a:cubicBezTo>
                    <a:pt x="858" y="1572"/>
                    <a:pt x="441" y="1334"/>
                    <a:pt x="1" y="1144"/>
                  </a:cubicBezTo>
                  <a:lnTo>
                    <a:pt x="1" y="1144"/>
                  </a:lnTo>
                  <a:cubicBezTo>
                    <a:pt x="322" y="1501"/>
                    <a:pt x="691" y="1810"/>
                    <a:pt x="1049" y="2108"/>
                  </a:cubicBezTo>
                  <a:cubicBezTo>
                    <a:pt x="1430" y="2406"/>
                    <a:pt x="1811" y="2691"/>
                    <a:pt x="2204" y="2977"/>
                  </a:cubicBezTo>
                  <a:lnTo>
                    <a:pt x="2561" y="3227"/>
                  </a:lnTo>
                  <a:lnTo>
                    <a:pt x="2573" y="2810"/>
                  </a:lnTo>
                  <a:cubicBezTo>
                    <a:pt x="2585" y="2334"/>
                    <a:pt x="2585" y="1858"/>
                    <a:pt x="2525" y="1382"/>
                  </a:cubicBezTo>
                  <a:cubicBezTo>
                    <a:pt x="2477" y="917"/>
                    <a:pt x="2382" y="44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3"/>
            <p:cNvSpPr/>
            <p:nvPr/>
          </p:nvSpPr>
          <p:spPr>
            <a:xfrm rot="3492532">
              <a:off x="5935368" y="287068"/>
              <a:ext cx="83699" cy="100396"/>
            </a:xfrm>
            <a:custGeom>
              <a:avLst/>
              <a:gdLst/>
              <a:ahLst/>
              <a:cxnLst/>
              <a:rect l="l" t="t" r="r" b="b"/>
              <a:pathLst>
                <a:path w="3108" h="3728" extrusionOk="0">
                  <a:moveTo>
                    <a:pt x="2263" y="1"/>
                  </a:moveTo>
                  <a:lnTo>
                    <a:pt x="2263" y="1"/>
                  </a:lnTo>
                  <a:cubicBezTo>
                    <a:pt x="2346" y="572"/>
                    <a:pt x="2417" y="1132"/>
                    <a:pt x="2501" y="1703"/>
                  </a:cubicBezTo>
                  <a:cubicBezTo>
                    <a:pt x="2548" y="2141"/>
                    <a:pt x="2596" y="2594"/>
                    <a:pt x="2625" y="3045"/>
                  </a:cubicBezTo>
                  <a:lnTo>
                    <a:pt x="2625" y="3045"/>
                  </a:lnTo>
                  <a:lnTo>
                    <a:pt x="1489" y="2644"/>
                  </a:lnTo>
                  <a:cubicBezTo>
                    <a:pt x="989" y="2477"/>
                    <a:pt x="500" y="2299"/>
                    <a:pt x="0" y="2144"/>
                  </a:cubicBezTo>
                  <a:lnTo>
                    <a:pt x="0" y="2144"/>
                  </a:lnTo>
                  <a:cubicBezTo>
                    <a:pt x="429" y="2465"/>
                    <a:pt x="870" y="2727"/>
                    <a:pt x="1334" y="2977"/>
                  </a:cubicBezTo>
                  <a:cubicBezTo>
                    <a:pt x="1572" y="3096"/>
                    <a:pt x="1810" y="3204"/>
                    <a:pt x="2048" y="3311"/>
                  </a:cubicBezTo>
                  <a:cubicBezTo>
                    <a:pt x="2286" y="3430"/>
                    <a:pt x="2536" y="3513"/>
                    <a:pt x="2775" y="3608"/>
                  </a:cubicBezTo>
                  <a:lnTo>
                    <a:pt x="3108" y="3727"/>
                  </a:lnTo>
                  <a:lnTo>
                    <a:pt x="3096" y="3370"/>
                  </a:lnTo>
                  <a:cubicBezTo>
                    <a:pt x="3060" y="2787"/>
                    <a:pt x="2989" y="2203"/>
                    <a:pt x="2858" y="1644"/>
                  </a:cubicBezTo>
                  <a:cubicBezTo>
                    <a:pt x="2715" y="1072"/>
                    <a:pt x="2525" y="525"/>
                    <a:pt x="2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3"/>
            <p:cNvSpPr/>
            <p:nvPr/>
          </p:nvSpPr>
          <p:spPr>
            <a:xfrm rot="2131633">
              <a:off x="7884376" y="330587"/>
              <a:ext cx="148962" cy="301767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3"/>
            <p:cNvSpPr/>
            <p:nvPr/>
          </p:nvSpPr>
          <p:spPr>
            <a:xfrm rot="-2281775">
              <a:off x="689767" y="4755524"/>
              <a:ext cx="148956" cy="301766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3"/>
            <p:cNvSpPr/>
            <p:nvPr/>
          </p:nvSpPr>
          <p:spPr>
            <a:xfrm rot="2422028" flipH="1">
              <a:off x="317710" y="2839431"/>
              <a:ext cx="158193" cy="103013"/>
            </a:xfrm>
            <a:custGeom>
              <a:avLst/>
              <a:gdLst/>
              <a:ahLst/>
              <a:cxnLst/>
              <a:rect l="l" t="t" r="r" b="b"/>
              <a:pathLst>
                <a:path w="10788" h="7025" extrusionOk="0">
                  <a:moveTo>
                    <a:pt x="644" y="0"/>
                  </a:moveTo>
                  <a:cubicBezTo>
                    <a:pt x="275" y="0"/>
                    <a:pt x="1" y="298"/>
                    <a:pt x="1" y="655"/>
                  </a:cubicBezTo>
                  <a:lnTo>
                    <a:pt x="1" y="6370"/>
                  </a:lnTo>
                  <a:cubicBezTo>
                    <a:pt x="1" y="6739"/>
                    <a:pt x="298" y="7025"/>
                    <a:pt x="644" y="7025"/>
                  </a:cubicBezTo>
                  <a:lnTo>
                    <a:pt x="10133" y="7025"/>
                  </a:lnTo>
                  <a:cubicBezTo>
                    <a:pt x="10490" y="7025"/>
                    <a:pt x="10788" y="6739"/>
                    <a:pt x="10788" y="6370"/>
                  </a:cubicBezTo>
                  <a:lnTo>
                    <a:pt x="10788" y="655"/>
                  </a:lnTo>
                  <a:cubicBezTo>
                    <a:pt x="10788" y="274"/>
                    <a:pt x="10490" y="0"/>
                    <a:pt x="10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3"/>
            <p:cNvSpPr/>
            <p:nvPr/>
          </p:nvSpPr>
          <p:spPr>
            <a:xfrm rot="2422028" flipH="1">
              <a:off x="-135914" y="2811407"/>
              <a:ext cx="352694" cy="995878"/>
            </a:xfrm>
            <a:custGeom>
              <a:avLst/>
              <a:gdLst/>
              <a:ahLst/>
              <a:cxnLst/>
              <a:rect l="l" t="t" r="r" b="b"/>
              <a:pathLst>
                <a:path w="24052" h="67914" extrusionOk="0">
                  <a:moveTo>
                    <a:pt x="8002" y="1"/>
                  </a:moveTo>
                  <a:lnTo>
                    <a:pt x="8002" y="1989"/>
                  </a:lnTo>
                  <a:cubicBezTo>
                    <a:pt x="8002" y="2334"/>
                    <a:pt x="7907" y="2668"/>
                    <a:pt x="7704" y="2941"/>
                  </a:cubicBezTo>
                  <a:lnTo>
                    <a:pt x="798" y="12800"/>
                  </a:lnTo>
                  <a:cubicBezTo>
                    <a:pt x="287" y="13562"/>
                    <a:pt x="1" y="14455"/>
                    <a:pt x="1" y="15360"/>
                  </a:cubicBezTo>
                  <a:lnTo>
                    <a:pt x="1" y="24837"/>
                  </a:lnTo>
                  <a:lnTo>
                    <a:pt x="167" y="25135"/>
                  </a:lnTo>
                  <a:cubicBezTo>
                    <a:pt x="489" y="25742"/>
                    <a:pt x="656" y="26421"/>
                    <a:pt x="656" y="27099"/>
                  </a:cubicBezTo>
                  <a:lnTo>
                    <a:pt x="656" y="47816"/>
                  </a:lnTo>
                  <a:cubicBezTo>
                    <a:pt x="656" y="48280"/>
                    <a:pt x="560" y="48733"/>
                    <a:pt x="370" y="49161"/>
                  </a:cubicBezTo>
                  <a:lnTo>
                    <a:pt x="1" y="50007"/>
                  </a:lnTo>
                  <a:lnTo>
                    <a:pt x="1" y="63651"/>
                  </a:lnTo>
                  <a:lnTo>
                    <a:pt x="120" y="63651"/>
                  </a:lnTo>
                  <a:cubicBezTo>
                    <a:pt x="120" y="66009"/>
                    <a:pt x="2025" y="67914"/>
                    <a:pt x="4370" y="67914"/>
                  </a:cubicBezTo>
                  <a:cubicBezTo>
                    <a:pt x="5906" y="67914"/>
                    <a:pt x="7264" y="67092"/>
                    <a:pt x="8002" y="65866"/>
                  </a:cubicBezTo>
                  <a:cubicBezTo>
                    <a:pt x="8752" y="67092"/>
                    <a:pt x="10109" y="67914"/>
                    <a:pt x="11633" y="67914"/>
                  </a:cubicBezTo>
                  <a:cubicBezTo>
                    <a:pt x="13562" y="67914"/>
                    <a:pt x="15181" y="66640"/>
                    <a:pt x="15717" y="64901"/>
                  </a:cubicBezTo>
                  <a:cubicBezTo>
                    <a:pt x="16253" y="66640"/>
                    <a:pt x="17872" y="67914"/>
                    <a:pt x="19789" y="67914"/>
                  </a:cubicBezTo>
                  <a:cubicBezTo>
                    <a:pt x="22146" y="67914"/>
                    <a:pt x="24051" y="66009"/>
                    <a:pt x="24051" y="63651"/>
                  </a:cubicBezTo>
                  <a:lnTo>
                    <a:pt x="24051" y="50007"/>
                  </a:lnTo>
                  <a:lnTo>
                    <a:pt x="23682" y="49161"/>
                  </a:lnTo>
                  <a:cubicBezTo>
                    <a:pt x="23504" y="48745"/>
                    <a:pt x="23397" y="48280"/>
                    <a:pt x="23397" y="47816"/>
                  </a:cubicBezTo>
                  <a:lnTo>
                    <a:pt x="23397" y="27099"/>
                  </a:lnTo>
                  <a:cubicBezTo>
                    <a:pt x="23361" y="26421"/>
                    <a:pt x="23528" y="25730"/>
                    <a:pt x="23861" y="25135"/>
                  </a:cubicBezTo>
                  <a:lnTo>
                    <a:pt x="24016" y="24837"/>
                  </a:lnTo>
                  <a:lnTo>
                    <a:pt x="24016" y="15360"/>
                  </a:lnTo>
                  <a:cubicBezTo>
                    <a:pt x="24016" y="14431"/>
                    <a:pt x="23742" y="13538"/>
                    <a:pt x="23218" y="12800"/>
                  </a:cubicBezTo>
                  <a:lnTo>
                    <a:pt x="16312" y="2941"/>
                  </a:lnTo>
                  <a:cubicBezTo>
                    <a:pt x="16122" y="2668"/>
                    <a:pt x="16015" y="2334"/>
                    <a:pt x="16015" y="1989"/>
                  </a:cubicBezTo>
                  <a:lnTo>
                    <a:pt x="16015" y="1"/>
                  </a:lnTo>
                  <a:close/>
                </a:path>
              </a:pathLst>
            </a:custGeom>
            <a:solidFill>
              <a:srgbClr val="25BF7C">
                <a:alpha val="5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3"/>
            <p:cNvSpPr/>
            <p:nvPr/>
          </p:nvSpPr>
          <p:spPr>
            <a:xfrm rot="-7738681" flipH="1">
              <a:off x="8719071" y="1884738"/>
              <a:ext cx="131163" cy="213849"/>
            </a:xfrm>
            <a:custGeom>
              <a:avLst/>
              <a:gdLst/>
              <a:ahLst/>
              <a:cxnLst/>
              <a:rect l="l" t="t" r="r" b="b"/>
              <a:pathLst>
                <a:path w="5942" h="9688" extrusionOk="0">
                  <a:moveTo>
                    <a:pt x="2057" y="0"/>
                  </a:moveTo>
                  <a:cubicBezTo>
                    <a:pt x="1465" y="0"/>
                    <a:pt x="885" y="319"/>
                    <a:pt x="465" y="1058"/>
                  </a:cubicBezTo>
                  <a:cubicBezTo>
                    <a:pt x="131" y="1642"/>
                    <a:pt x="24" y="2332"/>
                    <a:pt x="12" y="2999"/>
                  </a:cubicBezTo>
                  <a:cubicBezTo>
                    <a:pt x="0" y="5737"/>
                    <a:pt x="1715" y="8416"/>
                    <a:pt x="4191" y="9547"/>
                  </a:cubicBezTo>
                  <a:cubicBezTo>
                    <a:pt x="4357" y="9620"/>
                    <a:pt x="4540" y="9687"/>
                    <a:pt x="4712" y="9687"/>
                  </a:cubicBezTo>
                  <a:cubicBezTo>
                    <a:pt x="4824" y="9687"/>
                    <a:pt x="4931" y="9658"/>
                    <a:pt x="5025" y="9583"/>
                  </a:cubicBezTo>
                  <a:cubicBezTo>
                    <a:pt x="5132" y="9512"/>
                    <a:pt x="5203" y="9393"/>
                    <a:pt x="5263" y="9262"/>
                  </a:cubicBezTo>
                  <a:cubicBezTo>
                    <a:pt x="5941" y="7845"/>
                    <a:pt x="5656" y="6178"/>
                    <a:pt x="5299" y="4642"/>
                  </a:cubicBezTo>
                  <a:cubicBezTo>
                    <a:pt x="5013" y="3440"/>
                    <a:pt x="4668" y="2237"/>
                    <a:pt x="3989" y="1213"/>
                  </a:cubicBezTo>
                  <a:cubicBezTo>
                    <a:pt x="3501" y="464"/>
                    <a:pt x="2770" y="0"/>
                    <a:pt x="2057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3"/>
            <p:cNvSpPr/>
            <p:nvPr/>
          </p:nvSpPr>
          <p:spPr>
            <a:xfrm rot="-7738681" flipH="1">
              <a:off x="8839235" y="2011455"/>
              <a:ext cx="201072" cy="167803"/>
            </a:xfrm>
            <a:custGeom>
              <a:avLst/>
              <a:gdLst/>
              <a:ahLst/>
              <a:cxnLst/>
              <a:rect l="l" t="t" r="r" b="b"/>
              <a:pathLst>
                <a:path w="9109" h="7602" extrusionOk="0">
                  <a:moveTo>
                    <a:pt x="7160" y="0"/>
                  </a:moveTo>
                  <a:cubicBezTo>
                    <a:pt x="5976" y="0"/>
                    <a:pt x="4647" y="949"/>
                    <a:pt x="3858" y="1555"/>
                  </a:cubicBezTo>
                  <a:cubicBezTo>
                    <a:pt x="2334" y="2746"/>
                    <a:pt x="1084" y="4270"/>
                    <a:pt x="238" y="6008"/>
                  </a:cubicBezTo>
                  <a:cubicBezTo>
                    <a:pt x="119" y="6246"/>
                    <a:pt x="0" y="6497"/>
                    <a:pt x="60" y="6770"/>
                  </a:cubicBezTo>
                  <a:cubicBezTo>
                    <a:pt x="119" y="7032"/>
                    <a:pt x="345" y="7247"/>
                    <a:pt x="584" y="7378"/>
                  </a:cubicBezTo>
                  <a:cubicBezTo>
                    <a:pt x="882" y="7539"/>
                    <a:pt x="1202" y="7602"/>
                    <a:pt x="1530" y="7602"/>
                  </a:cubicBezTo>
                  <a:cubicBezTo>
                    <a:pt x="2000" y="7602"/>
                    <a:pt x="2485" y="7472"/>
                    <a:pt x="2941" y="7318"/>
                  </a:cubicBezTo>
                  <a:cubicBezTo>
                    <a:pt x="4429" y="6818"/>
                    <a:pt x="5822" y="6044"/>
                    <a:pt x="7037" y="5044"/>
                  </a:cubicBezTo>
                  <a:cubicBezTo>
                    <a:pt x="8108" y="4163"/>
                    <a:pt x="9108" y="2913"/>
                    <a:pt x="8930" y="1544"/>
                  </a:cubicBezTo>
                  <a:cubicBezTo>
                    <a:pt x="8894" y="1222"/>
                    <a:pt x="8775" y="889"/>
                    <a:pt x="8561" y="639"/>
                  </a:cubicBezTo>
                  <a:cubicBezTo>
                    <a:pt x="8158" y="178"/>
                    <a:pt x="7672" y="0"/>
                    <a:pt x="7160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3"/>
            <p:cNvSpPr/>
            <p:nvPr/>
          </p:nvSpPr>
          <p:spPr>
            <a:xfrm rot="-7738681" flipH="1">
              <a:off x="8748559" y="1914412"/>
              <a:ext cx="119067" cy="251109"/>
            </a:xfrm>
            <a:custGeom>
              <a:avLst/>
              <a:gdLst/>
              <a:ahLst/>
              <a:cxnLst/>
              <a:rect l="l" t="t" r="r" b="b"/>
              <a:pathLst>
                <a:path w="5394" h="11376" extrusionOk="0">
                  <a:moveTo>
                    <a:pt x="2755" y="0"/>
                  </a:moveTo>
                  <a:cubicBezTo>
                    <a:pt x="2745" y="0"/>
                    <a:pt x="2736" y="1"/>
                    <a:pt x="2727" y="1"/>
                  </a:cubicBezTo>
                  <a:cubicBezTo>
                    <a:pt x="2132" y="13"/>
                    <a:pt x="1584" y="358"/>
                    <a:pt x="1215" y="810"/>
                  </a:cubicBezTo>
                  <a:cubicBezTo>
                    <a:pt x="834" y="1263"/>
                    <a:pt x="631" y="1834"/>
                    <a:pt x="477" y="2406"/>
                  </a:cubicBezTo>
                  <a:cubicBezTo>
                    <a:pt x="0" y="4275"/>
                    <a:pt x="203" y="6263"/>
                    <a:pt x="810" y="8085"/>
                  </a:cubicBezTo>
                  <a:cubicBezTo>
                    <a:pt x="1167" y="9168"/>
                    <a:pt x="1703" y="10240"/>
                    <a:pt x="2548" y="11014"/>
                  </a:cubicBezTo>
                  <a:cubicBezTo>
                    <a:pt x="2757" y="11189"/>
                    <a:pt x="2986" y="11375"/>
                    <a:pt x="3253" y="11375"/>
                  </a:cubicBezTo>
                  <a:cubicBezTo>
                    <a:pt x="3276" y="11375"/>
                    <a:pt x="3299" y="11374"/>
                    <a:pt x="3322" y="11371"/>
                  </a:cubicBezTo>
                  <a:cubicBezTo>
                    <a:pt x="3787" y="11323"/>
                    <a:pt x="4013" y="10788"/>
                    <a:pt x="4132" y="10347"/>
                  </a:cubicBezTo>
                  <a:cubicBezTo>
                    <a:pt x="4703" y="8156"/>
                    <a:pt x="4977" y="5942"/>
                    <a:pt x="5227" y="3703"/>
                  </a:cubicBezTo>
                  <a:cubicBezTo>
                    <a:pt x="5393" y="2258"/>
                    <a:pt x="4510" y="0"/>
                    <a:pt x="2755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3"/>
            <p:cNvSpPr/>
            <p:nvPr/>
          </p:nvSpPr>
          <p:spPr>
            <a:xfrm rot="-7738681" flipH="1">
              <a:off x="8762456" y="1956668"/>
              <a:ext cx="202661" cy="257025"/>
            </a:xfrm>
            <a:custGeom>
              <a:avLst/>
              <a:gdLst/>
              <a:ahLst/>
              <a:cxnLst/>
              <a:rect l="l" t="t" r="r" b="b"/>
              <a:pathLst>
                <a:path w="9181" h="11644" extrusionOk="0">
                  <a:moveTo>
                    <a:pt x="6145" y="0"/>
                  </a:moveTo>
                  <a:cubicBezTo>
                    <a:pt x="5827" y="0"/>
                    <a:pt x="5508" y="43"/>
                    <a:pt x="5203" y="128"/>
                  </a:cubicBezTo>
                  <a:cubicBezTo>
                    <a:pt x="3929" y="474"/>
                    <a:pt x="2905" y="1414"/>
                    <a:pt x="2084" y="2438"/>
                  </a:cubicBezTo>
                  <a:cubicBezTo>
                    <a:pt x="977" y="3819"/>
                    <a:pt x="143" y="5462"/>
                    <a:pt x="60" y="7213"/>
                  </a:cubicBezTo>
                  <a:cubicBezTo>
                    <a:pt x="0" y="8665"/>
                    <a:pt x="500" y="10368"/>
                    <a:pt x="1667" y="11296"/>
                  </a:cubicBezTo>
                  <a:cubicBezTo>
                    <a:pt x="1986" y="11544"/>
                    <a:pt x="2376" y="11644"/>
                    <a:pt x="2789" y="11644"/>
                  </a:cubicBezTo>
                  <a:cubicBezTo>
                    <a:pt x="3686" y="11644"/>
                    <a:pt x="4691" y="11173"/>
                    <a:pt x="5311" y="10725"/>
                  </a:cubicBezTo>
                  <a:cubicBezTo>
                    <a:pt x="6096" y="10165"/>
                    <a:pt x="6715" y="9380"/>
                    <a:pt x="7251" y="8570"/>
                  </a:cubicBezTo>
                  <a:cubicBezTo>
                    <a:pt x="8323" y="6951"/>
                    <a:pt x="9180" y="5105"/>
                    <a:pt x="9168" y="3164"/>
                  </a:cubicBezTo>
                  <a:cubicBezTo>
                    <a:pt x="9168" y="2510"/>
                    <a:pt x="9049" y="1831"/>
                    <a:pt x="8704" y="1283"/>
                  </a:cubicBezTo>
                  <a:cubicBezTo>
                    <a:pt x="8169" y="432"/>
                    <a:pt x="7159" y="0"/>
                    <a:pt x="6145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3"/>
            <p:cNvSpPr/>
            <p:nvPr/>
          </p:nvSpPr>
          <p:spPr>
            <a:xfrm rot="-7738681" flipH="1">
              <a:off x="8806495" y="1901317"/>
              <a:ext cx="142995" cy="55603"/>
            </a:xfrm>
            <a:custGeom>
              <a:avLst/>
              <a:gdLst/>
              <a:ahLst/>
              <a:cxnLst/>
              <a:rect l="l" t="t" r="r" b="b"/>
              <a:pathLst>
                <a:path w="6478" h="2519" extrusionOk="0">
                  <a:moveTo>
                    <a:pt x="1" y="0"/>
                  </a:moveTo>
                  <a:lnTo>
                    <a:pt x="1" y="0"/>
                  </a:lnTo>
                  <a:cubicBezTo>
                    <a:pt x="287" y="977"/>
                    <a:pt x="870" y="1965"/>
                    <a:pt x="1822" y="2334"/>
                  </a:cubicBezTo>
                  <a:cubicBezTo>
                    <a:pt x="2180" y="2469"/>
                    <a:pt x="2556" y="2518"/>
                    <a:pt x="2940" y="2518"/>
                  </a:cubicBezTo>
                  <a:cubicBezTo>
                    <a:pt x="3603" y="2518"/>
                    <a:pt x="4290" y="2373"/>
                    <a:pt x="4954" y="2275"/>
                  </a:cubicBezTo>
                  <a:cubicBezTo>
                    <a:pt x="5192" y="2239"/>
                    <a:pt x="5487" y="2182"/>
                    <a:pt x="5765" y="2182"/>
                  </a:cubicBezTo>
                  <a:cubicBezTo>
                    <a:pt x="6043" y="2182"/>
                    <a:pt x="6305" y="2239"/>
                    <a:pt x="6478" y="2429"/>
                  </a:cubicBezTo>
                  <a:cubicBezTo>
                    <a:pt x="6204" y="1572"/>
                    <a:pt x="5430" y="917"/>
                    <a:pt x="4573" y="798"/>
                  </a:cubicBezTo>
                  <a:cubicBezTo>
                    <a:pt x="4458" y="784"/>
                    <a:pt x="4342" y="778"/>
                    <a:pt x="4227" y="778"/>
                  </a:cubicBezTo>
                  <a:cubicBezTo>
                    <a:pt x="3582" y="778"/>
                    <a:pt x="2931" y="965"/>
                    <a:pt x="2289" y="965"/>
                  </a:cubicBezTo>
                  <a:cubicBezTo>
                    <a:pt x="2272" y="965"/>
                    <a:pt x="2256" y="965"/>
                    <a:pt x="2239" y="965"/>
                  </a:cubicBezTo>
                  <a:cubicBezTo>
                    <a:pt x="1406" y="953"/>
                    <a:pt x="584" y="59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3"/>
            <p:cNvSpPr/>
            <p:nvPr/>
          </p:nvSpPr>
          <p:spPr>
            <a:xfrm rot="-7738681" flipH="1">
              <a:off x="8923866" y="1964602"/>
              <a:ext cx="146924" cy="75668"/>
            </a:xfrm>
            <a:custGeom>
              <a:avLst/>
              <a:gdLst/>
              <a:ahLst/>
              <a:cxnLst/>
              <a:rect l="l" t="t" r="r" b="b"/>
              <a:pathLst>
                <a:path w="6656" h="3428" extrusionOk="0">
                  <a:moveTo>
                    <a:pt x="1594" y="0"/>
                  </a:moveTo>
                  <a:cubicBezTo>
                    <a:pt x="1021" y="0"/>
                    <a:pt x="449" y="179"/>
                    <a:pt x="0" y="532"/>
                  </a:cubicBezTo>
                  <a:cubicBezTo>
                    <a:pt x="143" y="501"/>
                    <a:pt x="288" y="486"/>
                    <a:pt x="433" y="486"/>
                  </a:cubicBezTo>
                  <a:cubicBezTo>
                    <a:pt x="1326" y="486"/>
                    <a:pt x="2213" y="1061"/>
                    <a:pt x="2572" y="1901"/>
                  </a:cubicBezTo>
                  <a:cubicBezTo>
                    <a:pt x="2715" y="2163"/>
                    <a:pt x="2775" y="2449"/>
                    <a:pt x="2929" y="2699"/>
                  </a:cubicBezTo>
                  <a:cubicBezTo>
                    <a:pt x="3249" y="3189"/>
                    <a:pt x="3847" y="3427"/>
                    <a:pt x="4432" y="3427"/>
                  </a:cubicBezTo>
                  <a:cubicBezTo>
                    <a:pt x="4544" y="3427"/>
                    <a:pt x="4654" y="3419"/>
                    <a:pt x="4763" y="3402"/>
                  </a:cubicBezTo>
                  <a:cubicBezTo>
                    <a:pt x="5453" y="3306"/>
                    <a:pt x="6061" y="2925"/>
                    <a:pt x="6656" y="2580"/>
                  </a:cubicBezTo>
                  <a:lnTo>
                    <a:pt x="6656" y="2580"/>
                  </a:lnTo>
                  <a:cubicBezTo>
                    <a:pt x="6512" y="2627"/>
                    <a:pt x="6365" y="2649"/>
                    <a:pt x="6218" y="2649"/>
                  </a:cubicBezTo>
                  <a:cubicBezTo>
                    <a:pt x="5619" y="2649"/>
                    <a:pt x="5009" y="2296"/>
                    <a:pt x="4560" y="1866"/>
                  </a:cubicBezTo>
                  <a:cubicBezTo>
                    <a:pt x="3989" y="1330"/>
                    <a:pt x="3513" y="675"/>
                    <a:pt x="2834" y="306"/>
                  </a:cubicBezTo>
                  <a:cubicBezTo>
                    <a:pt x="2456" y="101"/>
                    <a:pt x="2025" y="0"/>
                    <a:pt x="15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3"/>
            <p:cNvSpPr/>
            <p:nvPr/>
          </p:nvSpPr>
          <p:spPr>
            <a:xfrm rot="-7738681" flipH="1">
              <a:off x="8869793" y="1971113"/>
              <a:ext cx="74146" cy="121537"/>
            </a:xfrm>
            <a:custGeom>
              <a:avLst/>
              <a:gdLst/>
              <a:ahLst/>
              <a:cxnLst/>
              <a:rect l="l" t="t" r="r" b="b"/>
              <a:pathLst>
                <a:path w="3359" h="5506" extrusionOk="0">
                  <a:moveTo>
                    <a:pt x="3358" y="0"/>
                  </a:moveTo>
                  <a:lnTo>
                    <a:pt x="3358" y="0"/>
                  </a:lnTo>
                  <a:cubicBezTo>
                    <a:pt x="2798" y="905"/>
                    <a:pt x="1679" y="1322"/>
                    <a:pt x="941" y="2096"/>
                  </a:cubicBezTo>
                  <a:cubicBezTo>
                    <a:pt x="310" y="2763"/>
                    <a:pt x="1" y="3703"/>
                    <a:pt x="48" y="4620"/>
                  </a:cubicBezTo>
                  <a:cubicBezTo>
                    <a:pt x="58" y="4811"/>
                    <a:pt x="119" y="5506"/>
                    <a:pt x="333" y="5506"/>
                  </a:cubicBezTo>
                  <a:cubicBezTo>
                    <a:pt x="372" y="5506"/>
                    <a:pt x="415" y="5483"/>
                    <a:pt x="465" y="5430"/>
                  </a:cubicBezTo>
                  <a:cubicBezTo>
                    <a:pt x="584" y="5310"/>
                    <a:pt x="620" y="4894"/>
                    <a:pt x="715" y="4727"/>
                  </a:cubicBezTo>
                  <a:cubicBezTo>
                    <a:pt x="834" y="4501"/>
                    <a:pt x="1001" y="4287"/>
                    <a:pt x="1179" y="4084"/>
                  </a:cubicBezTo>
                  <a:cubicBezTo>
                    <a:pt x="1608" y="3584"/>
                    <a:pt x="2144" y="3179"/>
                    <a:pt x="2513" y="2632"/>
                  </a:cubicBezTo>
                  <a:cubicBezTo>
                    <a:pt x="3049" y="1858"/>
                    <a:pt x="3215" y="917"/>
                    <a:pt x="3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3"/>
            <p:cNvSpPr/>
            <p:nvPr/>
          </p:nvSpPr>
          <p:spPr>
            <a:xfrm rot="-7738681" flipH="1">
              <a:off x="8940605" y="1760196"/>
              <a:ext cx="99885" cy="223936"/>
            </a:xfrm>
            <a:custGeom>
              <a:avLst/>
              <a:gdLst/>
              <a:ahLst/>
              <a:cxnLst/>
              <a:rect l="l" t="t" r="r" b="b"/>
              <a:pathLst>
                <a:path w="4525" h="10145" extrusionOk="0">
                  <a:moveTo>
                    <a:pt x="4061" y="1"/>
                  </a:moveTo>
                  <a:cubicBezTo>
                    <a:pt x="3894" y="2918"/>
                    <a:pt x="2525" y="5608"/>
                    <a:pt x="1132" y="8121"/>
                  </a:cubicBezTo>
                  <a:cubicBezTo>
                    <a:pt x="775" y="8775"/>
                    <a:pt x="429" y="9347"/>
                    <a:pt x="1" y="9835"/>
                  </a:cubicBezTo>
                  <a:lnTo>
                    <a:pt x="334" y="10145"/>
                  </a:lnTo>
                  <a:cubicBezTo>
                    <a:pt x="798" y="9621"/>
                    <a:pt x="1144" y="9014"/>
                    <a:pt x="1525" y="8359"/>
                  </a:cubicBezTo>
                  <a:cubicBezTo>
                    <a:pt x="2953" y="5799"/>
                    <a:pt x="4358" y="3049"/>
                    <a:pt x="4525" y="24"/>
                  </a:cubicBezTo>
                  <a:lnTo>
                    <a:pt x="4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2" name="Google Shape;872;p23"/>
            <p:cNvGrpSpPr/>
            <p:nvPr/>
          </p:nvGrpSpPr>
          <p:grpSpPr>
            <a:xfrm rot="-1324913">
              <a:off x="8697861" y="-353468"/>
              <a:ext cx="470024" cy="1364716"/>
              <a:chOff x="1460575" y="5630575"/>
              <a:chExt cx="645350" cy="1873775"/>
            </a:xfrm>
          </p:grpSpPr>
          <p:sp>
            <p:nvSpPr>
              <p:cNvPr id="873" name="Google Shape;873;p23"/>
              <p:cNvSpPr/>
              <p:nvPr/>
            </p:nvSpPr>
            <p:spPr>
              <a:xfrm>
                <a:off x="1648400" y="5630575"/>
                <a:ext cx="269700" cy="175650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7026" extrusionOk="0">
                    <a:moveTo>
                      <a:pt x="656" y="1"/>
                    </a:moveTo>
                    <a:cubicBezTo>
                      <a:pt x="287" y="1"/>
                      <a:pt x="1" y="298"/>
                      <a:pt x="1" y="656"/>
                    </a:cubicBezTo>
                    <a:lnTo>
                      <a:pt x="1" y="6371"/>
                    </a:lnTo>
                    <a:cubicBezTo>
                      <a:pt x="1" y="6740"/>
                      <a:pt x="298" y="7025"/>
                      <a:pt x="656" y="7025"/>
                    </a:cubicBezTo>
                    <a:lnTo>
                      <a:pt x="10133" y="7025"/>
                    </a:lnTo>
                    <a:cubicBezTo>
                      <a:pt x="10490" y="7025"/>
                      <a:pt x="10776" y="6740"/>
                      <a:pt x="10788" y="6371"/>
                    </a:cubicBezTo>
                    <a:lnTo>
                      <a:pt x="10788" y="656"/>
                    </a:lnTo>
                    <a:cubicBezTo>
                      <a:pt x="10788" y="275"/>
                      <a:pt x="10490" y="1"/>
                      <a:pt x="10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3"/>
              <p:cNvSpPr/>
              <p:nvPr/>
            </p:nvSpPr>
            <p:spPr>
              <a:xfrm>
                <a:off x="1460575" y="5806500"/>
                <a:ext cx="645350" cy="1697850"/>
              </a:xfrm>
              <a:custGeom>
                <a:avLst/>
                <a:gdLst/>
                <a:ahLst/>
                <a:cxnLst/>
                <a:rect l="l" t="t" r="r" b="b"/>
                <a:pathLst>
                  <a:path w="25814" h="67914" extrusionOk="0">
                    <a:moveTo>
                      <a:pt x="8597" y="0"/>
                    </a:moveTo>
                    <a:lnTo>
                      <a:pt x="8597" y="512"/>
                    </a:lnTo>
                    <a:cubicBezTo>
                      <a:pt x="8597" y="941"/>
                      <a:pt x="8347" y="1322"/>
                      <a:pt x="7942" y="1489"/>
                    </a:cubicBezTo>
                    <a:cubicBezTo>
                      <a:pt x="3275" y="3441"/>
                      <a:pt x="1" y="8037"/>
                      <a:pt x="1" y="13407"/>
                    </a:cubicBezTo>
                    <a:lnTo>
                      <a:pt x="1" y="63651"/>
                    </a:lnTo>
                    <a:lnTo>
                      <a:pt x="132" y="63651"/>
                    </a:lnTo>
                    <a:cubicBezTo>
                      <a:pt x="132" y="66008"/>
                      <a:pt x="2192" y="67913"/>
                      <a:pt x="4704" y="67913"/>
                    </a:cubicBezTo>
                    <a:cubicBezTo>
                      <a:pt x="6359" y="67913"/>
                      <a:pt x="7800" y="67092"/>
                      <a:pt x="8597" y="65866"/>
                    </a:cubicBezTo>
                    <a:cubicBezTo>
                      <a:pt x="9407" y="67092"/>
                      <a:pt x="10848" y="67913"/>
                      <a:pt x="12503" y="67913"/>
                    </a:cubicBezTo>
                    <a:cubicBezTo>
                      <a:pt x="14550" y="67913"/>
                      <a:pt x="16301" y="66639"/>
                      <a:pt x="16872" y="64901"/>
                    </a:cubicBezTo>
                    <a:cubicBezTo>
                      <a:pt x="17456" y="66639"/>
                      <a:pt x="19182" y="67913"/>
                      <a:pt x="21254" y="67913"/>
                    </a:cubicBezTo>
                    <a:cubicBezTo>
                      <a:pt x="23778" y="67913"/>
                      <a:pt x="25814" y="66008"/>
                      <a:pt x="25814" y="63651"/>
                    </a:cubicBezTo>
                    <a:lnTo>
                      <a:pt x="25814" y="13407"/>
                    </a:lnTo>
                    <a:cubicBezTo>
                      <a:pt x="25814" y="8037"/>
                      <a:pt x="22540" y="3441"/>
                      <a:pt x="17872" y="1489"/>
                    </a:cubicBezTo>
                    <a:cubicBezTo>
                      <a:pt x="17467" y="1310"/>
                      <a:pt x="17206" y="941"/>
                      <a:pt x="17206" y="512"/>
                    </a:cubicBezTo>
                    <a:lnTo>
                      <a:pt x="17206" y="0"/>
                    </a:lnTo>
                    <a:close/>
                  </a:path>
                </a:pathLst>
              </a:custGeom>
              <a:solidFill>
                <a:srgbClr val="25BF7C">
                  <a:alpha val="51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5" name="Google Shape;875;p23"/>
            <p:cNvSpPr/>
            <p:nvPr/>
          </p:nvSpPr>
          <p:spPr>
            <a:xfrm rot="-3525496">
              <a:off x="8618451" y="-65787"/>
              <a:ext cx="190880" cy="134748"/>
            </a:xfrm>
            <a:prstGeom prst="ellipse">
              <a:avLst/>
            </a:prstGeom>
            <a:solidFill>
              <a:schemeClr val="accent1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7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 b="1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 b="1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 b="1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 b="1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 b="1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 b="1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 b="1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 b="1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 b="1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Char char="●"/>
              <a:defRPr sz="16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Char char="○"/>
              <a:defRPr sz="16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Char char="■"/>
              <a:defRPr sz="16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Char char="●"/>
              <a:defRPr sz="16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Char char="○"/>
              <a:defRPr sz="16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Char char="■"/>
              <a:defRPr sz="16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Char char="●"/>
              <a:defRPr sz="16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Char char="○"/>
              <a:defRPr sz="16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Char char="■"/>
              <a:defRPr sz="16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4" r:id="rId3"/>
    <p:sldLayoutId id="2147483656" r:id="rId4"/>
    <p:sldLayoutId id="2147483659" r:id="rId5"/>
    <p:sldLayoutId id="2147483660" r:id="rId6"/>
    <p:sldLayoutId id="2147483665" r:id="rId7"/>
    <p:sldLayoutId id="2147483666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28"/>
          <p:cNvSpPr/>
          <p:nvPr/>
        </p:nvSpPr>
        <p:spPr>
          <a:xfrm>
            <a:off x="3019800" y="66325"/>
            <a:ext cx="3104400" cy="3104700"/>
          </a:xfrm>
          <a:prstGeom prst="ellipse">
            <a:avLst/>
          </a:prstGeom>
          <a:solidFill>
            <a:schemeClr val="accent2">
              <a:alpha val="229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28"/>
          <p:cNvSpPr/>
          <p:nvPr/>
        </p:nvSpPr>
        <p:spPr>
          <a:xfrm>
            <a:off x="3243300" y="289975"/>
            <a:ext cx="2657400" cy="2657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28"/>
          <p:cNvSpPr txBox="1">
            <a:spLocks noGrp="1"/>
          </p:cNvSpPr>
          <p:nvPr>
            <p:ph type="ctrTitle"/>
          </p:nvPr>
        </p:nvSpPr>
        <p:spPr>
          <a:xfrm>
            <a:off x="1945488" y="2357650"/>
            <a:ext cx="5262600" cy="172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4800" dirty="0" smtClean="0"/>
              <a:t>LET</a:t>
            </a:r>
            <a:r>
              <a:rPr lang="en-US" sz="4800" dirty="0" smtClean="0"/>
              <a:t>’S PUT IT ALL IN THE RIGHT PLACE! </a:t>
            </a:r>
            <a:endParaRPr sz="4800" dirty="0"/>
          </a:p>
        </p:txBody>
      </p:sp>
      <p:sp>
        <p:nvSpPr>
          <p:cNvPr id="944" name="Google Shape;944;p28"/>
          <p:cNvSpPr txBox="1">
            <a:spLocks noGrp="1"/>
          </p:cNvSpPr>
          <p:nvPr>
            <p:ph type="subTitle" idx="1"/>
          </p:nvPr>
        </p:nvSpPr>
        <p:spPr>
          <a:xfrm>
            <a:off x="2200575" y="4142400"/>
            <a:ext cx="4743000" cy="5998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I.D.A. Waste Management </a:t>
            </a:r>
            <a:r>
              <a:rPr lang="en" dirty="0" smtClean="0"/>
              <a:t>Bistrita-Nasaud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4</a:t>
            </a:r>
            <a:r>
              <a:rPr lang="en" baseline="30000" dirty="0" smtClean="0"/>
              <a:t>th</a:t>
            </a:r>
            <a:r>
              <a:rPr lang="en" dirty="0" smtClean="0"/>
              <a:t> April 2022</a:t>
            </a:r>
            <a:endParaRPr dirty="0"/>
          </a:p>
        </p:txBody>
      </p:sp>
      <p:grpSp>
        <p:nvGrpSpPr>
          <p:cNvPr id="945" name="Google Shape;945;p28"/>
          <p:cNvGrpSpPr/>
          <p:nvPr/>
        </p:nvGrpSpPr>
        <p:grpSpPr>
          <a:xfrm>
            <a:off x="3577298" y="553941"/>
            <a:ext cx="1989575" cy="1742759"/>
            <a:chOff x="5906725" y="2939825"/>
            <a:chExt cx="2346750" cy="2055625"/>
          </a:xfrm>
        </p:grpSpPr>
        <p:sp>
          <p:nvSpPr>
            <p:cNvPr id="946" name="Google Shape;946;p28"/>
            <p:cNvSpPr/>
            <p:nvPr/>
          </p:nvSpPr>
          <p:spPr>
            <a:xfrm>
              <a:off x="7430425" y="4304175"/>
              <a:ext cx="715000" cy="383200"/>
            </a:xfrm>
            <a:custGeom>
              <a:avLst/>
              <a:gdLst/>
              <a:ahLst/>
              <a:cxnLst/>
              <a:rect l="l" t="t" r="r" b="b"/>
              <a:pathLst>
                <a:path w="28600" h="15328" extrusionOk="0">
                  <a:moveTo>
                    <a:pt x="7067" y="0"/>
                  </a:moveTo>
                  <a:cubicBezTo>
                    <a:pt x="6012" y="0"/>
                    <a:pt x="4930" y="151"/>
                    <a:pt x="3739" y="481"/>
                  </a:cubicBezTo>
                  <a:cubicBezTo>
                    <a:pt x="3739" y="481"/>
                    <a:pt x="643" y="1362"/>
                    <a:pt x="0" y="3362"/>
                  </a:cubicBezTo>
                  <a:cubicBezTo>
                    <a:pt x="1632" y="6208"/>
                    <a:pt x="4060" y="8565"/>
                    <a:pt x="6894" y="10149"/>
                  </a:cubicBezTo>
                  <a:cubicBezTo>
                    <a:pt x="6775" y="9363"/>
                    <a:pt x="6751" y="8577"/>
                    <a:pt x="7061" y="7863"/>
                  </a:cubicBezTo>
                  <a:cubicBezTo>
                    <a:pt x="7882" y="9065"/>
                    <a:pt x="8740" y="10244"/>
                    <a:pt x="9656" y="11387"/>
                  </a:cubicBezTo>
                  <a:cubicBezTo>
                    <a:pt x="10502" y="11685"/>
                    <a:pt x="11395" y="11935"/>
                    <a:pt x="12288" y="12101"/>
                  </a:cubicBezTo>
                  <a:cubicBezTo>
                    <a:pt x="14371" y="12494"/>
                    <a:pt x="16514" y="12506"/>
                    <a:pt x="18634" y="12578"/>
                  </a:cubicBezTo>
                  <a:cubicBezTo>
                    <a:pt x="18134" y="11625"/>
                    <a:pt x="17729" y="10613"/>
                    <a:pt x="17824" y="9554"/>
                  </a:cubicBezTo>
                  <a:lnTo>
                    <a:pt x="17824" y="9554"/>
                  </a:lnTo>
                  <a:cubicBezTo>
                    <a:pt x="18896" y="10375"/>
                    <a:pt x="19634" y="11518"/>
                    <a:pt x="20396" y="12673"/>
                  </a:cubicBezTo>
                  <a:cubicBezTo>
                    <a:pt x="20503" y="12673"/>
                    <a:pt x="20610" y="12673"/>
                    <a:pt x="20705" y="12685"/>
                  </a:cubicBezTo>
                  <a:cubicBezTo>
                    <a:pt x="23527" y="12911"/>
                    <a:pt x="26420" y="13530"/>
                    <a:pt x="28599" y="15328"/>
                  </a:cubicBezTo>
                  <a:cubicBezTo>
                    <a:pt x="26468" y="12351"/>
                    <a:pt x="24039" y="9589"/>
                    <a:pt x="21348" y="7101"/>
                  </a:cubicBezTo>
                  <a:cubicBezTo>
                    <a:pt x="19967" y="6851"/>
                    <a:pt x="18646" y="6339"/>
                    <a:pt x="17467" y="5589"/>
                  </a:cubicBezTo>
                  <a:cubicBezTo>
                    <a:pt x="18074" y="5482"/>
                    <a:pt x="18669" y="5386"/>
                    <a:pt x="19277" y="5291"/>
                  </a:cubicBezTo>
                  <a:cubicBezTo>
                    <a:pt x="17276" y="3624"/>
                    <a:pt x="15098" y="2136"/>
                    <a:pt x="12669" y="1195"/>
                  </a:cubicBezTo>
                  <a:cubicBezTo>
                    <a:pt x="12347" y="1314"/>
                    <a:pt x="12014" y="1445"/>
                    <a:pt x="11669" y="1553"/>
                  </a:cubicBezTo>
                  <a:cubicBezTo>
                    <a:pt x="11288" y="1683"/>
                    <a:pt x="10871" y="1779"/>
                    <a:pt x="10454" y="1814"/>
                  </a:cubicBezTo>
                  <a:cubicBezTo>
                    <a:pt x="10366" y="1825"/>
                    <a:pt x="10272" y="1834"/>
                    <a:pt x="10179" y="1834"/>
                  </a:cubicBezTo>
                  <a:cubicBezTo>
                    <a:pt x="10070" y="1834"/>
                    <a:pt x="9961" y="1823"/>
                    <a:pt x="9859" y="1791"/>
                  </a:cubicBezTo>
                  <a:cubicBezTo>
                    <a:pt x="9668" y="1731"/>
                    <a:pt x="9490" y="1576"/>
                    <a:pt x="9442" y="1386"/>
                  </a:cubicBezTo>
                  <a:cubicBezTo>
                    <a:pt x="9906" y="1124"/>
                    <a:pt x="10395" y="838"/>
                    <a:pt x="10883" y="600"/>
                  </a:cubicBezTo>
                  <a:cubicBezTo>
                    <a:pt x="9558" y="217"/>
                    <a:pt x="8333" y="0"/>
                    <a:pt x="7067" y="0"/>
                  </a:cubicBezTo>
                  <a:close/>
                </a:path>
              </a:pathLst>
            </a:custGeom>
            <a:solidFill>
              <a:srgbClr val="566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8"/>
            <p:cNvSpPr/>
            <p:nvPr/>
          </p:nvSpPr>
          <p:spPr>
            <a:xfrm>
              <a:off x="7461375" y="4385250"/>
              <a:ext cx="531350" cy="186650"/>
            </a:xfrm>
            <a:custGeom>
              <a:avLst/>
              <a:gdLst/>
              <a:ahLst/>
              <a:cxnLst/>
              <a:rect l="l" t="t" r="r" b="b"/>
              <a:pathLst>
                <a:path w="21254" h="7466" extrusionOk="0">
                  <a:moveTo>
                    <a:pt x="1" y="0"/>
                  </a:moveTo>
                  <a:cubicBezTo>
                    <a:pt x="1846" y="476"/>
                    <a:pt x="3656" y="977"/>
                    <a:pt x="5466" y="1477"/>
                  </a:cubicBezTo>
                  <a:cubicBezTo>
                    <a:pt x="7263" y="2012"/>
                    <a:pt x="9049" y="2584"/>
                    <a:pt x="10823" y="3203"/>
                  </a:cubicBezTo>
                  <a:cubicBezTo>
                    <a:pt x="12597" y="3810"/>
                    <a:pt x="14336" y="4501"/>
                    <a:pt x="16074" y="5203"/>
                  </a:cubicBezTo>
                  <a:cubicBezTo>
                    <a:pt x="17824" y="5918"/>
                    <a:pt x="19527" y="6692"/>
                    <a:pt x="21253" y="7465"/>
                  </a:cubicBezTo>
                  <a:cubicBezTo>
                    <a:pt x="19705" y="6370"/>
                    <a:pt x="18062" y="5418"/>
                    <a:pt x="16360" y="4572"/>
                  </a:cubicBezTo>
                  <a:cubicBezTo>
                    <a:pt x="14645" y="3727"/>
                    <a:pt x="12895" y="3012"/>
                    <a:pt x="11109" y="2370"/>
                  </a:cubicBezTo>
                  <a:cubicBezTo>
                    <a:pt x="9311" y="1762"/>
                    <a:pt x="7490" y="1227"/>
                    <a:pt x="5632" y="822"/>
                  </a:cubicBezTo>
                  <a:cubicBezTo>
                    <a:pt x="3775" y="417"/>
                    <a:pt x="1894" y="107"/>
                    <a:pt x="1" y="0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8"/>
            <p:cNvSpPr/>
            <p:nvPr/>
          </p:nvSpPr>
          <p:spPr>
            <a:xfrm>
              <a:off x="7664675" y="4462325"/>
              <a:ext cx="51225" cy="68200"/>
            </a:xfrm>
            <a:custGeom>
              <a:avLst/>
              <a:gdLst/>
              <a:ahLst/>
              <a:cxnLst/>
              <a:rect l="l" t="t" r="r" b="b"/>
              <a:pathLst>
                <a:path w="2049" h="2728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334"/>
                    <a:pt x="167" y="608"/>
                    <a:pt x="263" y="870"/>
                  </a:cubicBezTo>
                  <a:cubicBezTo>
                    <a:pt x="394" y="1120"/>
                    <a:pt x="548" y="1358"/>
                    <a:pt x="715" y="1584"/>
                  </a:cubicBezTo>
                  <a:cubicBezTo>
                    <a:pt x="882" y="1799"/>
                    <a:pt x="1072" y="2013"/>
                    <a:pt x="1275" y="2204"/>
                  </a:cubicBezTo>
                  <a:cubicBezTo>
                    <a:pt x="1501" y="2394"/>
                    <a:pt x="1727" y="2573"/>
                    <a:pt x="2037" y="2727"/>
                  </a:cubicBezTo>
                  <a:cubicBezTo>
                    <a:pt x="2048" y="2382"/>
                    <a:pt x="1965" y="2096"/>
                    <a:pt x="1858" y="1823"/>
                  </a:cubicBezTo>
                  <a:cubicBezTo>
                    <a:pt x="1739" y="1549"/>
                    <a:pt x="1608" y="1299"/>
                    <a:pt x="1429" y="1061"/>
                  </a:cubicBezTo>
                  <a:cubicBezTo>
                    <a:pt x="1251" y="834"/>
                    <a:pt x="1048" y="608"/>
                    <a:pt x="810" y="430"/>
                  </a:cubicBezTo>
                  <a:cubicBezTo>
                    <a:pt x="584" y="251"/>
                    <a:pt x="322" y="96"/>
                    <a:pt x="1" y="1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8"/>
            <p:cNvSpPr/>
            <p:nvPr/>
          </p:nvSpPr>
          <p:spPr>
            <a:xfrm>
              <a:off x="7507225" y="4411150"/>
              <a:ext cx="51500" cy="67875"/>
            </a:xfrm>
            <a:custGeom>
              <a:avLst/>
              <a:gdLst/>
              <a:ahLst/>
              <a:cxnLst/>
              <a:rect l="l" t="t" r="r" b="b"/>
              <a:pathLst>
                <a:path w="2060" h="2715" extrusionOk="0">
                  <a:moveTo>
                    <a:pt x="0" y="0"/>
                  </a:moveTo>
                  <a:cubicBezTo>
                    <a:pt x="60" y="333"/>
                    <a:pt x="167" y="607"/>
                    <a:pt x="262" y="857"/>
                  </a:cubicBezTo>
                  <a:cubicBezTo>
                    <a:pt x="405" y="1107"/>
                    <a:pt x="548" y="1345"/>
                    <a:pt x="715" y="1572"/>
                  </a:cubicBezTo>
                  <a:cubicBezTo>
                    <a:pt x="881" y="1798"/>
                    <a:pt x="1072" y="2000"/>
                    <a:pt x="1286" y="2203"/>
                  </a:cubicBezTo>
                  <a:cubicBezTo>
                    <a:pt x="1500" y="2393"/>
                    <a:pt x="1727" y="2572"/>
                    <a:pt x="2036" y="2715"/>
                  </a:cubicBezTo>
                  <a:cubicBezTo>
                    <a:pt x="2060" y="2381"/>
                    <a:pt x="1965" y="2096"/>
                    <a:pt x="1858" y="1810"/>
                  </a:cubicBezTo>
                  <a:cubicBezTo>
                    <a:pt x="1739" y="1548"/>
                    <a:pt x="1608" y="1286"/>
                    <a:pt x="1429" y="1048"/>
                  </a:cubicBezTo>
                  <a:cubicBezTo>
                    <a:pt x="1250" y="833"/>
                    <a:pt x="1060" y="607"/>
                    <a:pt x="822" y="429"/>
                  </a:cubicBezTo>
                  <a:cubicBezTo>
                    <a:pt x="584" y="250"/>
                    <a:pt x="334" y="83"/>
                    <a:pt x="0" y="0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8"/>
            <p:cNvSpPr/>
            <p:nvPr/>
          </p:nvSpPr>
          <p:spPr>
            <a:xfrm>
              <a:off x="7702475" y="4386425"/>
              <a:ext cx="87850" cy="21750"/>
            </a:xfrm>
            <a:custGeom>
              <a:avLst/>
              <a:gdLst/>
              <a:ahLst/>
              <a:cxnLst/>
              <a:rect l="l" t="t" r="r" b="b"/>
              <a:pathLst>
                <a:path w="3514" h="870" extrusionOk="0">
                  <a:moveTo>
                    <a:pt x="1763" y="1"/>
                  </a:moveTo>
                  <a:cubicBezTo>
                    <a:pt x="1465" y="1"/>
                    <a:pt x="1179" y="37"/>
                    <a:pt x="882" y="96"/>
                  </a:cubicBezTo>
                  <a:cubicBezTo>
                    <a:pt x="584" y="168"/>
                    <a:pt x="298" y="251"/>
                    <a:pt x="1" y="429"/>
                  </a:cubicBezTo>
                  <a:cubicBezTo>
                    <a:pt x="286" y="608"/>
                    <a:pt x="584" y="703"/>
                    <a:pt x="882" y="775"/>
                  </a:cubicBezTo>
                  <a:cubicBezTo>
                    <a:pt x="1179" y="834"/>
                    <a:pt x="1465" y="870"/>
                    <a:pt x="1763" y="870"/>
                  </a:cubicBezTo>
                  <a:cubicBezTo>
                    <a:pt x="2060" y="870"/>
                    <a:pt x="2346" y="834"/>
                    <a:pt x="2644" y="775"/>
                  </a:cubicBezTo>
                  <a:cubicBezTo>
                    <a:pt x="2942" y="703"/>
                    <a:pt x="3239" y="608"/>
                    <a:pt x="3513" y="429"/>
                  </a:cubicBezTo>
                  <a:cubicBezTo>
                    <a:pt x="3215" y="251"/>
                    <a:pt x="2942" y="168"/>
                    <a:pt x="2644" y="96"/>
                  </a:cubicBezTo>
                  <a:cubicBezTo>
                    <a:pt x="2346" y="37"/>
                    <a:pt x="2060" y="1"/>
                    <a:pt x="1763" y="1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8"/>
            <p:cNvSpPr/>
            <p:nvPr/>
          </p:nvSpPr>
          <p:spPr>
            <a:xfrm>
              <a:off x="7524775" y="4327600"/>
              <a:ext cx="79500" cy="38200"/>
            </a:xfrm>
            <a:custGeom>
              <a:avLst/>
              <a:gdLst/>
              <a:ahLst/>
              <a:cxnLst/>
              <a:rect l="l" t="t" r="r" b="b"/>
              <a:pathLst>
                <a:path w="3180" h="1528" extrusionOk="0">
                  <a:moveTo>
                    <a:pt x="2894" y="1"/>
                  </a:moveTo>
                  <a:cubicBezTo>
                    <a:pt x="2664" y="1"/>
                    <a:pt x="2452" y="37"/>
                    <a:pt x="2239" y="80"/>
                  </a:cubicBezTo>
                  <a:cubicBezTo>
                    <a:pt x="1941" y="139"/>
                    <a:pt x="1679" y="246"/>
                    <a:pt x="1418" y="365"/>
                  </a:cubicBezTo>
                  <a:cubicBezTo>
                    <a:pt x="1144" y="496"/>
                    <a:pt x="894" y="639"/>
                    <a:pt x="656" y="818"/>
                  </a:cubicBezTo>
                  <a:cubicBezTo>
                    <a:pt x="417" y="1020"/>
                    <a:pt x="191" y="1223"/>
                    <a:pt x="1" y="1508"/>
                  </a:cubicBezTo>
                  <a:cubicBezTo>
                    <a:pt x="99" y="1522"/>
                    <a:pt x="194" y="1528"/>
                    <a:pt x="286" y="1528"/>
                  </a:cubicBezTo>
                  <a:cubicBezTo>
                    <a:pt x="517" y="1528"/>
                    <a:pt x="732" y="1491"/>
                    <a:pt x="953" y="1449"/>
                  </a:cubicBezTo>
                  <a:cubicBezTo>
                    <a:pt x="1239" y="1389"/>
                    <a:pt x="1513" y="1282"/>
                    <a:pt x="1787" y="1163"/>
                  </a:cubicBezTo>
                  <a:cubicBezTo>
                    <a:pt x="2049" y="1032"/>
                    <a:pt x="2310" y="877"/>
                    <a:pt x="2537" y="699"/>
                  </a:cubicBezTo>
                  <a:cubicBezTo>
                    <a:pt x="2763" y="508"/>
                    <a:pt x="3001" y="306"/>
                    <a:pt x="3180" y="20"/>
                  </a:cubicBezTo>
                  <a:cubicBezTo>
                    <a:pt x="3081" y="7"/>
                    <a:pt x="2986" y="1"/>
                    <a:pt x="2894" y="1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8"/>
            <p:cNvSpPr/>
            <p:nvPr/>
          </p:nvSpPr>
          <p:spPr>
            <a:xfrm>
              <a:off x="7085725" y="3864775"/>
              <a:ext cx="478675" cy="749675"/>
            </a:xfrm>
            <a:custGeom>
              <a:avLst/>
              <a:gdLst/>
              <a:ahLst/>
              <a:cxnLst/>
              <a:rect l="l" t="t" r="r" b="b"/>
              <a:pathLst>
                <a:path w="19147" h="29987" extrusionOk="0">
                  <a:moveTo>
                    <a:pt x="18424" y="1"/>
                  </a:moveTo>
                  <a:cubicBezTo>
                    <a:pt x="18265" y="1"/>
                    <a:pt x="18104" y="61"/>
                    <a:pt x="17979" y="186"/>
                  </a:cubicBezTo>
                  <a:cubicBezTo>
                    <a:pt x="9657" y="8068"/>
                    <a:pt x="715" y="17474"/>
                    <a:pt x="25" y="29308"/>
                  </a:cubicBezTo>
                  <a:cubicBezTo>
                    <a:pt x="1" y="29666"/>
                    <a:pt x="275" y="29975"/>
                    <a:pt x="632" y="29987"/>
                  </a:cubicBezTo>
                  <a:lnTo>
                    <a:pt x="680" y="29987"/>
                  </a:lnTo>
                  <a:cubicBezTo>
                    <a:pt x="1037" y="29987"/>
                    <a:pt x="1323" y="29725"/>
                    <a:pt x="1323" y="29392"/>
                  </a:cubicBezTo>
                  <a:cubicBezTo>
                    <a:pt x="1977" y="18045"/>
                    <a:pt x="10728" y="8842"/>
                    <a:pt x="18872" y="1138"/>
                  </a:cubicBezTo>
                  <a:cubicBezTo>
                    <a:pt x="19134" y="900"/>
                    <a:pt x="19146" y="483"/>
                    <a:pt x="18896" y="210"/>
                  </a:cubicBezTo>
                  <a:cubicBezTo>
                    <a:pt x="18772" y="73"/>
                    <a:pt x="18598" y="1"/>
                    <a:pt x="18424" y="1"/>
                  </a:cubicBezTo>
                  <a:close/>
                </a:path>
              </a:pathLst>
            </a:custGeom>
            <a:solidFill>
              <a:srgbClr val="3E5E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8"/>
            <p:cNvSpPr/>
            <p:nvPr/>
          </p:nvSpPr>
          <p:spPr>
            <a:xfrm>
              <a:off x="7111925" y="4349250"/>
              <a:ext cx="554275" cy="205375"/>
            </a:xfrm>
            <a:custGeom>
              <a:avLst/>
              <a:gdLst/>
              <a:ahLst/>
              <a:cxnLst/>
              <a:rect l="l" t="t" r="r" b="b"/>
              <a:pathLst>
                <a:path w="22171" h="8215" extrusionOk="0">
                  <a:moveTo>
                    <a:pt x="10941" y="1"/>
                  </a:moveTo>
                  <a:cubicBezTo>
                    <a:pt x="10644" y="1"/>
                    <a:pt x="10347" y="12"/>
                    <a:pt x="10050" y="35"/>
                  </a:cubicBezTo>
                  <a:cubicBezTo>
                    <a:pt x="5740" y="357"/>
                    <a:pt x="1751" y="3286"/>
                    <a:pt x="144" y="7322"/>
                  </a:cubicBezTo>
                  <a:cubicBezTo>
                    <a:pt x="1" y="7655"/>
                    <a:pt x="167" y="8036"/>
                    <a:pt x="513" y="8167"/>
                  </a:cubicBezTo>
                  <a:cubicBezTo>
                    <a:pt x="584" y="8203"/>
                    <a:pt x="679" y="8215"/>
                    <a:pt x="751" y="8215"/>
                  </a:cubicBezTo>
                  <a:cubicBezTo>
                    <a:pt x="1001" y="8215"/>
                    <a:pt x="1263" y="8072"/>
                    <a:pt x="1358" y="7810"/>
                  </a:cubicBezTo>
                  <a:cubicBezTo>
                    <a:pt x="2775" y="4226"/>
                    <a:pt x="6323" y="1643"/>
                    <a:pt x="10157" y="1345"/>
                  </a:cubicBezTo>
                  <a:cubicBezTo>
                    <a:pt x="10435" y="1320"/>
                    <a:pt x="10713" y="1308"/>
                    <a:pt x="10991" y="1308"/>
                  </a:cubicBezTo>
                  <a:cubicBezTo>
                    <a:pt x="12315" y="1308"/>
                    <a:pt x="13617" y="1587"/>
                    <a:pt x="14788" y="2119"/>
                  </a:cubicBezTo>
                  <a:cubicBezTo>
                    <a:pt x="17300" y="3250"/>
                    <a:pt x="19241" y="5524"/>
                    <a:pt x="20932" y="7536"/>
                  </a:cubicBezTo>
                  <a:cubicBezTo>
                    <a:pt x="21065" y="7683"/>
                    <a:pt x="21250" y="7762"/>
                    <a:pt x="21438" y="7762"/>
                  </a:cubicBezTo>
                  <a:cubicBezTo>
                    <a:pt x="21585" y="7762"/>
                    <a:pt x="21735" y="7713"/>
                    <a:pt x="21861" y="7608"/>
                  </a:cubicBezTo>
                  <a:cubicBezTo>
                    <a:pt x="22123" y="7370"/>
                    <a:pt x="22170" y="6965"/>
                    <a:pt x="21932" y="6679"/>
                  </a:cubicBezTo>
                  <a:cubicBezTo>
                    <a:pt x="20146" y="4572"/>
                    <a:pt x="18098" y="2178"/>
                    <a:pt x="15324" y="928"/>
                  </a:cubicBezTo>
                  <a:cubicBezTo>
                    <a:pt x="13977" y="310"/>
                    <a:pt x="12472" y="1"/>
                    <a:pt x="10941" y="1"/>
                  </a:cubicBezTo>
                  <a:close/>
                </a:path>
              </a:pathLst>
            </a:custGeom>
            <a:solidFill>
              <a:srgbClr val="3E5E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8"/>
            <p:cNvSpPr/>
            <p:nvPr/>
          </p:nvSpPr>
          <p:spPr>
            <a:xfrm>
              <a:off x="6644600" y="4362100"/>
              <a:ext cx="434025" cy="223200"/>
            </a:xfrm>
            <a:custGeom>
              <a:avLst/>
              <a:gdLst/>
              <a:ahLst/>
              <a:cxnLst/>
              <a:rect l="l" t="t" r="r" b="b"/>
              <a:pathLst>
                <a:path w="17361" h="8928" extrusionOk="0">
                  <a:moveTo>
                    <a:pt x="8730" y="0"/>
                  </a:moveTo>
                  <a:cubicBezTo>
                    <a:pt x="8512" y="0"/>
                    <a:pt x="8293" y="7"/>
                    <a:pt x="8073" y="21"/>
                  </a:cubicBezTo>
                  <a:cubicBezTo>
                    <a:pt x="5704" y="188"/>
                    <a:pt x="3287" y="1081"/>
                    <a:pt x="406" y="2867"/>
                  </a:cubicBezTo>
                  <a:cubicBezTo>
                    <a:pt x="108" y="3057"/>
                    <a:pt x="1" y="3462"/>
                    <a:pt x="203" y="3772"/>
                  </a:cubicBezTo>
                  <a:cubicBezTo>
                    <a:pt x="327" y="3973"/>
                    <a:pt x="542" y="4084"/>
                    <a:pt x="763" y="4084"/>
                  </a:cubicBezTo>
                  <a:cubicBezTo>
                    <a:pt x="881" y="4084"/>
                    <a:pt x="1000" y="4052"/>
                    <a:pt x="1108" y="3986"/>
                  </a:cubicBezTo>
                  <a:cubicBezTo>
                    <a:pt x="3787" y="2319"/>
                    <a:pt x="6014" y="1486"/>
                    <a:pt x="8157" y="1331"/>
                  </a:cubicBezTo>
                  <a:cubicBezTo>
                    <a:pt x="8350" y="1318"/>
                    <a:pt x="8543" y="1312"/>
                    <a:pt x="8734" y="1312"/>
                  </a:cubicBezTo>
                  <a:cubicBezTo>
                    <a:pt x="11159" y="1312"/>
                    <a:pt x="13392" y="2344"/>
                    <a:pt x="14550" y="4022"/>
                  </a:cubicBezTo>
                  <a:cubicBezTo>
                    <a:pt x="15396" y="5248"/>
                    <a:pt x="15717" y="6796"/>
                    <a:pt x="16003" y="8391"/>
                  </a:cubicBezTo>
                  <a:cubicBezTo>
                    <a:pt x="16062" y="8701"/>
                    <a:pt x="16336" y="8927"/>
                    <a:pt x="16646" y="8927"/>
                  </a:cubicBezTo>
                  <a:cubicBezTo>
                    <a:pt x="16693" y="8927"/>
                    <a:pt x="16717" y="8927"/>
                    <a:pt x="16765" y="8903"/>
                  </a:cubicBezTo>
                  <a:cubicBezTo>
                    <a:pt x="17122" y="8844"/>
                    <a:pt x="17360" y="8510"/>
                    <a:pt x="17301" y="8153"/>
                  </a:cubicBezTo>
                  <a:cubicBezTo>
                    <a:pt x="16991" y="6403"/>
                    <a:pt x="16634" y="4724"/>
                    <a:pt x="15634" y="3284"/>
                  </a:cubicBezTo>
                  <a:cubicBezTo>
                    <a:pt x="14206" y="1225"/>
                    <a:pt x="11596" y="0"/>
                    <a:pt x="8730" y="0"/>
                  </a:cubicBezTo>
                  <a:close/>
                </a:path>
              </a:pathLst>
            </a:custGeom>
            <a:solidFill>
              <a:srgbClr val="4C9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8"/>
            <p:cNvSpPr/>
            <p:nvPr/>
          </p:nvSpPr>
          <p:spPr>
            <a:xfrm>
              <a:off x="6778250" y="3839950"/>
              <a:ext cx="305725" cy="706050"/>
            </a:xfrm>
            <a:custGeom>
              <a:avLst/>
              <a:gdLst/>
              <a:ahLst/>
              <a:cxnLst/>
              <a:rect l="l" t="t" r="r" b="b"/>
              <a:pathLst>
                <a:path w="12229" h="28242" extrusionOk="0">
                  <a:moveTo>
                    <a:pt x="723" y="0"/>
                  </a:moveTo>
                  <a:cubicBezTo>
                    <a:pt x="665" y="0"/>
                    <a:pt x="606" y="8"/>
                    <a:pt x="548" y="24"/>
                  </a:cubicBezTo>
                  <a:cubicBezTo>
                    <a:pt x="215" y="119"/>
                    <a:pt x="1" y="488"/>
                    <a:pt x="108" y="833"/>
                  </a:cubicBezTo>
                  <a:cubicBezTo>
                    <a:pt x="1287" y="4965"/>
                    <a:pt x="3263" y="8870"/>
                    <a:pt x="5180" y="12633"/>
                  </a:cubicBezTo>
                  <a:cubicBezTo>
                    <a:pt x="7621" y="17407"/>
                    <a:pt x="10145" y="22372"/>
                    <a:pt x="10895" y="27682"/>
                  </a:cubicBezTo>
                  <a:cubicBezTo>
                    <a:pt x="10955" y="28003"/>
                    <a:pt x="11228" y="28242"/>
                    <a:pt x="11550" y="28242"/>
                  </a:cubicBezTo>
                  <a:lnTo>
                    <a:pt x="11633" y="28242"/>
                  </a:lnTo>
                  <a:cubicBezTo>
                    <a:pt x="11978" y="28182"/>
                    <a:pt x="12229" y="27861"/>
                    <a:pt x="12181" y="27503"/>
                  </a:cubicBezTo>
                  <a:cubicBezTo>
                    <a:pt x="11395" y="21967"/>
                    <a:pt x="8823" y="16919"/>
                    <a:pt x="6347" y="12037"/>
                  </a:cubicBezTo>
                  <a:cubicBezTo>
                    <a:pt x="4454" y="8322"/>
                    <a:pt x="2501" y="4477"/>
                    <a:pt x="1358" y="476"/>
                  </a:cubicBezTo>
                  <a:cubicBezTo>
                    <a:pt x="1289" y="189"/>
                    <a:pt x="1013" y="0"/>
                    <a:pt x="723" y="0"/>
                  </a:cubicBezTo>
                  <a:close/>
                </a:path>
              </a:pathLst>
            </a:custGeom>
            <a:solidFill>
              <a:srgbClr val="3E5E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8"/>
            <p:cNvSpPr/>
            <p:nvPr/>
          </p:nvSpPr>
          <p:spPr>
            <a:xfrm>
              <a:off x="6538050" y="4105225"/>
              <a:ext cx="573300" cy="546150"/>
            </a:xfrm>
            <a:custGeom>
              <a:avLst/>
              <a:gdLst/>
              <a:ahLst/>
              <a:cxnLst/>
              <a:rect l="l" t="t" r="r" b="b"/>
              <a:pathLst>
                <a:path w="22932" h="21846" extrusionOk="0">
                  <a:moveTo>
                    <a:pt x="4400" y="0"/>
                  </a:moveTo>
                  <a:cubicBezTo>
                    <a:pt x="3182" y="0"/>
                    <a:pt x="1913" y="110"/>
                    <a:pt x="596" y="331"/>
                  </a:cubicBezTo>
                  <a:cubicBezTo>
                    <a:pt x="239" y="390"/>
                    <a:pt x="0" y="724"/>
                    <a:pt x="60" y="1081"/>
                  </a:cubicBezTo>
                  <a:cubicBezTo>
                    <a:pt x="113" y="1401"/>
                    <a:pt x="397" y="1626"/>
                    <a:pt x="712" y="1626"/>
                  </a:cubicBezTo>
                  <a:cubicBezTo>
                    <a:pt x="748" y="1626"/>
                    <a:pt x="785" y="1623"/>
                    <a:pt x="822" y="1617"/>
                  </a:cubicBezTo>
                  <a:cubicBezTo>
                    <a:pt x="2053" y="1413"/>
                    <a:pt x="3239" y="1311"/>
                    <a:pt x="4375" y="1311"/>
                  </a:cubicBezTo>
                  <a:cubicBezTo>
                    <a:pt x="7757" y="1311"/>
                    <a:pt x="10709" y="2213"/>
                    <a:pt x="13169" y="4022"/>
                  </a:cubicBezTo>
                  <a:cubicBezTo>
                    <a:pt x="18658" y="8034"/>
                    <a:pt x="20789" y="15630"/>
                    <a:pt x="21598" y="21286"/>
                  </a:cubicBezTo>
                  <a:cubicBezTo>
                    <a:pt x="21658" y="21607"/>
                    <a:pt x="21920" y="21845"/>
                    <a:pt x="22253" y="21845"/>
                  </a:cubicBezTo>
                  <a:lnTo>
                    <a:pt x="22337" y="21845"/>
                  </a:lnTo>
                  <a:cubicBezTo>
                    <a:pt x="22694" y="21786"/>
                    <a:pt x="22932" y="21464"/>
                    <a:pt x="22884" y="21107"/>
                  </a:cubicBezTo>
                  <a:cubicBezTo>
                    <a:pt x="22039" y="15190"/>
                    <a:pt x="19812" y="7248"/>
                    <a:pt x="13943" y="2962"/>
                  </a:cubicBezTo>
                  <a:cubicBezTo>
                    <a:pt x="11256" y="989"/>
                    <a:pt x="8053" y="0"/>
                    <a:pt x="4400" y="0"/>
                  </a:cubicBezTo>
                  <a:close/>
                </a:path>
              </a:pathLst>
            </a:custGeom>
            <a:solidFill>
              <a:srgbClr val="3E5E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8"/>
            <p:cNvSpPr/>
            <p:nvPr/>
          </p:nvSpPr>
          <p:spPr>
            <a:xfrm>
              <a:off x="6566025" y="3890675"/>
              <a:ext cx="515275" cy="711875"/>
            </a:xfrm>
            <a:custGeom>
              <a:avLst/>
              <a:gdLst/>
              <a:ahLst/>
              <a:cxnLst/>
              <a:rect l="l" t="t" r="r" b="b"/>
              <a:pathLst>
                <a:path w="20611" h="28475" extrusionOk="0">
                  <a:moveTo>
                    <a:pt x="1165" y="0"/>
                  </a:moveTo>
                  <a:cubicBezTo>
                    <a:pt x="871" y="0"/>
                    <a:pt x="593" y="190"/>
                    <a:pt x="513" y="483"/>
                  </a:cubicBezTo>
                  <a:cubicBezTo>
                    <a:pt x="1" y="2376"/>
                    <a:pt x="382" y="4627"/>
                    <a:pt x="1560" y="6651"/>
                  </a:cubicBezTo>
                  <a:cubicBezTo>
                    <a:pt x="2632" y="8472"/>
                    <a:pt x="4192" y="9961"/>
                    <a:pt x="5573" y="11211"/>
                  </a:cubicBezTo>
                  <a:cubicBezTo>
                    <a:pt x="7025" y="12520"/>
                    <a:pt x="8526" y="13806"/>
                    <a:pt x="10061" y="15009"/>
                  </a:cubicBezTo>
                  <a:cubicBezTo>
                    <a:pt x="10407" y="15283"/>
                    <a:pt x="10764" y="15556"/>
                    <a:pt x="11121" y="15842"/>
                  </a:cubicBezTo>
                  <a:cubicBezTo>
                    <a:pt x="12955" y="17259"/>
                    <a:pt x="14836" y="18724"/>
                    <a:pt x="16336" y="20498"/>
                  </a:cubicBezTo>
                  <a:cubicBezTo>
                    <a:pt x="18312" y="22831"/>
                    <a:pt x="19301" y="25415"/>
                    <a:pt x="19098" y="27784"/>
                  </a:cubicBezTo>
                  <a:cubicBezTo>
                    <a:pt x="19074" y="28141"/>
                    <a:pt x="19336" y="28451"/>
                    <a:pt x="19694" y="28475"/>
                  </a:cubicBezTo>
                  <a:lnTo>
                    <a:pt x="19753" y="28475"/>
                  </a:lnTo>
                  <a:cubicBezTo>
                    <a:pt x="20098" y="28475"/>
                    <a:pt x="20384" y="28225"/>
                    <a:pt x="20384" y="27868"/>
                  </a:cubicBezTo>
                  <a:cubicBezTo>
                    <a:pt x="20610" y="25153"/>
                    <a:pt x="19527" y="22236"/>
                    <a:pt x="17312" y="19640"/>
                  </a:cubicBezTo>
                  <a:cubicBezTo>
                    <a:pt x="15741" y="17759"/>
                    <a:pt x="13788" y="16259"/>
                    <a:pt x="11919" y="14783"/>
                  </a:cubicBezTo>
                  <a:cubicBezTo>
                    <a:pt x="11574" y="14497"/>
                    <a:pt x="11216" y="14235"/>
                    <a:pt x="10859" y="13949"/>
                  </a:cubicBezTo>
                  <a:cubicBezTo>
                    <a:pt x="9359" y="12759"/>
                    <a:pt x="7871" y="11508"/>
                    <a:pt x="6442" y="10223"/>
                  </a:cubicBezTo>
                  <a:cubicBezTo>
                    <a:pt x="5144" y="9044"/>
                    <a:pt x="3656" y="7639"/>
                    <a:pt x="2691" y="5972"/>
                  </a:cubicBezTo>
                  <a:cubicBezTo>
                    <a:pt x="1679" y="4246"/>
                    <a:pt x="1346" y="2376"/>
                    <a:pt x="1787" y="828"/>
                  </a:cubicBezTo>
                  <a:cubicBezTo>
                    <a:pt x="1870" y="483"/>
                    <a:pt x="1668" y="114"/>
                    <a:pt x="1322" y="19"/>
                  </a:cubicBezTo>
                  <a:cubicBezTo>
                    <a:pt x="1270" y="6"/>
                    <a:pt x="1217" y="0"/>
                    <a:pt x="1165" y="0"/>
                  </a:cubicBezTo>
                  <a:close/>
                </a:path>
              </a:pathLst>
            </a:custGeom>
            <a:solidFill>
              <a:srgbClr val="4C9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8"/>
            <p:cNvSpPr/>
            <p:nvPr/>
          </p:nvSpPr>
          <p:spPr>
            <a:xfrm>
              <a:off x="7028575" y="3694325"/>
              <a:ext cx="209300" cy="865675"/>
            </a:xfrm>
            <a:custGeom>
              <a:avLst/>
              <a:gdLst/>
              <a:ahLst/>
              <a:cxnLst/>
              <a:rect l="l" t="t" r="r" b="b"/>
              <a:pathLst>
                <a:path w="8372" h="34627" extrusionOk="0">
                  <a:moveTo>
                    <a:pt x="7618" y="0"/>
                  </a:moveTo>
                  <a:cubicBezTo>
                    <a:pt x="7432" y="0"/>
                    <a:pt x="7247" y="82"/>
                    <a:pt x="7121" y="241"/>
                  </a:cubicBezTo>
                  <a:cubicBezTo>
                    <a:pt x="1823" y="6730"/>
                    <a:pt x="1" y="18100"/>
                    <a:pt x="1704" y="34043"/>
                  </a:cubicBezTo>
                  <a:cubicBezTo>
                    <a:pt x="1751" y="34364"/>
                    <a:pt x="2037" y="34626"/>
                    <a:pt x="2358" y="34626"/>
                  </a:cubicBezTo>
                  <a:lnTo>
                    <a:pt x="2418" y="34626"/>
                  </a:lnTo>
                  <a:cubicBezTo>
                    <a:pt x="2775" y="34590"/>
                    <a:pt x="3037" y="34269"/>
                    <a:pt x="3001" y="33912"/>
                  </a:cubicBezTo>
                  <a:cubicBezTo>
                    <a:pt x="930" y="14505"/>
                    <a:pt x="4644" y="5349"/>
                    <a:pt x="8133" y="1074"/>
                  </a:cubicBezTo>
                  <a:cubicBezTo>
                    <a:pt x="8371" y="789"/>
                    <a:pt x="8323" y="372"/>
                    <a:pt x="8038" y="158"/>
                  </a:cubicBezTo>
                  <a:cubicBezTo>
                    <a:pt x="7916" y="52"/>
                    <a:pt x="7767" y="0"/>
                    <a:pt x="7618" y="0"/>
                  </a:cubicBezTo>
                  <a:close/>
                </a:path>
              </a:pathLst>
            </a:custGeom>
            <a:solidFill>
              <a:srgbClr val="4C9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8"/>
            <p:cNvSpPr/>
            <p:nvPr/>
          </p:nvSpPr>
          <p:spPr>
            <a:xfrm>
              <a:off x="6871725" y="3761475"/>
              <a:ext cx="232800" cy="798525"/>
            </a:xfrm>
            <a:custGeom>
              <a:avLst/>
              <a:gdLst/>
              <a:ahLst/>
              <a:cxnLst/>
              <a:rect l="l" t="t" r="r" b="b"/>
              <a:pathLst>
                <a:path w="9312" h="31941" extrusionOk="0">
                  <a:moveTo>
                    <a:pt x="2412" y="1"/>
                  </a:moveTo>
                  <a:cubicBezTo>
                    <a:pt x="2114" y="1"/>
                    <a:pt x="1845" y="194"/>
                    <a:pt x="1774" y="508"/>
                  </a:cubicBezTo>
                  <a:cubicBezTo>
                    <a:pt x="0" y="7366"/>
                    <a:pt x="2941" y="15605"/>
                    <a:pt x="5311" y="22237"/>
                  </a:cubicBezTo>
                  <a:cubicBezTo>
                    <a:pt x="6549" y="25689"/>
                    <a:pt x="7728" y="28964"/>
                    <a:pt x="7978" y="31357"/>
                  </a:cubicBezTo>
                  <a:cubicBezTo>
                    <a:pt x="8025" y="31678"/>
                    <a:pt x="8311" y="31940"/>
                    <a:pt x="8632" y="31940"/>
                  </a:cubicBezTo>
                  <a:cubicBezTo>
                    <a:pt x="8644" y="31940"/>
                    <a:pt x="8680" y="31940"/>
                    <a:pt x="8692" y="31916"/>
                  </a:cubicBezTo>
                  <a:cubicBezTo>
                    <a:pt x="9049" y="31893"/>
                    <a:pt x="9311" y="31559"/>
                    <a:pt x="9275" y="31202"/>
                  </a:cubicBezTo>
                  <a:cubicBezTo>
                    <a:pt x="9001" y="28666"/>
                    <a:pt x="7870" y="25475"/>
                    <a:pt x="6549" y="21784"/>
                  </a:cubicBezTo>
                  <a:cubicBezTo>
                    <a:pt x="4120" y="14998"/>
                    <a:pt x="1370" y="7306"/>
                    <a:pt x="3048" y="829"/>
                  </a:cubicBezTo>
                  <a:cubicBezTo>
                    <a:pt x="3144" y="472"/>
                    <a:pt x="2929" y="115"/>
                    <a:pt x="2572" y="20"/>
                  </a:cubicBezTo>
                  <a:cubicBezTo>
                    <a:pt x="2518" y="7"/>
                    <a:pt x="2465" y="1"/>
                    <a:pt x="2412" y="1"/>
                  </a:cubicBezTo>
                  <a:close/>
                </a:path>
              </a:pathLst>
            </a:custGeom>
            <a:solidFill>
              <a:srgbClr val="4C9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8"/>
            <p:cNvSpPr/>
            <p:nvPr/>
          </p:nvSpPr>
          <p:spPr>
            <a:xfrm>
              <a:off x="7082175" y="4170775"/>
              <a:ext cx="487875" cy="416000"/>
            </a:xfrm>
            <a:custGeom>
              <a:avLst/>
              <a:gdLst/>
              <a:ahLst/>
              <a:cxnLst/>
              <a:rect l="l" t="t" r="r" b="b"/>
              <a:pathLst>
                <a:path w="19515" h="16640" extrusionOk="0">
                  <a:moveTo>
                    <a:pt x="18789" y="1"/>
                  </a:moveTo>
                  <a:cubicBezTo>
                    <a:pt x="18725" y="1"/>
                    <a:pt x="18660" y="10"/>
                    <a:pt x="18598" y="31"/>
                  </a:cubicBezTo>
                  <a:cubicBezTo>
                    <a:pt x="12442" y="1912"/>
                    <a:pt x="7763" y="6662"/>
                    <a:pt x="3631" y="10865"/>
                  </a:cubicBezTo>
                  <a:cubicBezTo>
                    <a:pt x="2298" y="12211"/>
                    <a:pt x="798" y="13758"/>
                    <a:pt x="107" y="15771"/>
                  </a:cubicBezTo>
                  <a:cubicBezTo>
                    <a:pt x="0" y="16116"/>
                    <a:pt x="179" y="16485"/>
                    <a:pt x="524" y="16604"/>
                  </a:cubicBezTo>
                  <a:cubicBezTo>
                    <a:pt x="595" y="16616"/>
                    <a:pt x="667" y="16640"/>
                    <a:pt x="738" y="16640"/>
                  </a:cubicBezTo>
                  <a:cubicBezTo>
                    <a:pt x="1000" y="16640"/>
                    <a:pt x="1262" y="16461"/>
                    <a:pt x="1345" y="16175"/>
                  </a:cubicBezTo>
                  <a:cubicBezTo>
                    <a:pt x="1941" y="14449"/>
                    <a:pt x="3334" y="13020"/>
                    <a:pt x="4572" y="11770"/>
                  </a:cubicBezTo>
                  <a:cubicBezTo>
                    <a:pt x="8596" y="7686"/>
                    <a:pt x="13145" y="3067"/>
                    <a:pt x="18979" y="1281"/>
                  </a:cubicBezTo>
                  <a:cubicBezTo>
                    <a:pt x="19324" y="1174"/>
                    <a:pt x="19514" y="804"/>
                    <a:pt x="19407" y="459"/>
                  </a:cubicBezTo>
                  <a:cubicBezTo>
                    <a:pt x="19330" y="179"/>
                    <a:pt x="19065" y="1"/>
                    <a:pt x="18789" y="1"/>
                  </a:cubicBezTo>
                  <a:close/>
                </a:path>
              </a:pathLst>
            </a:custGeom>
            <a:solidFill>
              <a:srgbClr val="4C9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8"/>
            <p:cNvSpPr/>
            <p:nvPr/>
          </p:nvSpPr>
          <p:spPr>
            <a:xfrm>
              <a:off x="5907325" y="4382125"/>
              <a:ext cx="2345850" cy="533125"/>
            </a:xfrm>
            <a:custGeom>
              <a:avLst/>
              <a:gdLst/>
              <a:ahLst/>
              <a:cxnLst/>
              <a:rect l="l" t="t" r="r" b="b"/>
              <a:pathLst>
                <a:path w="93834" h="21325" extrusionOk="0">
                  <a:moveTo>
                    <a:pt x="67316" y="0"/>
                  </a:moveTo>
                  <a:cubicBezTo>
                    <a:pt x="67162" y="0"/>
                    <a:pt x="67008" y="2"/>
                    <a:pt x="66854" y="6"/>
                  </a:cubicBezTo>
                  <a:cubicBezTo>
                    <a:pt x="64008" y="89"/>
                    <a:pt x="60305" y="340"/>
                    <a:pt x="57805" y="1709"/>
                  </a:cubicBezTo>
                  <a:cubicBezTo>
                    <a:pt x="55471" y="2983"/>
                    <a:pt x="53459" y="3864"/>
                    <a:pt x="51721" y="4447"/>
                  </a:cubicBezTo>
                  <a:cubicBezTo>
                    <a:pt x="49721" y="5110"/>
                    <a:pt x="48057" y="5372"/>
                    <a:pt x="46620" y="5372"/>
                  </a:cubicBezTo>
                  <a:cubicBezTo>
                    <a:pt x="44859" y="5372"/>
                    <a:pt x="43439" y="4978"/>
                    <a:pt x="42160" y="4447"/>
                  </a:cubicBezTo>
                  <a:cubicBezTo>
                    <a:pt x="39434" y="3308"/>
                    <a:pt x="37362" y="1535"/>
                    <a:pt x="33991" y="1535"/>
                  </a:cubicBezTo>
                  <a:cubicBezTo>
                    <a:pt x="33696" y="1535"/>
                    <a:pt x="33392" y="1549"/>
                    <a:pt x="33076" y="1578"/>
                  </a:cubicBezTo>
                  <a:cubicBezTo>
                    <a:pt x="29706" y="1875"/>
                    <a:pt x="26396" y="2566"/>
                    <a:pt x="23110" y="3364"/>
                  </a:cubicBezTo>
                  <a:lnTo>
                    <a:pt x="22027" y="3626"/>
                  </a:lnTo>
                  <a:cubicBezTo>
                    <a:pt x="17931" y="4626"/>
                    <a:pt x="13835" y="5709"/>
                    <a:pt x="9692" y="6281"/>
                  </a:cubicBezTo>
                  <a:cubicBezTo>
                    <a:pt x="9335" y="6316"/>
                    <a:pt x="8954" y="6364"/>
                    <a:pt x="8596" y="6412"/>
                  </a:cubicBezTo>
                  <a:cubicBezTo>
                    <a:pt x="7406" y="6543"/>
                    <a:pt x="6215" y="6638"/>
                    <a:pt x="5025" y="6662"/>
                  </a:cubicBezTo>
                  <a:lnTo>
                    <a:pt x="5441" y="6936"/>
                  </a:lnTo>
                  <a:cubicBezTo>
                    <a:pt x="4620" y="6638"/>
                    <a:pt x="3749" y="6494"/>
                    <a:pt x="2875" y="6494"/>
                  </a:cubicBezTo>
                  <a:cubicBezTo>
                    <a:pt x="1898" y="6494"/>
                    <a:pt x="917" y="6673"/>
                    <a:pt x="0" y="7019"/>
                  </a:cubicBezTo>
                  <a:lnTo>
                    <a:pt x="0" y="8090"/>
                  </a:lnTo>
                  <a:lnTo>
                    <a:pt x="12" y="12484"/>
                  </a:lnTo>
                  <a:cubicBezTo>
                    <a:pt x="12" y="13389"/>
                    <a:pt x="726" y="14151"/>
                    <a:pt x="1655" y="14210"/>
                  </a:cubicBezTo>
                  <a:lnTo>
                    <a:pt x="8620" y="14639"/>
                  </a:lnTo>
                  <a:lnTo>
                    <a:pt x="8620" y="13210"/>
                  </a:lnTo>
                  <a:cubicBezTo>
                    <a:pt x="8620" y="13210"/>
                    <a:pt x="8710" y="13205"/>
                    <a:pt x="8876" y="13205"/>
                  </a:cubicBezTo>
                  <a:cubicBezTo>
                    <a:pt x="8959" y="13205"/>
                    <a:pt x="9061" y="13206"/>
                    <a:pt x="9180" y="13210"/>
                  </a:cubicBezTo>
                  <a:cubicBezTo>
                    <a:pt x="9406" y="13222"/>
                    <a:pt x="9680" y="13222"/>
                    <a:pt x="10001" y="13246"/>
                  </a:cubicBezTo>
                  <a:cubicBezTo>
                    <a:pt x="12371" y="13377"/>
                    <a:pt x="17181" y="13841"/>
                    <a:pt x="19514" y="15722"/>
                  </a:cubicBezTo>
                  <a:cubicBezTo>
                    <a:pt x="19514" y="15722"/>
                    <a:pt x="26670" y="21104"/>
                    <a:pt x="33803" y="21104"/>
                  </a:cubicBezTo>
                  <a:cubicBezTo>
                    <a:pt x="33826" y="21104"/>
                    <a:pt x="33850" y="21104"/>
                    <a:pt x="33873" y="21104"/>
                  </a:cubicBezTo>
                  <a:lnTo>
                    <a:pt x="51114" y="21009"/>
                  </a:lnTo>
                  <a:cubicBezTo>
                    <a:pt x="52781" y="20997"/>
                    <a:pt x="54412" y="20806"/>
                    <a:pt x="56031" y="20425"/>
                  </a:cubicBezTo>
                  <a:cubicBezTo>
                    <a:pt x="59495" y="19619"/>
                    <a:pt x="62994" y="19355"/>
                    <a:pt x="66086" y="19355"/>
                  </a:cubicBezTo>
                  <a:cubicBezTo>
                    <a:pt x="70615" y="19355"/>
                    <a:pt x="74271" y="19921"/>
                    <a:pt x="75664" y="20175"/>
                  </a:cubicBezTo>
                  <a:cubicBezTo>
                    <a:pt x="75712" y="20175"/>
                    <a:pt x="75736" y="20187"/>
                    <a:pt x="75771" y="20187"/>
                  </a:cubicBezTo>
                  <a:cubicBezTo>
                    <a:pt x="76081" y="20235"/>
                    <a:pt x="76379" y="20330"/>
                    <a:pt x="76688" y="20402"/>
                  </a:cubicBezTo>
                  <a:cubicBezTo>
                    <a:pt x="79179" y="21075"/>
                    <a:pt x="81415" y="21324"/>
                    <a:pt x="83360" y="21324"/>
                  </a:cubicBezTo>
                  <a:cubicBezTo>
                    <a:pt x="87291" y="21324"/>
                    <a:pt x="90031" y="20308"/>
                    <a:pt x="91273" y="19735"/>
                  </a:cubicBezTo>
                  <a:cubicBezTo>
                    <a:pt x="92643" y="19020"/>
                    <a:pt x="93678" y="17925"/>
                    <a:pt x="93655" y="15806"/>
                  </a:cubicBezTo>
                  <a:cubicBezTo>
                    <a:pt x="93655" y="14806"/>
                    <a:pt x="93357" y="13877"/>
                    <a:pt x="92881" y="13186"/>
                  </a:cubicBezTo>
                  <a:cubicBezTo>
                    <a:pt x="92452" y="12555"/>
                    <a:pt x="92464" y="11710"/>
                    <a:pt x="92928" y="11079"/>
                  </a:cubicBezTo>
                  <a:cubicBezTo>
                    <a:pt x="93012" y="10960"/>
                    <a:pt x="93107" y="10829"/>
                    <a:pt x="93178" y="10686"/>
                  </a:cubicBezTo>
                  <a:cubicBezTo>
                    <a:pt x="93583" y="9936"/>
                    <a:pt x="93833" y="8817"/>
                    <a:pt x="93833" y="7555"/>
                  </a:cubicBezTo>
                  <a:cubicBezTo>
                    <a:pt x="93821" y="6138"/>
                    <a:pt x="93500" y="4912"/>
                    <a:pt x="92988" y="4197"/>
                  </a:cubicBezTo>
                  <a:cubicBezTo>
                    <a:pt x="92964" y="4150"/>
                    <a:pt x="92928" y="4090"/>
                    <a:pt x="92881" y="4042"/>
                  </a:cubicBezTo>
                  <a:cubicBezTo>
                    <a:pt x="92786" y="3911"/>
                    <a:pt x="92702" y="3757"/>
                    <a:pt x="92643" y="3602"/>
                  </a:cubicBezTo>
                  <a:cubicBezTo>
                    <a:pt x="92262" y="3507"/>
                    <a:pt x="91869" y="3423"/>
                    <a:pt x="91476" y="3364"/>
                  </a:cubicBezTo>
                  <a:cubicBezTo>
                    <a:pt x="89047" y="2959"/>
                    <a:pt x="86439" y="2923"/>
                    <a:pt x="83951" y="2804"/>
                  </a:cubicBezTo>
                  <a:cubicBezTo>
                    <a:pt x="83582" y="2792"/>
                    <a:pt x="83225" y="2780"/>
                    <a:pt x="82868" y="2745"/>
                  </a:cubicBezTo>
                  <a:lnTo>
                    <a:pt x="82808" y="2745"/>
                  </a:lnTo>
                  <a:cubicBezTo>
                    <a:pt x="77426" y="2363"/>
                    <a:pt x="72674" y="0"/>
                    <a:pt x="67316" y="0"/>
                  </a:cubicBezTo>
                  <a:close/>
                </a:path>
              </a:pathLst>
            </a:custGeom>
            <a:solidFill>
              <a:srgbClr val="6B5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8"/>
            <p:cNvSpPr/>
            <p:nvPr/>
          </p:nvSpPr>
          <p:spPr>
            <a:xfrm>
              <a:off x="7505725" y="4423050"/>
              <a:ext cx="43775" cy="31525"/>
            </a:xfrm>
            <a:custGeom>
              <a:avLst/>
              <a:gdLst/>
              <a:ahLst/>
              <a:cxnLst/>
              <a:rect l="l" t="t" r="r" b="b"/>
              <a:pathLst>
                <a:path w="1751" h="1261" extrusionOk="0">
                  <a:moveTo>
                    <a:pt x="775" y="0"/>
                  </a:moveTo>
                  <a:lnTo>
                    <a:pt x="703" y="36"/>
                  </a:lnTo>
                  <a:cubicBezTo>
                    <a:pt x="263" y="155"/>
                    <a:pt x="1" y="643"/>
                    <a:pt x="120" y="1084"/>
                  </a:cubicBezTo>
                  <a:cubicBezTo>
                    <a:pt x="132" y="1131"/>
                    <a:pt x="144" y="1191"/>
                    <a:pt x="191" y="1215"/>
                  </a:cubicBezTo>
                  <a:cubicBezTo>
                    <a:pt x="226" y="1250"/>
                    <a:pt x="278" y="1260"/>
                    <a:pt x="330" y="1260"/>
                  </a:cubicBezTo>
                  <a:cubicBezTo>
                    <a:pt x="365" y="1260"/>
                    <a:pt x="400" y="1255"/>
                    <a:pt x="429" y="1250"/>
                  </a:cubicBezTo>
                  <a:cubicBezTo>
                    <a:pt x="679" y="1203"/>
                    <a:pt x="941" y="1167"/>
                    <a:pt x="1203" y="1131"/>
                  </a:cubicBezTo>
                  <a:cubicBezTo>
                    <a:pt x="1310" y="1108"/>
                    <a:pt x="1429" y="1096"/>
                    <a:pt x="1513" y="1036"/>
                  </a:cubicBezTo>
                  <a:cubicBezTo>
                    <a:pt x="1751" y="893"/>
                    <a:pt x="1739" y="500"/>
                    <a:pt x="1548" y="298"/>
                  </a:cubicBezTo>
                  <a:cubicBezTo>
                    <a:pt x="1358" y="84"/>
                    <a:pt x="1060" y="12"/>
                    <a:pt x="775" y="0"/>
                  </a:cubicBezTo>
                  <a:close/>
                </a:path>
              </a:pathLst>
            </a:custGeom>
            <a:solidFill>
              <a:srgbClr val="825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8"/>
            <p:cNvSpPr/>
            <p:nvPr/>
          </p:nvSpPr>
          <p:spPr>
            <a:xfrm>
              <a:off x="7817075" y="4442875"/>
              <a:ext cx="26825" cy="28700"/>
            </a:xfrm>
            <a:custGeom>
              <a:avLst/>
              <a:gdLst/>
              <a:ahLst/>
              <a:cxnLst/>
              <a:rect l="l" t="t" r="r" b="b"/>
              <a:pathLst>
                <a:path w="1073" h="1148" extrusionOk="0">
                  <a:moveTo>
                    <a:pt x="332" y="0"/>
                  </a:moveTo>
                  <a:cubicBezTo>
                    <a:pt x="320" y="0"/>
                    <a:pt x="309" y="2"/>
                    <a:pt x="298" y="5"/>
                  </a:cubicBezTo>
                  <a:cubicBezTo>
                    <a:pt x="239" y="17"/>
                    <a:pt x="215" y="65"/>
                    <a:pt x="203" y="124"/>
                  </a:cubicBezTo>
                  <a:cubicBezTo>
                    <a:pt x="155" y="279"/>
                    <a:pt x="96" y="434"/>
                    <a:pt x="48" y="588"/>
                  </a:cubicBezTo>
                  <a:cubicBezTo>
                    <a:pt x="36" y="648"/>
                    <a:pt x="1" y="719"/>
                    <a:pt x="24" y="791"/>
                  </a:cubicBezTo>
                  <a:cubicBezTo>
                    <a:pt x="60" y="993"/>
                    <a:pt x="358" y="1148"/>
                    <a:pt x="572" y="1148"/>
                  </a:cubicBezTo>
                  <a:cubicBezTo>
                    <a:pt x="798" y="1136"/>
                    <a:pt x="941" y="1017"/>
                    <a:pt x="1036" y="874"/>
                  </a:cubicBezTo>
                  <a:lnTo>
                    <a:pt x="1036" y="791"/>
                  </a:lnTo>
                  <a:cubicBezTo>
                    <a:pt x="1072" y="517"/>
                    <a:pt x="775" y="136"/>
                    <a:pt x="417" y="17"/>
                  </a:cubicBezTo>
                  <a:cubicBezTo>
                    <a:pt x="392" y="8"/>
                    <a:pt x="361" y="0"/>
                    <a:pt x="332" y="0"/>
                  </a:cubicBezTo>
                  <a:close/>
                </a:path>
              </a:pathLst>
            </a:custGeom>
            <a:solidFill>
              <a:srgbClr val="825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8"/>
            <p:cNvSpPr/>
            <p:nvPr/>
          </p:nvSpPr>
          <p:spPr>
            <a:xfrm>
              <a:off x="7366725" y="4456050"/>
              <a:ext cx="30675" cy="25100"/>
            </a:xfrm>
            <a:custGeom>
              <a:avLst/>
              <a:gdLst/>
              <a:ahLst/>
              <a:cxnLst/>
              <a:rect l="l" t="t" r="r" b="b"/>
              <a:pathLst>
                <a:path w="1227" h="1004" extrusionOk="0">
                  <a:moveTo>
                    <a:pt x="768" y="0"/>
                  </a:moveTo>
                  <a:cubicBezTo>
                    <a:pt x="526" y="0"/>
                    <a:pt x="245" y="139"/>
                    <a:pt x="72" y="347"/>
                  </a:cubicBezTo>
                  <a:cubicBezTo>
                    <a:pt x="36" y="371"/>
                    <a:pt x="12" y="419"/>
                    <a:pt x="12" y="442"/>
                  </a:cubicBezTo>
                  <a:cubicBezTo>
                    <a:pt x="0" y="502"/>
                    <a:pt x="36" y="550"/>
                    <a:pt x="84" y="585"/>
                  </a:cubicBezTo>
                  <a:cubicBezTo>
                    <a:pt x="203" y="681"/>
                    <a:pt x="334" y="788"/>
                    <a:pt x="453" y="895"/>
                  </a:cubicBezTo>
                  <a:cubicBezTo>
                    <a:pt x="512" y="942"/>
                    <a:pt x="560" y="978"/>
                    <a:pt x="631" y="1002"/>
                  </a:cubicBezTo>
                  <a:cubicBezTo>
                    <a:pt x="642" y="1003"/>
                    <a:pt x="652" y="1004"/>
                    <a:pt x="663" y="1004"/>
                  </a:cubicBezTo>
                  <a:cubicBezTo>
                    <a:pt x="851" y="1004"/>
                    <a:pt x="1099" y="812"/>
                    <a:pt x="1155" y="609"/>
                  </a:cubicBezTo>
                  <a:cubicBezTo>
                    <a:pt x="1227" y="407"/>
                    <a:pt x="1155" y="228"/>
                    <a:pt x="1060" y="73"/>
                  </a:cubicBezTo>
                  <a:lnTo>
                    <a:pt x="1012" y="61"/>
                  </a:lnTo>
                  <a:cubicBezTo>
                    <a:pt x="941" y="19"/>
                    <a:pt x="857" y="0"/>
                    <a:pt x="768" y="0"/>
                  </a:cubicBezTo>
                  <a:close/>
                </a:path>
              </a:pathLst>
            </a:custGeom>
            <a:solidFill>
              <a:srgbClr val="825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8"/>
            <p:cNvSpPr/>
            <p:nvPr/>
          </p:nvSpPr>
          <p:spPr>
            <a:xfrm>
              <a:off x="7638525" y="4501125"/>
              <a:ext cx="167850" cy="116525"/>
            </a:xfrm>
            <a:custGeom>
              <a:avLst/>
              <a:gdLst/>
              <a:ahLst/>
              <a:cxnLst/>
              <a:rect l="l" t="t" r="r" b="b"/>
              <a:pathLst>
                <a:path w="6714" h="4661" extrusionOk="0">
                  <a:moveTo>
                    <a:pt x="4321" y="1"/>
                  </a:moveTo>
                  <a:cubicBezTo>
                    <a:pt x="4257" y="1"/>
                    <a:pt x="4193" y="3"/>
                    <a:pt x="4130" y="9"/>
                  </a:cubicBezTo>
                  <a:cubicBezTo>
                    <a:pt x="2833" y="116"/>
                    <a:pt x="1249" y="925"/>
                    <a:pt x="678" y="2116"/>
                  </a:cubicBezTo>
                  <a:cubicBezTo>
                    <a:pt x="654" y="2152"/>
                    <a:pt x="642" y="2187"/>
                    <a:pt x="630" y="2235"/>
                  </a:cubicBezTo>
                  <a:cubicBezTo>
                    <a:pt x="618" y="2247"/>
                    <a:pt x="618" y="2259"/>
                    <a:pt x="594" y="2271"/>
                  </a:cubicBezTo>
                  <a:cubicBezTo>
                    <a:pt x="1" y="3702"/>
                    <a:pt x="1266" y="4661"/>
                    <a:pt x="2542" y="4661"/>
                  </a:cubicBezTo>
                  <a:cubicBezTo>
                    <a:pt x="2700" y="4661"/>
                    <a:pt x="2857" y="4646"/>
                    <a:pt x="3011" y="4616"/>
                  </a:cubicBezTo>
                  <a:cubicBezTo>
                    <a:pt x="4309" y="4342"/>
                    <a:pt x="6666" y="3676"/>
                    <a:pt x="6702" y="2009"/>
                  </a:cubicBezTo>
                  <a:cubicBezTo>
                    <a:pt x="6713" y="781"/>
                    <a:pt x="5446" y="1"/>
                    <a:pt x="4321" y="1"/>
                  </a:cubicBezTo>
                  <a:close/>
                </a:path>
              </a:pathLst>
            </a:custGeom>
            <a:solidFill>
              <a:srgbClr val="563B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8"/>
            <p:cNvSpPr/>
            <p:nvPr/>
          </p:nvSpPr>
          <p:spPr>
            <a:xfrm>
              <a:off x="7944175" y="4656575"/>
              <a:ext cx="74750" cy="60175"/>
            </a:xfrm>
            <a:custGeom>
              <a:avLst/>
              <a:gdLst/>
              <a:ahLst/>
              <a:cxnLst/>
              <a:rect l="l" t="t" r="r" b="b"/>
              <a:pathLst>
                <a:path w="2990" h="2407" extrusionOk="0">
                  <a:moveTo>
                    <a:pt x="1643" y="0"/>
                  </a:moveTo>
                  <a:cubicBezTo>
                    <a:pt x="1393" y="0"/>
                    <a:pt x="1137" y="71"/>
                    <a:pt x="917" y="208"/>
                  </a:cubicBezTo>
                  <a:cubicBezTo>
                    <a:pt x="370" y="553"/>
                    <a:pt x="1" y="1256"/>
                    <a:pt x="334" y="1875"/>
                  </a:cubicBezTo>
                  <a:cubicBezTo>
                    <a:pt x="546" y="2261"/>
                    <a:pt x="906" y="2406"/>
                    <a:pt x="1284" y="2406"/>
                  </a:cubicBezTo>
                  <a:cubicBezTo>
                    <a:pt x="1502" y="2406"/>
                    <a:pt x="1725" y="2358"/>
                    <a:pt x="1929" y="2280"/>
                  </a:cubicBezTo>
                  <a:cubicBezTo>
                    <a:pt x="1977" y="2256"/>
                    <a:pt x="2037" y="2244"/>
                    <a:pt x="2084" y="2220"/>
                  </a:cubicBezTo>
                  <a:cubicBezTo>
                    <a:pt x="2120" y="2196"/>
                    <a:pt x="2168" y="2173"/>
                    <a:pt x="2203" y="2137"/>
                  </a:cubicBezTo>
                  <a:cubicBezTo>
                    <a:pt x="2703" y="1768"/>
                    <a:pt x="2989" y="1137"/>
                    <a:pt x="2644" y="553"/>
                  </a:cubicBezTo>
                  <a:cubicBezTo>
                    <a:pt x="2431" y="180"/>
                    <a:pt x="2043" y="0"/>
                    <a:pt x="1643" y="0"/>
                  </a:cubicBezTo>
                  <a:close/>
                </a:path>
              </a:pathLst>
            </a:custGeom>
            <a:solidFill>
              <a:srgbClr val="825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8"/>
            <p:cNvSpPr/>
            <p:nvPr/>
          </p:nvSpPr>
          <p:spPr>
            <a:xfrm>
              <a:off x="7979000" y="4679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25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8"/>
            <p:cNvSpPr/>
            <p:nvPr/>
          </p:nvSpPr>
          <p:spPr>
            <a:xfrm>
              <a:off x="7979000" y="4679475"/>
              <a:ext cx="175" cy="475"/>
            </a:xfrm>
            <a:custGeom>
              <a:avLst/>
              <a:gdLst/>
              <a:ahLst/>
              <a:cxnLst/>
              <a:rect l="l" t="t" r="r" b="b"/>
              <a:pathLst>
                <a:path w="7" h="19" extrusionOk="0">
                  <a:moveTo>
                    <a:pt x="5" y="1"/>
                  </a:moveTo>
                  <a:lnTo>
                    <a:pt x="5" y="1"/>
                  </a:lnTo>
                  <a:cubicBezTo>
                    <a:pt x="4" y="1"/>
                    <a:pt x="1" y="6"/>
                    <a:pt x="1" y="18"/>
                  </a:cubicBezTo>
                  <a:cubicBezTo>
                    <a:pt x="7" y="6"/>
                    <a:pt x="7" y="1"/>
                    <a:pt x="5" y="1"/>
                  </a:cubicBezTo>
                  <a:close/>
                </a:path>
              </a:pathLst>
            </a:custGeom>
            <a:solidFill>
              <a:srgbClr val="825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8"/>
            <p:cNvSpPr/>
            <p:nvPr/>
          </p:nvSpPr>
          <p:spPr>
            <a:xfrm>
              <a:off x="7978700" y="467992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3" y="0"/>
                    <a:pt x="1" y="0"/>
                  </a:cubicBezTo>
                  <a:cubicBezTo>
                    <a:pt x="13" y="0"/>
                    <a:pt x="13" y="0"/>
                    <a:pt x="1" y="0"/>
                  </a:cubicBez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825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8"/>
            <p:cNvSpPr/>
            <p:nvPr/>
          </p:nvSpPr>
          <p:spPr>
            <a:xfrm>
              <a:off x="6841650" y="4587975"/>
              <a:ext cx="163275" cy="96575"/>
            </a:xfrm>
            <a:custGeom>
              <a:avLst/>
              <a:gdLst/>
              <a:ahLst/>
              <a:cxnLst/>
              <a:rect l="l" t="t" r="r" b="b"/>
              <a:pathLst>
                <a:path w="6531" h="3863" extrusionOk="0">
                  <a:moveTo>
                    <a:pt x="4914" y="0"/>
                  </a:moveTo>
                  <a:cubicBezTo>
                    <a:pt x="4400" y="0"/>
                    <a:pt x="3863" y="99"/>
                    <a:pt x="3501" y="190"/>
                  </a:cubicBezTo>
                  <a:cubicBezTo>
                    <a:pt x="2644" y="392"/>
                    <a:pt x="1" y="738"/>
                    <a:pt x="370" y="2095"/>
                  </a:cubicBezTo>
                  <a:cubicBezTo>
                    <a:pt x="695" y="3265"/>
                    <a:pt x="2340" y="3863"/>
                    <a:pt x="3504" y="3863"/>
                  </a:cubicBezTo>
                  <a:cubicBezTo>
                    <a:pt x="3619" y="3863"/>
                    <a:pt x="3730" y="3857"/>
                    <a:pt x="3835" y="3845"/>
                  </a:cubicBezTo>
                  <a:cubicBezTo>
                    <a:pt x="5168" y="3702"/>
                    <a:pt x="6192" y="2547"/>
                    <a:pt x="6383" y="1261"/>
                  </a:cubicBezTo>
                  <a:cubicBezTo>
                    <a:pt x="6530" y="264"/>
                    <a:pt x="5753" y="0"/>
                    <a:pt x="4914" y="0"/>
                  </a:cubicBezTo>
                  <a:close/>
                </a:path>
              </a:pathLst>
            </a:custGeom>
            <a:solidFill>
              <a:srgbClr val="563B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8"/>
            <p:cNvSpPr/>
            <p:nvPr/>
          </p:nvSpPr>
          <p:spPr>
            <a:xfrm>
              <a:off x="6477325" y="4517725"/>
              <a:ext cx="139625" cy="69275"/>
            </a:xfrm>
            <a:custGeom>
              <a:avLst/>
              <a:gdLst/>
              <a:ahLst/>
              <a:cxnLst/>
              <a:rect l="l" t="t" r="r" b="b"/>
              <a:pathLst>
                <a:path w="5585" h="2771" extrusionOk="0">
                  <a:moveTo>
                    <a:pt x="2657" y="0"/>
                  </a:moveTo>
                  <a:cubicBezTo>
                    <a:pt x="1979" y="0"/>
                    <a:pt x="1331" y="213"/>
                    <a:pt x="763" y="595"/>
                  </a:cubicBezTo>
                  <a:cubicBezTo>
                    <a:pt x="667" y="631"/>
                    <a:pt x="584" y="690"/>
                    <a:pt x="489" y="797"/>
                  </a:cubicBezTo>
                  <a:cubicBezTo>
                    <a:pt x="382" y="881"/>
                    <a:pt x="310" y="976"/>
                    <a:pt x="286" y="1071"/>
                  </a:cubicBezTo>
                  <a:cubicBezTo>
                    <a:pt x="84" y="1404"/>
                    <a:pt x="1" y="1774"/>
                    <a:pt x="227" y="2131"/>
                  </a:cubicBezTo>
                  <a:cubicBezTo>
                    <a:pt x="501" y="2607"/>
                    <a:pt x="1155" y="2655"/>
                    <a:pt x="1656" y="2714"/>
                  </a:cubicBezTo>
                  <a:cubicBezTo>
                    <a:pt x="1976" y="2753"/>
                    <a:pt x="2300" y="2771"/>
                    <a:pt x="2624" y="2771"/>
                  </a:cubicBezTo>
                  <a:cubicBezTo>
                    <a:pt x="2999" y="2771"/>
                    <a:pt x="3375" y="2747"/>
                    <a:pt x="3751" y="2702"/>
                  </a:cubicBezTo>
                  <a:cubicBezTo>
                    <a:pt x="4287" y="2619"/>
                    <a:pt x="4965" y="2595"/>
                    <a:pt x="5204" y="2012"/>
                  </a:cubicBezTo>
                  <a:cubicBezTo>
                    <a:pt x="5585" y="1059"/>
                    <a:pt x="4180" y="285"/>
                    <a:pt x="3489" y="107"/>
                  </a:cubicBezTo>
                  <a:cubicBezTo>
                    <a:pt x="3209" y="35"/>
                    <a:pt x="2930" y="0"/>
                    <a:pt x="2657" y="0"/>
                  </a:cubicBezTo>
                  <a:close/>
                </a:path>
              </a:pathLst>
            </a:custGeom>
            <a:solidFill>
              <a:srgbClr val="825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8"/>
            <p:cNvSpPr/>
            <p:nvPr/>
          </p:nvSpPr>
          <p:spPr>
            <a:xfrm>
              <a:off x="7197350" y="4568100"/>
              <a:ext cx="45875" cy="40400"/>
            </a:xfrm>
            <a:custGeom>
              <a:avLst/>
              <a:gdLst/>
              <a:ahLst/>
              <a:cxnLst/>
              <a:rect l="l" t="t" r="r" b="b"/>
              <a:pathLst>
                <a:path w="1835" h="1616" extrusionOk="0">
                  <a:moveTo>
                    <a:pt x="950" y="1"/>
                  </a:moveTo>
                  <a:cubicBezTo>
                    <a:pt x="769" y="1"/>
                    <a:pt x="592" y="67"/>
                    <a:pt x="465" y="211"/>
                  </a:cubicBezTo>
                  <a:cubicBezTo>
                    <a:pt x="406" y="270"/>
                    <a:pt x="358" y="330"/>
                    <a:pt x="298" y="390"/>
                  </a:cubicBezTo>
                  <a:cubicBezTo>
                    <a:pt x="84" y="604"/>
                    <a:pt x="1" y="997"/>
                    <a:pt x="179" y="1259"/>
                  </a:cubicBezTo>
                  <a:cubicBezTo>
                    <a:pt x="339" y="1508"/>
                    <a:pt x="574" y="1616"/>
                    <a:pt x="843" y="1616"/>
                  </a:cubicBezTo>
                  <a:cubicBezTo>
                    <a:pt x="894" y="1616"/>
                    <a:pt x="947" y="1612"/>
                    <a:pt x="1001" y="1604"/>
                  </a:cubicBezTo>
                  <a:cubicBezTo>
                    <a:pt x="1203" y="1580"/>
                    <a:pt x="1394" y="1437"/>
                    <a:pt x="1549" y="1294"/>
                  </a:cubicBezTo>
                  <a:cubicBezTo>
                    <a:pt x="1799" y="1021"/>
                    <a:pt x="1834" y="532"/>
                    <a:pt x="1549" y="270"/>
                  </a:cubicBezTo>
                  <a:cubicBezTo>
                    <a:pt x="1549" y="270"/>
                    <a:pt x="1537" y="247"/>
                    <a:pt x="1513" y="247"/>
                  </a:cubicBezTo>
                  <a:cubicBezTo>
                    <a:pt x="1501" y="235"/>
                    <a:pt x="1501" y="223"/>
                    <a:pt x="1489" y="211"/>
                  </a:cubicBezTo>
                  <a:cubicBezTo>
                    <a:pt x="1342" y="76"/>
                    <a:pt x="1144" y="1"/>
                    <a:pt x="950" y="1"/>
                  </a:cubicBezTo>
                  <a:close/>
                </a:path>
              </a:pathLst>
            </a:custGeom>
            <a:solidFill>
              <a:srgbClr val="825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8"/>
            <p:cNvSpPr/>
            <p:nvPr/>
          </p:nvSpPr>
          <p:spPr>
            <a:xfrm>
              <a:off x="8035550" y="4531600"/>
              <a:ext cx="46175" cy="40500"/>
            </a:xfrm>
            <a:custGeom>
              <a:avLst/>
              <a:gdLst/>
              <a:ahLst/>
              <a:cxnLst/>
              <a:rect l="l" t="t" r="r" b="b"/>
              <a:pathLst>
                <a:path w="1847" h="1620" extrusionOk="0">
                  <a:moveTo>
                    <a:pt x="944" y="1"/>
                  </a:moveTo>
                  <a:cubicBezTo>
                    <a:pt x="765" y="1"/>
                    <a:pt x="590" y="64"/>
                    <a:pt x="465" y="206"/>
                  </a:cubicBezTo>
                  <a:cubicBezTo>
                    <a:pt x="406" y="266"/>
                    <a:pt x="358" y="326"/>
                    <a:pt x="298" y="385"/>
                  </a:cubicBezTo>
                  <a:cubicBezTo>
                    <a:pt x="96" y="611"/>
                    <a:pt x="1" y="992"/>
                    <a:pt x="179" y="1266"/>
                  </a:cubicBezTo>
                  <a:cubicBezTo>
                    <a:pt x="343" y="1522"/>
                    <a:pt x="585" y="1619"/>
                    <a:pt x="861" y="1619"/>
                  </a:cubicBezTo>
                  <a:cubicBezTo>
                    <a:pt x="907" y="1619"/>
                    <a:pt x="954" y="1616"/>
                    <a:pt x="1001" y="1611"/>
                  </a:cubicBezTo>
                  <a:cubicBezTo>
                    <a:pt x="1203" y="1576"/>
                    <a:pt x="1406" y="1445"/>
                    <a:pt x="1549" y="1290"/>
                  </a:cubicBezTo>
                  <a:cubicBezTo>
                    <a:pt x="1822" y="1028"/>
                    <a:pt x="1846" y="552"/>
                    <a:pt x="1549" y="266"/>
                  </a:cubicBezTo>
                  <a:cubicBezTo>
                    <a:pt x="1549" y="266"/>
                    <a:pt x="1537" y="254"/>
                    <a:pt x="1525" y="254"/>
                  </a:cubicBezTo>
                  <a:cubicBezTo>
                    <a:pt x="1501" y="242"/>
                    <a:pt x="1501" y="218"/>
                    <a:pt x="1489" y="206"/>
                  </a:cubicBezTo>
                  <a:cubicBezTo>
                    <a:pt x="1340" y="76"/>
                    <a:pt x="1139" y="1"/>
                    <a:pt x="944" y="1"/>
                  </a:cubicBezTo>
                  <a:close/>
                </a:path>
              </a:pathLst>
            </a:custGeom>
            <a:solidFill>
              <a:srgbClr val="563B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8"/>
            <p:cNvSpPr/>
            <p:nvPr/>
          </p:nvSpPr>
          <p:spPr>
            <a:xfrm>
              <a:off x="7404225" y="4528150"/>
              <a:ext cx="72350" cy="79525"/>
            </a:xfrm>
            <a:custGeom>
              <a:avLst/>
              <a:gdLst/>
              <a:ahLst/>
              <a:cxnLst/>
              <a:rect l="l" t="t" r="r" b="b"/>
              <a:pathLst>
                <a:path w="2894" h="3181" extrusionOk="0">
                  <a:moveTo>
                    <a:pt x="1297" y="1"/>
                  </a:moveTo>
                  <a:cubicBezTo>
                    <a:pt x="906" y="1"/>
                    <a:pt x="523" y="192"/>
                    <a:pt x="298" y="583"/>
                  </a:cubicBezTo>
                  <a:cubicBezTo>
                    <a:pt x="1" y="1095"/>
                    <a:pt x="13" y="1809"/>
                    <a:pt x="251" y="2345"/>
                  </a:cubicBezTo>
                  <a:cubicBezTo>
                    <a:pt x="263" y="2404"/>
                    <a:pt x="298" y="2440"/>
                    <a:pt x="322" y="2499"/>
                  </a:cubicBezTo>
                  <a:cubicBezTo>
                    <a:pt x="370" y="2595"/>
                    <a:pt x="429" y="2666"/>
                    <a:pt x="501" y="2714"/>
                  </a:cubicBezTo>
                  <a:cubicBezTo>
                    <a:pt x="759" y="2995"/>
                    <a:pt x="1092" y="3180"/>
                    <a:pt x="1489" y="3180"/>
                  </a:cubicBezTo>
                  <a:cubicBezTo>
                    <a:pt x="1512" y="3180"/>
                    <a:pt x="1536" y="3179"/>
                    <a:pt x="1560" y="3178"/>
                  </a:cubicBezTo>
                  <a:cubicBezTo>
                    <a:pt x="1977" y="3154"/>
                    <a:pt x="2346" y="2904"/>
                    <a:pt x="2560" y="2547"/>
                  </a:cubicBezTo>
                  <a:cubicBezTo>
                    <a:pt x="2894" y="1892"/>
                    <a:pt x="2727" y="952"/>
                    <a:pt x="2227" y="416"/>
                  </a:cubicBezTo>
                  <a:cubicBezTo>
                    <a:pt x="1974" y="141"/>
                    <a:pt x="1633" y="1"/>
                    <a:pt x="1297" y="1"/>
                  </a:cubicBezTo>
                  <a:close/>
                </a:path>
              </a:pathLst>
            </a:custGeom>
            <a:solidFill>
              <a:srgbClr val="563B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8"/>
            <p:cNvSpPr/>
            <p:nvPr/>
          </p:nvSpPr>
          <p:spPr>
            <a:xfrm>
              <a:off x="7153000" y="4760525"/>
              <a:ext cx="76225" cy="63350"/>
            </a:xfrm>
            <a:custGeom>
              <a:avLst/>
              <a:gdLst/>
              <a:ahLst/>
              <a:cxnLst/>
              <a:rect l="l" t="t" r="r" b="b"/>
              <a:pathLst>
                <a:path w="3049" h="2534" extrusionOk="0">
                  <a:moveTo>
                    <a:pt x="2369" y="1"/>
                  </a:moveTo>
                  <a:cubicBezTo>
                    <a:pt x="1657" y="1"/>
                    <a:pt x="558" y="1286"/>
                    <a:pt x="310" y="1634"/>
                  </a:cubicBezTo>
                  <a:cubicBezTo>
                    <a:pt x="120" y="1896"/>
                    <a:pt x="1" y="2348"/>
                    <a:pt x="298" y="2491"/>
                  </a:cubicBezTo>
                  <a:cubicBezTo>
                    <a:pt x="346" y="2522"/>
                    <a:pt x="398" y="2533"/>
                    <a:pt x="453" y="2533"/>
                  </a:cubicBezTo>
                  <a:cubicBezTo>
                    <a:pt x="549" y="2533"/>
                    <a:pt x="652" y="2498"/>
                    <a:pt x="751" y="2468"/>
                  </a:cubicBezTo>
                  <a:cubicBezTo>
                    <a:pt x="1287" y="2277"/>
                    <a:pt x="1799" y="1991"/>
                    <a:pt x="2263" y="1646"/>
                  </a:cubicBezTo>
                  <a:cubicBezTo>
                    <a:pt x="2668" y="1348"/>
                    <a:pt x="3049" y="872"/>
                    <a:pt x="2870" y="408"/>
                  </a:cubicBezTo>
                  <a:cubicBezTo>
                    <a:pt x="2760" y="117"/>
                    <a:pt x="2582" y="1"/>
                    <a:pt x="2369" y="1"/>
                  </a:cubicBezTo>
                  <a:close/>
                </a:path>
              </a:pathLst>
            </a:custGeom>
            <a:solidFill>
              <a:srgbClr val="563B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8"/>
            <p:cNvSpPr/>
            <p:nvPr/>
          </p:nvSpPr>
          <p:spPr>
            <a:xfrm>
              <a:off x="6692825" y="4471475"/>
              <a:ext cx="58475" cy="24525"/>
            </a:xfrm>
            <a:custGeom>
              <a:avLst/>
              <a:gdLst/>
              <a:ahLst/>
              <a:cxnLst/>
              <a:rect l="l" t="t" r="r" b="b"/>
              <a:pathLst>
                <a:path w="2339" h="981" extrusionOk="0">
                  <a:moveTo>
                    <a:pt x="1719" y="0"/>
                  </a:moveTo>
                  <a:cubicBezTo>
                    <a:pt x="1241" y="0"/>
                    <a:pt x="602" y="208"/>
                    <a:pt x="417" y="290"/>
                  </a:cubicBezTo>
                  <a:cubicBezTo>
                    <a:pt x="227" y="385"/>
                    <a:pt x="1" y="576"/>
                    <a:pt x="120" y="766"/>
                  </a:cubicBezTo>
                  <a:cubicBezTo>
                    <a:pt x="179" y="861"/>
                    <a:pt x="286" y="885"/>
                    <a:pt x="370" y="897"/>
                  </a:cubicBezTo>
                  <a:cubicBezTo>
                    <a:pt x="612" y="952"/>
                    <a:pt x="860" y="981"/>
                    <a:pt x="1109" y="981"/>
                  </a:cubicBezTo>
                  <a:cubicBezTo>
                    <a:pt x="1239" y="981"/>
                    <a:pt x="1370" y="973"/>
                    <a:pt x="1501" y="957"/>
                  </a:cubicBezTo>
                  <a:cubicBezTo>
                    <a:pt x="1822" y="933"/>
                    <a:pt x="2203" y="814"/>
                    <a:pt x="2263" y="480"/>
                  </a:cubicBezTo>
                  <a:cubicBezTo>
                    <a:pt x="2339" y="115"/>
                    <a:pt x="2073" y="0"/>
                    <a:pt x="1719" y="0"/>
                  </a:cubicBezTo>
                  <a:close/>
                </a:path>
              </a:pathLst>
            </a:custGeom>
            <a:solidFill>
              <a:srgbClr val="825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8"/>
            <p:cNvSpPr/>
            <p:nvPr/>
          </p:nvSpPr>
          <p:spPr>
            <a:xfrm>
              <a:off x="5906725" y="4418275"/>
              <a:ext cx="216125" cy="329825"/>
            </a:xfrm>
            <a:custGeom>
              <a:avLst/>
              <a:gdLst/>
              <a:ahLst/>
              <a:cxnLst/>
              <a:rect l="l" t="t" r="r" b="b"/>
              <a:pathLst>
                <a:path w="8645" h="13193" extrusionOk="0">
                  <a:moveTo>
                    <a:pt x="8585" y="1"/>
                  </a:moveTo>
                  <a:lnTo>
                    <a:pt x="1620" y="513"/>
                  </a:lnTo>
                  <a:cubicBezTo>
                    <a:pt x="691" y="584"/>
                    <a:pt x="0" y="1346"/>
                    <a:pt x="0" y="2263"/>
                  </a:cubicBezTo>
                  <a:lnTo>
                    <a:pt x="12" y="5573"/>
                  </a:lnTo>
                  <a:lnTo>
                    <a:pt x="12" y="6644"/>
                  </a:lnTo>
                  <a:lnTo>
                    <a:pt x="36" y="11038"/>
                  </a:lnTo>
                  <a:cubicBezTo>
                    <a:pt x="36" y="11943"/>
                    <a:pt x="750" y="12705"/>
                    <a:pt x="1679" y="12764"/>
                  </a:cubicBezTo>
                  <a:lnTo>
                    <a:pt x="8644" y="13193"/>
                  </a:lnTo>
                  <a:lnTo>
                    <a:pt x="8644" y="11752"/>
                  </a:lnTo>
                  <a:lnTo>
                    <a:pt x="8644" y="10990"/>
                  </a:lnTo>
                  <a:lnTo>
                    <a:pt x="8609" y="6585"/>
                  </a:lnTo>
                  <a:lnTo>
                    <a:pt x="8597" y="4942"/>
                  </a:lnTo>
                  <a:lnTo>
                    <a:pt x="8585" y="1430"/>
                  </a:lnTo>
                  <a:lnTo>
                    <a:pt x="85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8"/>
            <p:cNvSpPr/>
            <p:nvPr/>
          </p:nvSpPr>
          <p:spPr>
            <a:xfrm>
              <a:off x="6121625" y="4231150"/>
              <a:ext cx="2131850" cy="684100"/>
            </a:xfrm>
            <a:custGeom>
              <a:avLst/>
              <a:gdLst/>
              <a:ahLst/>
              <a:cxnLst/>
              <a:rect l="l" t="t" r="r" b="b"/>
              <a:pathLst>
                <a:path w="85274" h="27364" extrusionOk="0">
                  <a:moveTo>
                    <a:pt x="74906" y="1"/>
                  </a:moveTo>
                  <a:cubicBezTo>
                    <a:pt x="74710" y="1"/>
                    <a:pt x="74510" y="3"/>
                    <a:pt x="74308" y="9"/>
                  </a:cubicBezTo>
                  <a:lnTo>
                    <a:pt x="74308" y="10498"/>
                  </a:lnTo>
                  <a:lnTo>
                    <a:pt x="14562" y="10498"/>
                  </a:lnTo>
                  <a:lnTo>
                    <a:pt x="14562" y="3985"/>
                  </a:lnTo>
                  <a:cubicBezTo>
                    <a:pt x="12324" y="5200"/>
                    <a:pt x="10883" y="6307"/>
                    <a:pt x="10883" y="6307"/>
                  </a:cubicBezTo>
                  <a:cubicBezTo>
                    <a:pt x="8561" y="8224"/>
                    <a:pt x="3751" y="8748"/>
                    <a:pt x="1382" y="8891"/>
                  </a:cubicBezTo>
                  <a:cubicBezTo>
                    <a:pt x="1060" y="8903"/>
                    <a:pt x="786" y="8903"/>
                    <a:pt x="572" y="8926"/>
                  </a:cubicBezTo>
                  <a:cubicBezTo>
                    <a:pt x="215" y="8938"/>
                    <a:pt x="1" y="8938"/>
                    <a:pt x="1" y="8938"/>
                  </a:cubicBezTo>
                  <a:lnTo>
                    <a:pt x="13" y="12451"/>
                  </a:lnTo>
                  <a:lnTo>
                    <a:pt x="13" y="14082"/>
                  </a:lnTo>
                  <a:lnTo>
                    <a:pt x="48" y="18487"/>
                  </a:lnTo>
                  <a:lnTo>
                    <a:pt x="48" y="19249"/>
                  </a:lnTo>
                  <a:cubicBezTo>
                    <a:pt x="48" y="19249"/>
                    <a:pt x="138" y="19244"/>
                    <a:pt x="304" y="19244"/>
                  </a:cubicBezTo>
                  <a:cubicBezTo>
                    <a:pt x="387" y="19244"/>
                    <a:pt x="489" y="19245"/>
                    <a:pt x="608" y="19249"/>
                  </a:cubicBezTo>
                  <a:cubicBezTo>
                    <a:pt x="834" y="19261"/>
                    <a:pt x="1108" y="19261"/>
                    <a:pt x="1429" y="19285"/>
                  </a:cubicBezTo>
                  <a:cubicBezTo>
                    <a:pt x="3799" y="19416"/>
                    <a:pt x="8609" y="19880"/>
                    <a:pt x="10942" y="21761"/>
                  </a:cubicBezTo>
                  <a:cubicBezTo>
                    <a:pt x="10942" y="21761"/>
                    <a:pt x="18098" y="27143"/>
                    <a:pt x="25231" y="27143"/>
                  </a:cubicBezTo>
                  <a:cubicBezTo>
                    <a:pt x="25254" y="27143"/>
                    <a:pt x="25278" y="27143"/>
                    <a:pt x="25301" y="27143"/>
                  </a:cubicBezTo>
                  <a:lnTo>
                    <a:pt x="42542" y="27048"/>
                  </a:lnTo>
                  <a:cubicBezTo>
                    <a:pt x="44209" y="27036"/>
                    <a:pt x="45840" y="26845"/>
                    <a:pt x="47459" y="26464"/>
                  </a:cubicBezTo>
                  <a:cubicBezTo>
                    <a:pt x="50923" y="25658"/>
                    <a:pt x="54422" y="25394"/>
                    <a:pt x="57514" y="25394"/>
                  </a:cubicBezTo>
                  <a:cubicBezTo>
                    <a:pt x="62043" y="25394"/>
                    <a:pt x="65699" y="25960"/>
                    <a:pt x="67092" y="26214"/>
                  </a:cubicBezTo>
                  <a:cubicBezTo>
                    <a:pt x="67140" y="26214"/>
                    <a:pt x="67164" y="26226"/>
                    <a:pt x="67199" y="26226"/>
                  </a:cubicBezTo>
                  <a:cubicBezTo>
                    <a:pt x="67509" y="26274"/>
                    <a:pt x="67807" y="26369"/>
                    <a:pt x="68116" y="26441"/>
                  </a:cubicBezTo>
                  <a:cubicBezTo>
                    <a:pt x="70607" y="27114"/>
                    <a:pt x="72843" y="27363"/>
                    <a:pt x="74788" y="27363"/>
                  </a:cubicBezTo>
                  <a:cubicBezTo>
                    <a:pt x="78719" y="27363"/>
                    <a:pt x="81459" y="26347"/>
                    <a:pt x="82701" y="25774"/>
                  </a:cubicBezTo>
                  <a:cubicBezTo>
                    <a:pt x="84071" y="25059"/>
                    <a:pt x="85106" y="23964"/>
                    <a:pt x="85083" y="21845"/>
                  </a:cubicBezTo>
                  <a:cubicBezTo>
                    <a:pt x="85083" y="20845"/>
                    <a:pt x="84785" y="19916"/>
                    <a:pt x="84309" y="19225"/>
                  </a:cubicBezTo>
                  <a:cubicBezTo>
                    <a:pt x="83880" y="18594"/>
                    <a:pt x="83892" y="17749"/>
                    <a:pt x="84368" y="17142"/>
                  </a:cubicBezTo>
                  <a:cubicBezTo>
                    <a:pt x="84464" y="17023"/>
                    <a:pt x="84547" y="16880"/>
                    <a:pt x="84618" y="16737"/>
                  </a:cubicBezTo>
                  <a:cubicBezTo>
                    <a:pt x="85023" y="15987"/>
                    <a:pt x="85273" y="14880"/>
                    <a:pt x="85273" y="13606"/>
                  </a:cubicBezTo>
                  <a:cubicBezTo>
                    <a:pt x="85261" y="12201"/>
                    <a:pt x="84940" y="10962"/>
                    <a:pt x="84428" y="10248"/>
                  </a:cubicBezTo>
                  <a:cubicBezTo>
                    <a:pt x="84404" y="10200"/>
                    <a:pt x="84368" y="10141"/>
                    <a:pt x="84333" y="10093"/>
                  </a:cubicBezTo>
                  <a:cubicBezTo>
                    <a:pt x="84225" y="9962"/>
                    <a:pt x="84154" y="9819"/>
                    <a:pt x="84094" y="9653"/>
                  </a:cubicBezTo>
                  <a:cubicBezTo>
                    <a:pt x="83892" y="9129"/>
                    <a:pt x="83952" y="8522"/>
                    <a:pt x="84285" y="8033"/>
                  </a:cubicBezTo>
                  <a:cubicBezTo>
                    <a:pt x="84761" y="7331"/>
                    <a:pt x="85023" y="6402"/>
                    <a:pt x="85023" y="5414"/>
                  </a:cubicBezTo>
                  <a:cubicBezTo>
                    <a:pt x="85011" y="3283"/>
                    <a:pt x="83987" y="2211"/>
                    <a:pt x="82606" y="1509"/>
                  </a:cubicBezTo>
                  <a:cubicBezTo>
                    <a:pt x="81372" y="954"/>
                    <a:pt x="78717" y="1"/>
                    <a:pt x="74906" y="1"/>
                  </a:cubicBezTo>
                  <a:close/>
                </a:path>
              </a:pathLst>
            </a:custGeom>
            <a:solidFill>
              <a:srgbClr val="25BF7C">
                <a:alpha val="5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8"/>
            <p:cNvSpPr/>
            <p:nvPr/>
          </p:nvSpPr>
          <p:spPr>
            <a:xfrm>
              <a:off x="6148425" y="4377800"/>
              <a:ext cx="309275" cy="281300"/>
            </a:xfrm>
            <a:custGeom>
              <a:avLst/>
              <a:gdLst/>
              <a:ahLst/>
              <a:cxnLst/>
              <a:rect l="l" t="t" r="r" b="b"/>
              <a:pathLst>
                <a:path w="12371" h="11252" extrusionOk="0">
                  <a:moveTo>
                    <a:pt x="12371" y="1"/>
                  </a:moveTo>
                  <a:cubicBezTo>
                    <a:pt x="11263" y="691"/>
                    <a:pt x="10561" y="1215"/>
                    <a:pt x="10466" y="1286"/>
                  </a:cubicBezTo>
                  <a:cubicBezTo>
                    <a:pt x="7954" y="3358"/>
                    <a:pt x="3072" y="3930"/>
                    <a:pt x="345" y="4096"/>
                  </a:cubicBezTo>
                  <a:cubicBezTo>
                    <a:pt x="226" y="4096"/>
                    <a:pt x="107" y="4108"/>
                    <a:pt x="0" y="4108"/>
                  </a:cubicBezTo>
                  <a:lnTo>
                    <a:pt x="12" y="6573"/>
                  </a:lnTo>
                  <a:lnTo>
                    <a:pt x="36" y="11252"/>
                  </a:lnTo>
                  <a:cubicBezTo>
                    <a:pt x="36" y="11252"/>
                    <a:pt x="9406" y="11252"/>
                    <a:pt x="12371" y="4727"/>
                  </a:cubicBezTo>
                  <a:lnTo>
                    <a:pt x="12371" y="1"/>
                  </a:lnTo>
                  <a:close/>
                </a:path>
              </a:pathLst>
            </a:custGeom>
            <a:solidFill>
              <a:schemeClr val="accent1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8"/>
            <p:cNvSpPr/>
            <p:nvPr/>
          </p:nvSpPr>
          <p:spPr>
            <a:xfrm>
              <a:off x="8005800" y="4258150"/>
              <a:ext cx="219675" cy="330275"/>
            </a:xfrm>
            <a:custGeom>
              <a:avLst/>
              <a:gdLst/>
              <a:ahLst/>
              <a:cxnLst/>
              <a:rect l="l" t="t" r="r" b="b"/>
              <a:pathLst>
                <a:path w="8787" h="13211" extrusionOk="0">
                  <a:moveTo>
                    <a:pt x="0" y="0"/>
                  </a:moveTo>
                  <a:lnTo>
                    <a:pt x="0" y="4965"/>
                  </a:lnTo>
                  <a:lnTo>
                    <a:pt x="0" y="9430"/>
                  </a:lnTo>
                  <a:cubicBezTo>
                    <a:pt x="2875" y="12754"/>
                    <a:pt x="6188" y="13210"/>
                    <a:pt x="7792" y="13210"/>
                  </a:cubicBezTo>
                  <a:cubicBezTo>
                    <a:pt x="8400" y="13210"/>
                    <a:pt x="8763" y="13145"/>
                    <a:pt x="8763" y="13145"/>
                  </a:cubicBezTo>
                  <a:cubicBezTo>
                    <a:pt x="8787" y="12930"/>
                    <a:pt x="8787" y="12740"/>
                    <a:pt x="8787" y="12526"/>
                  </a:cubicBezTo>
                  <a:cubicBezTo>
                    <a:pt x="8787" y="11192"/>
                    <a:pt x="8430" y="10228"/>
                    <a:pt x="8108" y="9763"/>
                  </a:cubicBezTo>
                  <a:cubicBezTo>
                    <a:pt x="8096" y="9728"/>
                    <a:pt x="8061" y="9716"/>
                    <a:pt x="8049" y="9680"/>
                  </a:cubicBezTo>
                  <a:lnTo>
                    <a:pt x="8037" y="9656"/>
                  </a:lnTo>
                  <a:cubicBezTo>
                    <a:pt x="7858" y="9430"/>
                    <a:pt x="7739" y="9180"/>
                    <a:pt x="7656" y="8942"/>
                  </a:cubicBezTo>
                  <a:cubicBezTo>
                    <a:pt x="7334" y="8073"/>
                    <a:pt x="7442" y="7096"/>
                    <a:pt x="7965" y="6322"/>
                  </a:cubicBezTo>
                  <a:cubicBezTo>
                    <a:pt x="8335" y="5775"/>
                    <a:pt x="8525" y="5060"/>
                    <a:pt x="8525" y="4310"/>
                  </a:cubicBezTo>
                  <a:cubicBezTo>
                    <a:pt x="8525" y="2893"/>
                    <a:pt x="8013" y="2048"/>
                    <a:pt x="6727" y="1393"/>
                  </a:cubicBezTo>
                  <a:cubicBezTo>
                    <a:pt x="5596" y="893"/>
                    <a:pt x="3286" y="72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8"/>
            <p:cNvSpPr/>
            <p:nvPr/>
          </p:nvSpPr>
          <p:spPr>
            <a:xfrm>
              <a:off x="7177700" y="3527700"/>
              <a:ext cx="683750" cy="760350"/>
            </a:xfrm>
            <a:custGeom>
              <a:avLst/>
              <a:gdLst/>
              <a:ahLst/>
              <a:cxnLst/>
              <a:rect l="l" t="t" r="r" b="b"/>
              <a:pathLst>
                <a:path w="27350" h="30414" extrusionOk="0">
                  <a:moveTo>
                    <a:pt x="27207" y="0"/>
                  </a:moveTo>
                  <a:cubicBezTo>
                    <a:pt x="25730" y="227"/>
                    <a:pt x="24242" y="453"/>
                    <a:pt x="22766" y="667"/>
                  </a:cubicBezTo>
                  <a:cubicBezTo>
                    <a:pt x="21885" y="810"/>
                    <a:pt x="21111" y="1310"/>
                    <a:pt x="20623" y="2060"/>
                  </a:cubicBezTo>
                  <a:cubicBezTo>
                    <a:pt x="20194" y="2715"/>
                    <a:pt x="19694" y="3453"/>
                    <a:pt x="19384" y="3822"/>
                  </a:cubicBezTo>
                  <a:cubicBezTo>
                    <a:pt x="19197" y="4052"/>
                    <a:pt x="18927" y="4290"/>
                    <a:pt x="18647" y="4290"/>
                  </a:cubicBezTo>
                  <a:cubicBezTo>
                    <a:pt x="18607" y="4290"/>
                    <a:pt x="18567" y="4285"/>
                    <a:pt x="18527" y="4275"/>
                  </a:cubicBezTo>
                  <a:cubicBezTo>
                    <a:pt x="18289" y="4215"/>
                    <a:pt x="18134" y="3965"/>
                    <a:pt x="18110" y="3703"/>
                  </a:cubicBezTo>
                  <a:cubicBezTo>
                    <a:pt x="18075" y="3465"/>
                    <a:pt x="18146" y="3215"/>
                    <a:pt x="18229" y="2977"/>
                  </a:cubicBezTo>
                  <a:lnTo>
                    <a:pt x="18718" y="1286"/>
                  </a:lnTo>
                  <a:lnTo>
                    <a:pt x="18718" y="1286"/>
                  </a:lnTo>
                  <a:cubicBezTo>
                    <a:pt x="17551" y="1465"/>
                    <a:pt x="16396" y="1655"/>
                    <a:pt x="15217" y="1822"/>
                  </a:cubicBezTo>
                  <a:cubicBezTo>
                    <a:pt x="12705" y="2143"/>
                    <a:pt x="11240" y="4656"/>
                    <a:pt x="10931" y="6084"/>
                  </a:cubicBezTo>
                  <a:cubicBezTo>
                    <a:pt x="10919" y="6180"/>
                    <a:pt x="10907" y="6251"/>
                    <a:pt x="10883" y="6323"/>
                  </a:cubicBezTo>
                  <a:cubicBezTo>
                    <a:pt x="10836" y="6561"/>
                    <a:pt x="10764" y="6787"/>
                    <a:pt x="10633" y="7001"/>
                  </a:cubicBezTo>
                  <a:cubicBezTo>
                    <a:pt x="10487" y="7216"/>
                    <a:pt x="10245" y="7399"/>
                    <a:pt x="9985" y="7399"/>
                  </a:cubicBezTo>
                  <a:cubicBezTo>
                    <a:pt x="9928" y="7399"/>
                    <a:pt x="9870" y="7390"/>
                    <a:pt x="9812" y="7370"/>
                  </a:cubicBezTo>
                  <a:cubicBezTo>
                    <a:pt x="9800" y="6382"/>
                    <a:pt x="10502" y="5525"/>
                    <a:pt x="10562" y="4537"/>
                  </a:cubicBezTo>
                  <a:cubicBezTo>
                    <a:pt x="10586" y="4001"/>
                    <a:pt x="10431" y="3489"/>
                    <a:pt x="10288" y="2953"/>
                  </a:cubicBezTo>
                  <a:cubicBezTo>
                    <a:pt x="10240" y="2977"/>
                    <a:pt x="10169" y="2989"/>
                    <a:pt x="10109" y="3025"/>
                  </a:cubicBezTo>
                  <a:cubicBezTo>
                    <a:pt x="9871" y="3108"/>
                    <a:pt x="9645" y="3215"/>
                    <a:pt x="9419" y="3334"/>
                  </a:cubicBezTo>
                  <a:cubicBezTo>
                    <a:pt x="7788" y="4156"/>
                    <a:pt x="6407" y="5406"/>
                    <a:pt x="5240" y="6799"/>
                  </a:cubicBezTo>
                  <a:cubicBezTo>
                    <a:pt x="4978" y="7120"/>
                    <a:pt x="4704" y="7442"/>
                    <a:pt x="4418" y="7787"/>
                  </a:cubicBezTo>
                  <a:cubicBezTo>
                    <a:pt x="3478" y="8930"/>
                    <a:pt x="2954" y="10371"/>
                    <a:pt x="3013" y="11847"/>
                  </a:cubicBezTo>
                  <a:cubicBezTo>
                    <a:pt x="3049" y="12561"/>
                    <a:pt x="3132" y="13264"/>
                    <a:pt x="3323" y="13978"/>
                  </a:cubicBezTo>
                  <a:cubicBezTo>
                    <a:pt x="3311" y="13978"/>
                    <a:pt x="3311" y="13966"/>
                    <a:pt x="3299" y="13966"/>
                  </a:cubicBezTo>
                  <a:cubicBezTo>
                    <a:pt x="2620" y="13704"/>
                    <a:pt x="2466" y="12835"/>
                    <a:pt x="2204" y="12145"/>
                  </a:cubicBezTo>
                  <a:cubicBezTo>
                    <a:pt x="2085" y="11859"/>
                    <a:pt x="1942" y="11609"/>
                    <a:pt x="1799" y="11347"/>
                  </a:cubicBezTo>
                  <a:cubicBezTo>
                    <a:pt x="751" y="13038"/>
                    <a:pt x="1" y="14824"/>
                    <a:pt x="13" y="16514"/>
                  </a:cubicBezTo>
                  <a:cubicBezTo>
                    <a:pt x="37" y="20491"/>
                    <a:pt x="4668" y="19729"/>
                    <a:pt x="7061" y="22289"/>
                  </a:cubicBezTo>
                  <a:cubicBezTo>
                    <a:pt x="9014" y="24372"/>
                    <a:pt x="8752" y="28861"/>
                    <a:pt x="11741" y="29968"/>
                  </a:cubicBezTo>
                  <a:cubicBezTo>
                    <a:pt x="12549" y="30266"/>
                    <a:pt x="13405" y="30413"/>
                    <a:pt x="14261" y="30413"/>
                  </a:cubicBezTo>
                  <a:cubicBezTo>
                    <a:pt x="14945" y="30413"/>
                    <a:pt x="15628" y="30320"/>
                    <a:pt x="16289" y="30135"/>
                  </a:cubicBezTo>
                  <a:cubicBezTo>
                    <a:pt x="16098" y="30064"/>
                    <a:pt x="15920" y="29992"/>
                    <a:pt x="15741" y="29897"/>
                  </a:cubicBezTo>
                  <a:cubicBezTo>
                    <a:pt x="15455" y="29766"/>
                    <a:pt x="15181" y="29611"/>
                    <a:pt x="14967" y="29397"/>
                  </a:cubicBezTo>
                  <a:cubicBezTo>
                    <a:pt x="14765" y="29159"/>
                    <a:pt x="14646" y="28813"/>
                    <a:pt x="14765" y="28528"/>
                  </a:cubicBezTo>
                  <a:cubicBezTo>
                    <a:pt x="14891" y="28195"/>
                    <a:pt x="15272" y="28039"/>
                    <a:pt x="15619" y="28039"/>
                  </a:cubicBezTo>
                  <a:cubicBezTo>
                    <a:pt x="15632" y="28039"/>
                    <a:pt x="15645" y="28039"/>
                    <a:pt x="15658" y="28040"/>
                  </a:cubicBezTo>
                  <a:cubicBezTo>
                    <a:pt x="16027" y="28040"/>
                    <a:pt x="16372" y="28182"/>
                    <a:pt x="16729" y="28278"/>
                  </a:cubicBezTo>
                  <a:cubicBezTo>
                    <a:pt x="17076" y="28370"/>
                    <a:pt x="17430" y="28412"/>
                    <a:pt x="17785" y="28412"/>
                  </a:cubicBezTo>
                  <a:cubicBezTo>
                    <a:pt x="18442" y="28412"/>
                    <a:pt x="19103" y="28267"/>
                    <a:pt x="19730" y="28028"/>
                  </a:cubicBezTo>
                  <a:cubicBezTo>
                    <a:pt x="21051" y="26611"/>
                    <a:pt x="21873" y="24765"/>
                    <a:pt x="22587" y="22944"/>
                  </a:cubicBezTo>
                  <a:cubicBezTo>
                    <a:pt x="22873" y="22277"/>
                    <a:pt x="23123" y="21610"/>
                    <a:pt x="23373" y="20920"/>
                  </a:cubicBezTo>
                  <a:cubicBezTo>
                    <a:pt x="23320" y="20910"/>
                    <a:pt x="23248" y="20906"/>
                    <a:pt x="23159" y="20906"/>
                  </a:cubicBezTo>
                  <a:cubicBezTo>
                    <a:pt x="22486" y="20906"/>
                    <a:pt x="20906" y="21160"/>
                    <a:pt x="20432" y="21265"/>
                  </a:cubicBezTo>
                  <a:cubicBezTo>
                    <a:pt x="20309" y="21289"/>
                    <a:pt x="20179" y="21303"/>
                    <a:pt x="20049" y="21303"/>
                  </a:cubicBezTo>
                  <a:cubicBezTo>
                    <a:pt x="19613" y="21303"/>
                    <a:pt x="19175" y="21153"/>
                    <a:pt x="18991" y="20777"/>
                  </a:cubicBezTo>
                  <a:cubicBezTo>
                    <a:pt x="18789" y="20420"/>
                    <a:pt x="18908" y="19967"/>
                    <a:pt x="19182" y="19658"/>
                  </a:cubicBezTo>
                  <a:cubicBezTo>
                    <a:pt x="19432" y="19348"/>
                    <a:pt x="19825" y="19169"/>
                    <a:pt x="20194" y="19038"/>
                  </a:cubicBezTo>
                  <a:cubicBezTo>
                    <a:pt x="21111" y="18693"/>
                    <a:pt x="22111" y="18586"/>
                    <a:pt x="23051" y="18324"/>
                  </a:cubicBezTo>
                  <a:cubicBezTo>
                    <a:pt x="23552" y="18193"/>
                    <a:pt x="24052" y="17979"/>
                    <a:pt x="24492" y="17705"/>
                  </a:cubicBezTo>
                  <a:cubicBezTo>
                    <a:pt x="25421" y="14871"/>
                    <a:pt x="26171" y="11978"/>
                    <a:pt x="26671" y="9061"/>
                  </a:cubicBezTo>
                  <a:lnTo>
                    <a:pt x="26671" y="9061"/>
                  </a:lnTo>
                  <a:cubicBezTo>
                    <a:pt x="26207" y="9228"/>
                    <a:pt x="25778" y="9359"/>
                    <a:pt x="25552" y="9466"/>
                  </a:cubicBezTo>
                  <a:cubicBezTo>
                    <a:pt x="25254" y="9597"/>
                    <a:pt x="24956" y="9740"/>
                    <a:pt x="24671" y="9763"/>
                  </a:cubicBezTo>
                  <a:cubicBezTo>
                    <a:pt x="24349" y="9752"/>
                    <a:pt x="24016" y="9561"/>
                    <a:pt x="23956" y="9240"/>
                  </a:cubicBezTo>
                  <a:cubicBezTo>
                    <a:pt x="23873" y="8799"/>
                    <a:pt x="24349" y="8454"/>
                    <a:pt x="24766" y="8263"/>
                  </a:cubicBezTo>
                  <a:cubicBezTo>
                    <a:pt x="25195" y="8049"/>
                    <a:pt x="26111" y="7489"/>
                    <a:pt x="26969" y="7216"/>
                  </a:cubicBezTo>
                  <a:cubicBezTo>
                    <a:pt x="27266" y="4834"/>
                    <a:pt x="27350" y="2417"/>
                    <a:pt x="27207" y="0"/>
                  </a:cubicBezTo>
                  <a:close/>
                </a:path>
              </a:pathLst>
            </a:custGeom>
            <a:solidFill>
              <a:srgbClr val="346C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8"/>
            <p:cNvSpPr/>
            <p:nvPr/>
          </p:nvSpPr>
          <p:spPr>
            <a:xfrm>
              <a:off x="7380125" y="3614025"/>
              <a:ext cx="409600" cy="434300"/>
            </a:xfrm>
            <a:custGeom>
              <a:avLst/>
              <a:gdLst/>
              <a:ahLst/>
              <a:cxnLst/>
              <a:rect l="l" t="t" r="r" b="b"/>
              <a:pathLst>
                <a:path w="16384" h="17372" extrusionOk="0">
                  <a:moveTo>
                    <a:pt x="16383" y="0"/>
                  </a:moveTo>
                  <a:lnTo>
                    <a:pt x="11764" y="3846"/>
                  </a:lnTo>
                  <a:cubicBezTo>
                    <a:pt x="10216" y="5120"/>
                    <a:pt x="8704" y="6418"/>
                    <a:pt x="7227" y="7787"/>
                  </a:cubicBezTo>
                  <a:cubicBezTo>
                    <a:pt x="5775" y="9168"/>
                    <a:pt x="4358" y="10609"/>
                    <a:pt x="3108" y="12204"/>
                  </a:cubicBezTo>
                  <a:cubicBezTo>
                    <a:pt x="1858" y="13788"/>
                    <a:pt x="774" y="15514"/>
                    <a:pt x="0" y="17371"/>
                  </a:cubicBezTo>
                  <a:cubicBezTo>
                    <a:pt x="1084" y="15669"/>
                    <a:pt x="2298" y="14109"/>
                    <a:pt x="3632" y="12633"/>
                  </a:cubicBezTo>
                  <a:cubicBezTo>
                    <a:pt x="4953" y="11168"/>
                    <a:pt x="6370" y="9763"/>
                    <a:pt x="7823" y="8406"/>
                  </a:cubicBezTo>
                  <a:lnTo>
                    <a:pt x="12216" y="4334"/>
                  </a:lnTo>
                  <a:cubicBezTo>
                    <a:pt x="13669" y="2965"/>
                    <a:pt x="15097" y="1548"/>
                    <a:pt x="16383" y="0"/>
                  </a:cubicBezTo>
                  <a:close/>
                </a:path>
              </a:pathLst>
            </a:custGeom>
            <a:solidFill>
              <a:srgbClr val="153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8"/>
            <p:cNvSpPr/>
            <p:nvPr/>
          </p:nvSpPr>
          <p:spPr>
            <a:xfrm>
              <a:off x="7360175" y="3726525"/>
              <a:ext cx="47350" cy="209875"/>
            </a:xfrm>
            <a:custGeom>
              <a:avLst/>
              <a:gdLst/>
              <a:ahLst/>
              <a:cxnLst/>
              <a:rect l="l" t="t" r="r" b="b"/>
              <a:pathLst>
                <a:path w="1894" h="8395" extrusionOk="0">
                  <a:moveTo>
                    <a:pt x="512" y="1"/>
                  </a:moveTo>
                  <a:cubicBezTo>
                    <a:pt x="179" y="656"/>
                    <a:pt x="36" y="1406"/>
                    <a:pt x="24" y="2156"/>
                  </a:cubicBezTo>
                  <a:cubicBezTo>
                    <a:pt x="1" y="2894"/>
                    <a:pt x="96" y="3644"/>
                    <a:pt x="239" y="4358"/>
                  </a:cubicBezTo>
                  <a:cubicBezTo>
                    <a:pt x="405" y="5073"/>
                    <a:pt x="620" y="5751"/>
                    <a:pt x="870" y="6442"/>
                  </a:cubicBezTo>
                  <a:cubicBezTo>
                    <a:pt x="1120" y="7121"/>
                    <a:pt x="1417" y="7823"/>
                    <a:pt x="1894" y="8395"/>
                  </a:cubicBezTo>
                  <a:cubicBezTo>
                    <a:pt x="1751" y="7680"/>
                    <a:pt x="1655" y="6990"/>
                    <a:pt x="1525" y="6275"/>
                  </a:cubicBezTo>
                  <a:cubicBezTo>
                    <a:pt x="1405" y="5561"/>
                    <a:pt x="1251" y="4858"/>
                    <a:pt x="1108" y="4180"/>
                  </a:cubicBezTo>
                  <a:cubicBezTo>
                    <a:pt x="953" y="3489"/>
                    <a:pt x="810" y="2811"/>
                    <a:pt x="703" y="2120"/>
                  </a:cubicBezTo>
                  <a:cubicBezTo>
                    <a:pt x="596" y="1429"/>
                    <a:pt x="536" y="739"/>
                    <a:pt x="512" y="1"/>
                  </a:cubicBezTo>
                  <a:close/>
                </a:path>
              </a:pathLst>
            </a:custGeom>
            <a:solidFill>
              <a:srgbClr val="153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8"/>
            <p:cNvSpPr/>
            <p:nvPr/>
          </p:nvSpPr>
          <p:spPr>
            <a:xfrm>
              <a:off x="7535500" y="3669675"/>
              <a:ext cx="24125" cy="112550"/>
            </a:xfrm>
            <a:custGeom>
              <a:avLst/>
              <a:gdLst/>
              <a:ahLst/>
              <a:cxnLst/>
              <a:rect l="l" t="t" r="r" b="b"/>
              <a:pathLst>
                <a:path w="965" h="4502" extrusionOk="0">
                  <a:moveTo>
                    <a:pt x="655" y="1"/>
                  </a:moveTo>
                  <a:cubicBezTo>
                    <a:pt x="381" y="334"/>
                    <a:pt x="238" y="715"/>
                    <a:pt x="131" y="1108"/>
                  </a:cubicBezTo>
                  <a:cubicBezTo>
                    <a:pt x="48" y="1489"/>
                    <a:pt x="0" y="1894"/>
                    <a:pt x="24" y="2299"/>
                  </a:cubicBezTo>
                  <a:cubicBezTo>
                    <a:pt x="60" y="2703"/>
                    <a:pt x="131" y="3096"/>
                    <a:pt x="286" y="3477"/>
                  </a:cubicBezTo>
                  <a:cubicBezTo>
                    <a:pt x="429" y="3846"/>
                    <a:pt x="619" y="4204"/>
                    <a:pt x="917" y="4501"/>
                  </a:cubicBezTo>
                  <a:cubicBezTo>
                    <a:pt x="965" y="4084"/>
                    <a:pt x="953" y="3715"/>
                    <a:pt x="941" y="3322"/>
                  </a:cubicBezTo>
                  <a:cubicBezTo>
                    <a:pt x="941" y="2953"/>
                    <a:pt x="905" y="2596"/>
                    <a:pt x="893" y="2239"/>
                  </a:cubicBezTo>
                  <a:cubicBezTo>
                    <a:pt x="881" y="1882"/>
                    <a:pt x="846" y="1525"/>
                    <a:pt x="822" y="1156"/>
                  </a:cubicBezTo>
                  <a:cubicBezTo>
                    <a:pt x="786" y="798"/>
                    <a:pt x="738" y="417"/>
                    <a:pt x="655" y="1"/>
                  </a:cubicBezTo>
                  <a:close/>
                </a:path>
              </a:pathLst>
            </a:custGeom>
            <a:solidFill>
              <a:srgbClr val="153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7638175" y="3837225"/>
              <a:ext cx="106900" cy="26300"/>
            </a:xfrm>
            <a:custGeom>
              <a:avLst/>
              <a:gdLst/>
              <a:ahLst/>
              <a:cxnLst/>
              <a:rect l="l" t="t" r="r" b="b"/>
              <a:pathLst>
                <a:path w="4276" h="1052" extrusionOk="0">
                  <a:moveTo>
                    <a:pt x="492" y="0"/>
                  </a:moveTo>
                  <a:cubicBezTo>
                    <a:pt x="335" y="0"/>
                    <a:pt x="172" y="4"/>
                    <a:pt x="1" y="14"/>
                  </a:cubicBezTo>
                  <a:cubicBezTo>
                    <a:pt x="275" y="335"/>
                    <a:pt x="608" y="538"/>
                    <a:pt x="977" y="692"/>
                  </a:cubicBezTo>
                  <a:cubicBezTo>
                    <a:pt x="1323" y="835"/>
                    <a:pt x="1704" y="931"/>
                    <a:pt x="2073" y="990"/>
                  </a:cubicBezTo>
                  <a:cubicBezTo>
                    <a:pt x="2299" y="1028"/>
                    <a:pt x="2530" y="1051"/>
                    <a:pt x="2771" y="1051"/>
                  </a:cubicBezTo>
                  <a:cubicBezTo>
                    <a:pt x="2911" y="1051"/>
                    <a:pt x="3055" y="1043"/>
                    <a:pt x="3204" y="1026"/>
                  </a:cubicBezTo>
                  <a:cubicBezTo>
                    <a:pt x="3585" y="990"/>
                    <a:pt x="4049" y="823"/>
                    <a:pt x="4275" y="466"/>
                  </a:cubicBezTo>
                  <a:lnTo>
                    <a:pt x="4275" y="466"/>
                  </a:lnTo>
                  <a:cubicBezTo>
                    <a:pt x="4221" y="469"/>
                    <a:pt x="4169" y="471"/>
                    <a:pt x="4117" y="471"/>
                  </a:cubicBezTo>
                  <a:cubicBezTo>
                    <a:pt x="3787" y="471"/>
                    <a:pt x="3516" y="409"/>
                    <a:pt x="3228" y="347"/>
                  </a:cubicBezTo>
                  <a:cubicBezTo>
                    <a:pt x="2906" y="252"/>
                    <a:pt x="2549" y="169"/>
                    <a:pt x="2192" y="121"/>
                  </a:cubicBezTo>
                  <a:cubicBezTo>
                    <a:pt x="1835" y="61"/>
                    <a:pt x="1477" y="38"/>
                    <a:pt x="1120" y="14"/>
                  </a:cubicBezTo>
                  <a:cubicBezTo>
                    <a:pt x="914" y="7"/>
                    <a:pt x="708" y="0"/>
                    <a:pt x="492" y="0"/>
                  </a:cubicBezTo>
                  <a:close/>
                </a:path>
              </a:pathLst>
            </a:custGeom>
            <a:solidFill>
              <a:srgbClr val="153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7476250" y="4028650"/>
              <a:ext cx="172375" cy="88950"/>
            </a:xfrm>
            <a:custGeom>
              <a:avLst/>
              <a:gdLst/>
              <a:ahLst/>
              <a:cxnLst/>
              <a:rect l="l" t="t" r="r" b="b"/>
              <a:pathLst>
                <a:path w="6895" h="3558" extrusionOk="0">
                  <a:moveTo>
                    <a:pt x="1" y="1"/>
                  </a:moveTo>
                  <a:cubicBezTo>
                    <a:pt x="227" y="655"/>
                    <a:pt x="525" y="1286"/>
                    <a:pt x="1001" y="1846"/>
                  </a:cubicBezTo>
                  <a:cubicBezTo>
                    <a:pt x="1454" y="2406"/>
                    <a:pt x="2073" y="2870"/>
                    <a:pt x="2739" y="3132"/>
                  </a:cubicBezTo>
                  <a:cubicBezTo>
                    <a:pt x="3418" y="3418"/>
                    <a:pt x="4132" y="3525"/>
                    <a:pt x="4823" y="3549"/>
                  </a:cubicBezTo>
                  <a:cubicBezTo>
                    <a:pt x="4941" y="3555"/>
                    <a:pt x="5059" y="3558"/>
                    <a:pt x="5177" y="3558"/>
                  </a:cubicBezTo>
                  <a:cubicBezTo>
                    <a:pt x="5757" y="3558"/>
                    <a:pt x="6330" y="3485"/>
                    <a:pt x="6895" y="3346"/>
                  </a:cubicBezTo>
                  <a:cubicBezTo>
                    <a:pt x="6228" y="3156"/>
                    <a:pt x="5561" y="3037"/>
                    <a:pt x="4918" y="2882"/>
                  </a:cubicBezTo>
                  <a:cubicBezTo>
                    <a:pt x="4263" y="2739"/>
                    <a:pt x="3656" y="2572"/>
                    <a:pt x="3073" y="2334"/>
                  </a:cubicBezTo>
                  <a:cubicBezTo>
                    <a:pt x="2489" y="2096"/>
                    <a:pt x="1954" y="1798"/>
                    <a:pt x="1477" y="1382"/>
                  </a:cubicBezTo>
                  <a:cubicBezTo>
                    <a:pt x="989" y="965"/>
                    <a:pt x="525" y="453"/>
                    <a:pt x="1" y="1"/>
                  </a:cubicBezTo>
                  <a:close/>
                </a:path>
              </a:pathLst>
            </a:custGeom>
            <a:solidFill>
              <a:srgbClr val="153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6270450" y="4377575"/>
              <a:ext cx="498300" cy="617875"/>
            </a:xfrm>
            <a:custGeom>
              <a:avLst/>
              <a:gdLst/>
              <a:ahLst/>
              <a:cxnLst/>
              <a:rect l="l" t="t" r="r" b="b"/>
              <a:pathLst>
                <a:path w="19932" h="24715" extrusionOk="0">
                  <a:moveTo>
                    <a:pt x="16789" y="1"/>
                  </a:moveTo>
                  <a:cubicBezTo>
                    <a:pt x="15939" y="1"/>
                    <a:pt x="15288" y="129"/>
                    <a:pt x="15288" y="129"/>
                  </a:cubicBezTo>
                  <a:cubicBezTo>
                    <a:pt x="12621" y="688"/>
                    <a:pt x="10824" y="1772"/>
                    <a:pt x="8990" y="3510"/>
                  </a:cubicBezTo>
                  <a:cubicBezTo>
                    <a:pt x="9087" y="3508"/>
                    <a:pt x="9184" y="3507"/>
                    <a:pt x="9282" y="3507"/>
                  </a:cubicBezTo>
                  <a:cubicBezTo>
                    <a:pt x="9736" y="3507"/>
                    <a:pt x="10194" y="3528"/>
                    <a:pt x="10645" y="3558"/>
                  </a:cubicBezTo>
                  <a:cubicBezTo>
                    <a:pt x="10693" y="3748"/>
                    <a:pt x="10597" y="3962"/>
                    <a:pt x="10466" y="4093"/>
                  </a:cubicBezTo>
                  <a:cubicBezTo>
                    <a:pt x="10312" y="4224"/>
                    <a:pt x="10133" y="4320"/>
                    <a:pt x="9942" y="4391"/>
                  </a:cubicBezTo>
                  <a:cubicBezTo>
                    <a:pt x="9561" y="4534"/>
                    <a:pt x="9157" y="4641"/>
                    <a:pt x="8740" y="4713"/>
                  </a:cubicBezTo>
                  <a:cubicBezTo>
                    <a:pt x="8383" y="4772"/>
                    <a:pt x="8037" y="4808"/>
                    <a:pt x="7680" y="4867"/>
                  </a:cubicBezTo>
                  <a:cubicBezTo>
                    <a:pt x="5954" y="6796"/>
                    <a:pt x="4704" y="9142"/>
                    <a:pt x="3680" y="11535"/>
                  </a:cubicBezTo>
                  <a:cubicBezTo>
                    <a:pt x="4263" y="11344"/>
                    <a:pt x="4835" y="11166"/>
                    <a:pt x="5430" y="10963"/>
                  </a:cubicBezTo>
                  <a:lnTo>
                    <a:pt x="5430" y="10963"/>
                  </a:lnTo>
                  <a:cubicBezTo>
                    <a:pt x="4739" y="12178"/>
                    <a:pt x="3787" y="13249"/>
                    <a:pt x="2680" y="14095"/>
                  </a:cubicBezTo>
                  <a:cubicBezTo>
                    <a:pt x="1429" y="17536"/>
                    <a:pt x="525" y="21107"/>
                    <a:pt x="1" y="24715"/>
                  </a:cubicBezTo>
                  <a:cubicBezTo>
                    <a:pt x="1108" y="22131"/>
                    <a:pt x="3406" y="20238"/>
                    <a:pt x="5811" y="18762"/>
                  </a:cubicBezTo>
                  <a:cubicBezTo>
                    <a:pt x="5894" y="18702"/>
                    <a:pt x="5990" y="18667"/>
                    <a:pt x="6073" y="18607"/>
                  </a:cubicBezTo>
                  <a:cubicBezTo>
                    <a:pt x="6228" y="17250"/>
                    <a:pt x="6359" y="15881"/>
                    <a:pt x="6942" y="14654"/>
                  </a:cubicBezTo>
                  <a:cubicBezTo>
                    <a:pt x="7502" y="15571"/>
                    <a:pt x="7609" y="16643"/>
                    <a:pt x="7597" y="17726"/>
                  </a:cubicBezTo>
                  <a:cubicBezTo>
                    <a:pt x="9454" y="16678"/>
                    <a:pt x="11347" y="15690"/>
                    <a:pt x="13026" y="14392"/>
                  </a:cubicBezTo>
                  <a:cubicBezTo>
                    <a:pt x="13752" y="13821"/>
                    <a:pt x="14419" y="13214"/>
                    <a:pt x="15050" y="12547"/>
                  </a:cubicBezTo>
                  <a:cubicBezTo>
                    <a:pt x="15312" y="11106"/>
                    <a:pt x="15538" y="9654"/>
                    <a:pt x="15717" y="8213"/>
                  </a:cubicBezTo>
                  <a:cubicBezTo>
                    <a:pt x="16312" y="8701"/>
                    <a:pt x="16658" y="9439"/>
                    <a:pt x="16908" y="10177"/>
                  </a:cubicBezTo>
                  <a:cubicBezTo>
                    <a:pt x="18705" y="7451"/>
                    <a:pt x="19801" y="4260"/>
                    <a:pt x="19932" y="998"/>
                  </a:cubicBezTo>
                  <a:cubicBezTo>
                    <a:pt x="19119" y="185"/>
                    <a:pt x="17810" y="1"/>
                    <a:pt x="16789" y="1"/>
                  </a:cubicBezTo>
                  <a:close/>
                </a:path>
              </a:pathLst>
            </a:custGeom>
            <a:solidFill>
              <a:srgbClr val="4C9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352900" y="4414125"/>
              <a:ext cx="386975" cy="408400"/>
            </a:xfrm>
            <a:custGeom>
              <a:avLst/>
              <a:gdLst/>
              <a:ahLst/>
              <a:cxnLst/>
              <a:rect l="l" t="t" r="r" b="b"/>
              <a:pathLst>
                <a:path w="15479" h="16336" extrusionOk="0">
                  <a:moveTo>
                    <a:pt x="15479" y="0"/>
                  </a:moveTo>
                  <a:cubicBezTo>
                    <a:pt x="13848" y="965"/>
                    <a:pt x="12336" y="2096"/>
                    <a:pt x="10859" y="3286"/>
                  </a:cubicBezTo>
                  <a:cubicBezTo>
                    <a:pt x="9395" y="4489"/>
                    <a:pt x="8014" y="5798"/>
                    <a:pt x="6704" y="7168"/>
                  </a:cubicBezTo>
                  <a:cubicBezTo>
                    <a:pt x="5406" y="8549"/>
                    <a:pt x="4168" y="10001"/>
                    <a:pt x="3049" y="11525"/>
                  </a:cubicBezTo>
                  <a:cubicBezTo>
                    <a:pt x="1918" y="13061"/>
                    <a:pt x="882" y="14657"/>
                    <a:pt x="1" y="16335"/>
                  </a:cubicBezTo>
                  <a:cubicBezTo>
                    <a:pt x="1191" y="14859"/>
                    <a:pt x="2370" y="13395"/>
                    <a:pt x="3573" y="11966"/>
                  </a:cubicBezTo>
                  <a:cubicBezTo>
                    <a:pt x="4799" y="10537"/>
                    <a:pt x="6049" y="9132"/>
                    <a:pt x="7347" y="7775"/>
                  </a:cubicBezTo>
                  <a:cubicBezTo>
                    <a:pt x="8621" y="6429"/>
                    <a:pt x="9966" y="5096"/>
                    <a:pt x="11312" y="3810"/>
                  </a:cubicBezTo>
                  <a:cubicBezTo>
                    <a:pt x="12669" y="2512"/>
                    <a:pt x="14074" y="1250"/>
                    <a:pt x="15479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8"/>
            <p:cNvSpPr/>
            <p:nvPr/>
          </p:nvSpPr>
          <p:spPr>
            <a:xfrm>
              <a:off x="6573775" y="4575450"/>
              <a:ext cx="24425" cy="84550"/>
            </a:xfrm>
            <a:custGeom>
              <a:avLst/>
              <a:gdLst/>
              <a:ahLst/>
              <a:cxnLst/>
              <a:rect l="l" t="t" r="r" b="b"/>
              <a:pathLst>
                <a:path w="977" h="3382" extrusionOk="0">
                  <a:moveTo>
                    <a:pt x="834" y="0"/>
                  </a:moveTo>
                  <a:cubicBezTo>
                    <a:pt x="584" y="226"/>
                    <a:pt x="429" y="488"/>
                    <a:pt x="310" y="774"/>
                  </a:cubicBezTo>
                  <a:cubicBezTo>
                    <a:pt x="191" y="1048"/>
                    <a:pt x="95" y="1322"/>
                    <a:pt x="60" y="1608"/>
                  </a:cubicBezTo>
                  <a:cubicBezTo>
                    <a:pt x="12" y="1893"/>
                    <a:pt x="0" y="2191"/>
                    <a:pt x="24" y="2489"/>
                  </a:cubicBezTo>
                  <a:cubicBezTo>
                    <a:pt x="60" y="2786"/>
                    <a:pt x="119" y="3084"/>
                    <a:pt x="274" y="3382"/>
                  </a:cubicBezTo>
                  <a:cubicBezTo>
                    <a:pt x="488" y="3108"/>
                    <a:pt x="607" y="2846"/>
                    <a:pt x="715" y="2572"/>
                  </a:cubicBezTo>
                  <a:cubicBezTo>
                    <a:pt x="798" y="2310"/>
                    <a:pt x="869" y="2036"/>
                    <a:pt x="917" y="1762"/>
                  </a:cubicBezTo>
                  <a:cubicBezTo>
                    <a:pt x="965" y="1477"/>
                    <a:pt x="977" y="1191"/>
                    <a:pt x="977" y="905"/>
                  </a:cubicBezTo>
                  <a:cubicBezTo>
                    <a:pt x="965" y="607"/>
                    <a:pt x="929" y="334"/>
                    <a:pt x="834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8"/>
            <p:cNvSpPr/>
            <p:nvPr/>
          </p:nvSpPr>
          <p:spPr>
            <a:xfrm>
              <a:off x="6690150" y="4457875"/>
              <a:ext cx="24725" cy="84550"/>
            </a:xfrm>
            <a:custGeom>
              <a:avLst/>
              <a:gdLst/>
              <a:ahLst/>
              <a:cxnLst/>
              <a:rect l="l" t="t" r="r" b="b"/>
              <a:pathLst>
                <a:path w="989" h="3382" extrusionOk="0">
                  <a:moveTo>
                    <a:pt x="834" y="0"/>
                  </a:moveTo>
                  <a:cubicBezTo>
                    <a:pt x="596" y="227"/>
                    <a:pt x="429" y="488"/>
                    <a:pt x="310" y="774"/>
                  </a:cubicBezTo>
                  <a:cubicBezTo>
                    <a:pt x="191" y="1048"/>
                    <a:pt x="108" y="1322"/>
                    <a:pt x="60" y="1608"/>
                  </a:cubicBezTo>
                  <a:cubicBezTo>
                    <a:pt x="12" y="1893"/>
                    <a:pt x="1" y="2191"/>
                    <a:pt x="36" y="2489"/>
                  </a:cubicBezTo>
                  <a:cubicBezTo>
                    <a:pt x="60" y="2786"/>
                    <a:pt x="120" y="3084"/>
                    <a:pt x="286" y="3382"/>
                  </a:cubicBezTo>
                  <a:cubicBezTo>
                    <a:pt x="489" y="3108"/>
                    <a:pt x="608" y="2846"/>
                    <a:pt x="715" y="2572"/>
                  </a:cubicBezTo>
                  <a:cubicBezTo>
                    <a:pt x="798" y="2310"/>
                    <a:pt x="882" y="2036"/>
                    <a:pt x="929" y="1762"/>
                  </a:cubicBezTo>
                  <a:cubicBezTo>
                    <a:pt x="965" y="1477"/>
                    <a:pt x="989" y="1191"/>
                    <a:pt x="989" y="905"/>
                  </a:cubicBezTo>
                  <a:cubicBezTo>
                    <a:pt x="965" y="608"/>
                    <a:pt x="941" y="334"/>
                    <a:pt x="834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6452925" y="4534400"/>
              <a:ext cx="78000" cy="40175"/>
            </a:xfrm>
            <a:custGeom>
              <a:avLst/>
              <a:gdLst/>
              <a:ahLst/>
              <a:cxnLst/>
              <a:rect l="l" t="t" r="r" b="b"/>
              <a:pathLst>
                <a:path w="3120" h="1607" extrusionOk="0">
                  <a:moveTo>
                    <a:pt x="2908" y="0"/>
                  </a:moveTo>
                  <a:cubicBezTo>
                    <a:pt x="2649" y="0"/>
                    <a:pt x="2412" y="47"/>
                    <a:pt x="2167" y="94"/>
                  </a:cubicBezTo>
                  <a:cubicBezTo>
                    <a:pt x="1881" y="166"/>
                    <a:pt x="1596" y="273"/>
                    <a:pt x="1346" y="404"/>
                  </a:cubicBezTo>
                  <a:cubicBezTo>
                    <a:pt x="1096" y="523"/>
                    <a:pt x="846" y="690"/>
                    <a:pt x="619" y="880"/>
                  </a:cubicBezTo>
                  <a:cubicBezTo>
                    <a:pt x="393" y="1095"/>
                    <a:pt x="167" y="1297"/>
                    <a:pt x="0" y="1595"/>
                  </a:cubicBezTo>
                  <a:cubicBezTo>
                    <a:pt x="78" y="1603"/>
                    <a:pt x="154" y="1607"/>
                    <a:pt x="229" y="1607"/>
                  </a:cubicBezTo>
                  <a:cubicBezTo>
                    <a:pt x="473" y="1607"/>
                    <a:pt x="701" y="1566"/>
                    <a:pt x="929" y="1511"/>
                  </a:cubicBezTo>
                  <a:cubicBezTo>
                    <a:pt x="1215" y="1440"/>
                    <a:pt x="1500" y="1333"/>
                    <a:pt x="1750" y="1202"/>
                  </a:cubicBezTo>
                  <a:cubicBezTo>
                    <a:pt x="2024" y="1059"/>
                    <a:pt x="2274" y="904"/>
                    <a:pt x="2501" y="702"/>
                  </a:cubicBezTo>
                  <a:cubicBezTo>
                    <a:pt x="2739" y="511"/>
                    <a:pt x="2941" y="309"/>
                    <a:pt x="3120" y="11"/>
                  </a:cubicBezTo>
                  <a:cubicBezTo>
                    <a:pt x="3047" y="4"/>
                    <a:pt x="2977" y="0"/>
                    <a:pt x="2908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6594000" y="4425375"/>
              <a:ext cx="88150" cy="21900"/>
            </a:xfrm>
            <a:custGeom>
              <a:avLst/>
              <a:gdLst/>
              <a:ahLst/>
              <a:cxnLst/>
              <a:rect l="l" t="t" r="r" b="b"/>
              <a:pathLst>
                <a:path w="3526" h="876" extrusionOk="0">
                  <a:moveTo>
                    <a:pt x="1858" y="0"/>
                  </a:moveTo>
                  <a:cubicBezTo>
                    <a:pt x="1818" y="0"/>
                    <a:pt x="1779" y="1"/>
                    <a:pt x="1739" y="3"/>
                  </a:cubicBezTo>
                  <a:cubicBezTo>
                    <a:pt x="1453" y="3"/>
                    <a:pt x="1156" y="50"/>
                    <a:pt x="870" y="122"/>
                  </a:cubicBezTo>
                  <a:cubicBezTo>
                    <a:pt x="584" y="205"/>
                    <a:pt x="287" y="300"/>
                    <a:pt x="1" y="503"/>
                  </a:cubicBezTo>
                  <a:cubicBezTo>
                    <a:pt x="298" y="681"/>
                    <a:pt x="596" y="753"/>
                    <a:pt x="894" y="812"/>
                  </a:cubicBezTo>
                  <a:cubicBezTo>
                    <a:pt x="1125" y="858"/>
                    <a:pt x="1348" y="876"/>
                    <a:pt x="1576" y="876"/>
                  </a:cubicBezTo>
                  <a:cubicBezTo>
                    <a:pt x="1642" y="876"/>
                    <a:pt x="1708" y="874"/>
                    <a:pt x="1775" y="872"/>
                  </a:cubicBezTo>
                  <a:cubicBezTo>
                    <a:pt x="2073" y="860"/>
                    <a:pt x="2370" y="812"/>
                    <a:pt x="2656" y="741"/>
                  </a:cubicBezTo>
                  <a:cubicBezTo>
                    <a:pt x="2954" y="657"/>
                    <a:pt x="3239" y="562"/>
                    <a:pt x="3525" y="360"/>
                  </a:cubicBezTo>
                  <a:cubicBezTo>
                    <a:pt x="3227" y="205"/>
                    <a:pt x="2930" y="110"/>
                    <a:pt x="2608" y="62"/>
                  </a:cubicBezTo>
                  <a:cubicBezTo>
                    <a:pt x="2351" y="31"/>
                    <a:pt x="2111" y="0"/>
                    <a:pt x="1858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6385050" y="4517400"/>
              <a:ext cx="76825" cy="133675"/>
            </a:xfrm>
            <a:custGeom>
              <a:avLst/>
              <a:gdLst/>
              <a:ahLst/>
              <a:cxnLst/>
              <a:rect l="l" t="t" r="r" b="b"/>
              <a:pathLst>
                <a:path w="3073" h="5347" extrusionOk="0">
                  <a:moveTo>
                    <a:pt x="3072" y="1"/>
                  </a:moveTo>
                  <a:cubicBezTo>
                    <a:pt x="2894" y="429"/>
                    <a:pt x="2596" y="822"/>
                    <a:pt x="2310" y="1191"/>
                  </a:cubicBezTo>
                  <a:cubicBezTo>
                    <a:pt x="1346" y="2453"/>
                    <a:pt x="334" y="3787"/>
                    <a:pt x="1" y="5346"/>
                  </a:cubicBezTo>
                  <a:cubicBezTo>
                    <a:pt x="370" y="4799"/>
                    <a:pt x="715" y="4227"/>
                    <a:pt x="1025" y="3644"/>
                  </a:cubicBezTo>
                  <a:cubicBezTo>
                    <a:pt x="1429" y="2906"/>
                    <a:pt x="1787" y="2120"/>
                    <a:pt x="2334" y="1477"/>
                  </a:cubicBezTo>
                  <a:cubicBezTo>
                    <a:pt x="2608" y="1179"/>
                    <a:pt x="2894" y="882"/>
                    <a:pt x="3013" y="489"/>
                  </a:cubicBezTo>
                  <a:lnTo>
                    <a:pt x="3072" y="1"/>
                  </a:ln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293075" y="4750475"/>
              <a:ext cx="48550" cy="176225"/>
            </a:xfrm>
            <a:custGeom>
              <a:avLst/>
              <a:gdLst/>
              <a:ahLst/>
              <a:cxnLst/>
              <a:rect l="l" t="t" r="r" b="b"/>
              <a:pathLst>
                <a:path w="1942" h="7049" extrusionOk="0">
                  <a:moveTo>
                    <a:pt x="1941" y="0"/>
                  </a:moveTo>
                  <a:cubicBezTo>
                    <a:pt x="1346" y="1215"/>
                    <a:pt x="929" y="2524"/>
                    <a:pt x="703" y="3846"/>
                  </a:cubicBezTo>
                  <a:cubicBezTo>
                    <a:pt x="524" y="4941"/>
                    <a:pt x="453" y="6049"/>
                    <a:pt x="1" y="7049"/>
                  </a:cubicBezTo>
                  <a:cubicBezTo>
                    <a:pt x="179" y="6727"/>
                    <a:pt x="441" y="6441"/>
                    <a:pt x="596" y="6096"/>
                  </a:cubicBezTo>
                  <a:cubicBezTo>
                    <a:pt x="870" y="5560"/>
                    <a:pt x="882" y="4953"/>
                    <a:pt x="941" y="4370"/>
                  </a:cubicBezTo>
                  <a:cubicBezTo>
                    <a:pt x="1060" y="3036"/>
                    <a:pt x="1310" y="1679"/>
                    <a:pt x="1775" y="417"/>
                  </a:cubicBezTo>
                  <a:lnTo>
                    <a:pt x="1941" y="0"/>
                  </a:ln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8"/>
            <p:cNvSpPr/>
            <p:nvPr/>
          </p:nvSpPr>
          <p:spPr>
            <a:xfrm>
              <a:off x="7189925" y="4356200"/>
              <a:ext cx="574800" cy="436250"/>
            </a:xfrm>
            <a:custGeom>
              <a:avLst/>
              <a:gdLst/>
              <a:ahLst/>
              <a:cxnLst/>
              <a:rect l="l" t="t" r="r" b="b"/>
              <a:pathLst>
                <a:path w="22992" h="17450" extrusionOk="0">
                  <a:moveTo>
                    <a:pt x="6193" y="1"/>
                  </a:moveTo>
                  <a:cubicBezTo>
                    <a:pt x="4959" y="1"/>
                    <a:pt x="3770" y="238"/>
                    <a:pt x="2560" y="745"/>
                  </a:cubicBezTo>
                  <a:cubicBezTo>
                    <a:pt x="2560" y="745"/>
                    <a:pt x="2559" y="745"/>
                    <a:pt x="2558" y="745"/>
                  </a:cubicBezTo>
                  <a:cubicBezTo>
                    <a:pt x="2476" y="745"/>
                    <a:pt x="1" y="1952"/>
                    <a:pt x="48" y="3627"/>
                  </a:cubicBezTo>
                  <a:cubicBezTo>
                    <a:pt x="2167" y="5425"/>
                    <a:pt x="4405" y="6913"/>
                    <a:pt x="6727" y="8104"/>
                  </a:cubicBezTo>
                  <a:cubicBezTo>
                    <a:pt x="6608" y="7484"/>
                    <a:pt x="6513" y="6865"/>
                    <a:pt x="6727" y="6282"/>
                  </a:cubicBezTo>
                  <a:cubicBezTo>
                    <a:pt x="7489" y="7222"/>
                    <a:pt x="8227" y="8163"/>
                    <a:pt x="8930" y="9116"/>
                  </a:cubicBezTo>
                  <a:cubicBezTo>
                    <a:pt x="9597" y="9377"/>
                    <a:pt x="10299" y="9651"/>
                    <a:pt x="11002" y="9878"/>
                  </a:cubicBezTo>
                  <a:cubicBezTo>
                    <a:pt x="12633" y="10413"/>
                    <a:pt x="14347" y="10806"/>
                    <a:pt x="16062" y="11437"/>
                  </a:cubicBezTo>
                  <a:cubicBezTo>
                    <a:pt x="15835" y="10568"/>
                    <a:pt x="15633" y="9675"/>
                    <a:pt x="15847" y="8842"/>
                  </a:cubicBezTo>
                  <a:lnTo>
                    <a:pt x="15847" y="8842"/>
                  </a:lnTo>
                  <a:cubicBezTo>
                    <a:pt x="16669" y="9770"/>
                    <a:pt x="17098" y="10901"/>
                    <a:pt x="17455" y="12021"/>
                  </a:cubicBezTo>
                  <a:cubicBezTo>
                    <a:pt x="17526" y="12056"/>
                    <a:pt x="17621" y="12092"/>
                    <a:pt x="17693" y="12140"/>
                  </a:cubicBezTo>
                  <a:cubicBezTo>
                    <a:pt x="19895" y="13176"/>
                    <a:pt x="22086" y="14997"/>
                    <a:pt x="22991" y="17450"/>
                  </a:cubicBezTo>
                  <a:cubicBezTo>
                    <a:pt x="22562" y="14188"/>
                    <a:pt x="21300" y="10866"/>
                    <a:pt x="19241" y="7913"/>
                  </a:cubicBezTo>
                  <a:cubicBezTo>
                    <a:pt x="18050" y="7222"/>
                    <a:pt x="16907" y="6425"/>
                    <a:pt x="15859" y="5532"/>
                  </a:cubicBezTo>
                  <a:lnTo>
                    <a:pt x="15859" y="5532"/>
                  </a:lnTo>
                  <a:cubicBezTo>
                    <a:pt x="16431" y="5591"/>
                    <a:pt x="16990" y="5663"/>
                    <a:pt x="17562" y="5746"/>
                  </a:cubicBezTo>
                  <a:cubicBezTo>
                    <a:pt x="15847" y="3782"/>
                    <a:pt x="13680" y="2079"/>
                    <a:pt x="11204" y="1079"/>
                  </a:cubicBezTo>
                  <a:cubicBezTo>
                    <a:pt x="10894" y="1138"/>
                    <a:pt x="10585" y="1210"/>
                    <a:pt x="10263" y="1281"/>
                  </a:cubicBezTo>
                  <a:cubicBezTo>
                    <a:pt x="9894" y="1365"/>
                    <a:pt x="9513" y="1400"/>
                    <a:pt x="9120" y="1436"/>
                  </a:cubicBezTo>
                  <a:cubicBezTo>
                    <a:pt x="9047" y="1441"/>
                    <a:pt x="8973" y="1446"/>
                    <a:pt x="8896" y="1446"/>
                  </a:cubicBezTo>
                  <a:cubicBezTo>
                    <a:pt x="8786" y="1446"/>
                    <a:pt x="8673" y="1436"/>
                    <a:pt x="8561" y="1400"/>
                  </a:cubicBezTo>
                  <a:cubicBezTo>
                    <a:pt x="8358" y="1365"/>
                    <a:pt x="8180" y="1234"/>
                    <a:pt x="8108" y="1079"/>
                  </a:cubicBezTo>
                  <a:cubicBezTo>
                    <a:pt x="8513" y="865"/>
                    <a:pt x="8942" y="650"/>
                    <a:pt x="9394" y="472"/>
                  </a:cubicBezTo>
                  <a:cubicBezTo>
                    <a:pt x="8271" y="164"/>
                    <a:pt x="7217" y="1"/>
                    <a:pt x="6193" y="1"/>
                  </a:cubicBezTo>
                  <a:close/>
                </a:path>
              </a:pathLst>
            </a:custGeom>
            <a:solidFill>
              <a:srgbClr val="4C9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8"/>
            <p:cNvSpPr/>
            <p:nvPr/>
          </p:nvSpPr>
          <p:spPr>
            <a:xfrm>
              <a:off x="7216100" y="4433425"/>
              <a:ext cx="463475" cy="201875"/>
            </a:xfrm>
            <a:custGeom>
              <a:avLst/>
              <a:gdLst/>
              <a:ahLst/>
              <a:cxnLst/>
              <a:rect l="l" t="t" r="r" b="b"/>
              <a:pathLst>
                <a:path w="18539" h="8075" extrusionOk="0">
                  <a:moveTo>
                    <a:pt x="2427" y="0"/>
                  </a:moveTo>
                  <a:cubicBezTo>
                    <a:pt x="1606" y="0"/>
                    <a:pt x="794" y="60"/>
                    <a:pt x="1" y="193"/>
                  </a:cubicBezTo>
                  <a:cubicBezTo>
                    <a:pt x="1692" y="216"/>
                    <a:pt x="3370" y="395"/>
                    <a:pt x="5037" y="728"/>
                  </a:cubicBezTo>
                  <a:cubicBezTo>
                    <a:pt x="6704" y="1050"/>
                    <a:pt x="8335" y="1562"/>
                    <a:pt x="9919" y="2228"/>
                  </a:cubicBezTo>
                  <a:cubicBezTo>
                    <a:pt x="11490" y="2883"/>
                    <a:pt x="13026" y="3717"/>
                    <a:pt x="14467" y="4705"/>
                  </a:cubicBezTo>
                  <a:cubicBezTo>
                    <a:pt x="15920" y="5693"/>
                    <a:pt x="17253" y="6824"/>
                    <a:pt x="18539" y="8074"/>
                  </a:cubicBezTo>
                  <a:cubicBezTo>
                    <a:pt x="17479" y="6646"/>
                    <a:pt x="16181" y="5372"/>
                    <a:pt x="14765" y="4264"/>
                  </a:cubicBezTo>
                  <a:cubicBezTo>
                    <a:pt x="13336" y="3181"/>
                    <a:pt x="11776" y="2288"/>
                    <a:pt x="10145" y="1586"/>
                  </a:cubicBezTo>
                  <a:cubicBezTo>
                    <a:pt x="8502" y="907"/>
                    <a:pt x="6787" y="431"/>
                    <a:pt x="5085" y="193"/>
                  </a:cubicBezTo>
                  <a:cubicBezTo>
                    <a:pt x="4198" y="69"/>
                    <a:pt x="3308" y="0"/>
                    <a:pt x="2427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7404525" y="4482875"/>
              <a:ext cx="46150" cy="57775"/>
            </a:xfrm>
            <a:custGeom>
              <a:avLst/>
              <a:gdLst/>
              <a:ahLst/>
              <a:cxnLst/>
              <a:rect l="l" t="t" r="r" b="b"/>
              <a:pathLst>
                <a:path w="1846" h="2311" extrusionOk="0">
                  <a:moveTo>
                    <a:pt x="1" y="0"/>
                  </a:moveTo>
                  <a:lnTo>
                    <a:pt x="1" y="0"/>
                  </a:lnTo>
                  <a:cubicBezTo>
                    <a:pt x="72" y="262"/>
                    <a:pt x="179" y="489"/>
                    <a:pt x="298" y="703"/>
                  </a:cubicBezTo>
                  <a:cubicBezTo>
                    <a:pt x="417" y="905"/>
                    <a:pt x="548" y="1096"/>
                    <a:pt x="703" y="1298"/>
                  </a:cubicBezTo>
                  <a:cubicBezTo>
                    <a:pt x="846" y="1489"/>
                    <a:pt x="1013" y="1667"/>
                    <a:pt x="1191" y="1822"/>
                  </a:cubicBezTo>
                  <a:cubicBezTo>
                    <a:pt x="1382" y="2013"/>
                    <a:pt x="1584" y="2167"/>
                    <a:pt x="1834" y="2310"/>
                  </a:cubicBezTo>
                  <a:cubicBezTo>
                    <a:pt x="1846" y="2036"/>
                    <a:pt x="1775" y="1798"/>
                    <a:pt x="1679" y="1560"/>
                  </a:cubicBezTo>
                  <a:cubicBezTo>
                    <a:pt x="1584" y="1334"/>
                    <a:pt x="1465" y="1120"/>
                    <a:pt x="1298" y="917"/>
                  </a:cubicBezTo>
                  <a:cubicBezTo>
                    <a:pt x="1144" y="727"/>
                    <a:pt x="953" y="548"/>
                    <a:pt x="751" y="381"/>
                  </a:cubicBezTo>
                  <a:cubicBezTo>
                    <a:pt x="524" y="227"/>
                    <a:pt x="298" y="84"/>
                    <a:pt x="1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8"/>
            <p:cNvSpPr/>
            <p:nvPr/>
          </p:nvSpPr>
          <p:spPr>
            <a:xfrm>
              <a:off x="7260750" y="4450725"/>
              <a:ext cx="54200" cy="48550"/>
            </a:xfrm>
            <a:custGeom>
              <a:avLst/>
              <a:gdLst/>
              <a:ahLst/>
              <a:cxnLst/>
              <a:rect l="l" t="t" r="r" b="b"/>
              <a:pathLst>
                <a:path w="2168" h="1942" extrusionOk="0">
                  <a:moveTo>
                    <a:pt x="1" y="1"/>
                  </a:moveTo>
                  <a:lnTo>
                    <a:pt x="1" y="1"/>
                  </a:lnTo>
                  <a:cubicBezTo>
                    <a:pt x="132" y="263"/>
                    <a:pt x="275" y="453"/>
                    <a:pt x="406" y="655"/>
                  </a:cubicBezTo>
                  <a:cubicBezTo>
                    <a:pt x="560" y="834"/>
                    <a:pt x="727" y="1001"/>
                    <a:pt x="894" y="1167"/>
                  </a:cubicBezTo>
                  <a:cubicBezTo>
                    <a:pt x="1084" y="1310"/>
                    <a:pt x="1263" y="1465"/>
                    <a:pt x="1465" y="1596"/>
                  </a:cubicBezTo>
                  <a:cubicBezTo>
                    <a:pt x="1668" y="1727"/>
                    <a:pt x="1894" y="1846"/>
                    <a:pt x="2168" y="1941"/>
                  </a:cubicBezTo>
                  <a:cubicBezTo>
                    <a:pt x="2132" y="1667"/>
                    <a:pt x="2025" y="1453"/>
                    <a:pt x="1894" y="1239"/>
                  </a:cubicBezTo>
                  <a:cubicBezTo>
                    <a:pt x="1763" y="1036"/>
                    <a:pt x="1620" y="834"/>
                    <a:pt x="1418" y="679"/>
                  </a:cubicBezTo>
                  <a:cubicBezTo>
                    <a:pt x="1239" y="513"/>
                    <a:pt x="1037" y="358"/>
                    <a:pt x="799" y="239"/>
                  </a:cubicBezTo>
                  <a:cubicBezTo>
                    <a:pt x="560" y="120"/>
                    <a:pt x="298" y="36"/>
                    <a:pt x="1" y="1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8"/>
            <p:cNvSpPr/>
            <p:nvPr/>
          </p:nvSpPr>
          <p:spPr>
            <a:xfrm>
              <a:off x="7433700" y="4425350"/>
              <a:ext cx="82175" cy="19275"/>
            </a:xfrm>
            <a:custGeom>
              <a:avLst/>
              <a:gdLst/>
              <a:ahLst/>
              <a:cxnLst/>
              <a:rect l="l" t="t" r="r" b="b"/>
              <a:pathLst>
                <a:path w="3287" h="771" extrusionOk="0">
                  <a:moveTo>
                    <a:pt x="1188" y="1"/>
                  </a:moveTo>
                  <a:cubicBezTo>
                    <a:pt x="1051" y="1"/>
                    <a:pt x="917" y="9"/>
                    <a:pt x="786" y="27"/>
                  </a:cubicBezTo>
                  <a:cubicBezTo>
                    <a:pt x="512" y="51"/>
                    <a:pt x="250" y="111"/>
                    <a:pt x="0" y="242"/>
                  </a:cubicBezTo>
                  <a:cubicBezTo>
                    <a:pt x="274" y="408"/>
                    <a:pt x="548" y="516"/>
                    <a:pt x="846" y="575"/>
                  </a:cubicBezTo>
                  <a:cubicBezTo>
                    <a:pt x="1108" y="658"/>
                    <a:pt x="1393" y="706"/>
                    <a:pt x="1655" y="742"/>
                  </a:cubicBezTo>
                  <a:cubicBezTo>
                    <a:pt x="1865" y="759"/>
                    <a:pt x="2067" y="770"/>
                    <a:pt x="2264" y="770"/>
                  </a:cubicBezTo>
                  <a:cubicBezTo>
                    <a:pt x="2336" y="770"/>
                    <a:pt x="2407" y="769"/>
                    <a:pt x="2477" y="766"/>
                  </a:cubicBezTo>
                  <a:cubicBezTo>
                    <a:pt x="2751" y="754"/>
                    <a:pt x="3013" y="706"/>
                    <a:pt x="3286" y="599"/>
                  </a:cubicBezTo>
                  <a:cubicBezTo>
                    <a:pt x="3001" y="408"/>
                    <a:pt x="2715" y="289"/>
                    <a:pt x="2441" y="206"/>
                  </a:cubicBezTo>
                  <a:cubicBezTo>
                    <a:pt x="2155" y="111"/>
                    <a:pt x="1870" y="51"/>
                    <a:pt x="1608" y="27"/>
                  </a:cubicBezTo>
                  <a:cubicBezTo>
                    <a:pt x="1465" y="9"/>
                    <a:pt x="1325" y="1"/>
                    <a:pt x="1188" y="1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7267300" y="4385700"/>
              <a:ext cx="64325" cy="36775"/>
            </a:xfrm>
            <a:custGeom>
              <a:avLst/>
              <a:gdLst/>
              <a:ahLst/>
              <a:cxnLst/>
              <a:rect l="l" t="t" r="r" b="b"/>
              <a:pathLst>
                <a:path w="2573" h="1471" extrusionOk="0">
                  <a:moveTo>
                    <a:pt x="2429" y="1"/>
                  </a:moveTo>
                  <a:cubicBezTo>
                    <a:pt x="2166" y="1"/>
                    <a:pt x="1928" y="54"/>
                    <a:pt x="1715" y="125"/>
                  </a:cubicBezTo>
                  <a:cubicBezTo>
                    <a:pt x="1453" y="197"/>
                    <a:pt x="1215" y="304"/>
                    <a:pt x="1013" y="423"/>
                  </a:cubicBezTo>
                  <a:cubicBezTo>
                    <a:pt x="798" y="554"/>
                    <a:pt x="608" y="697"/>
                    <a:pt x="429" y="863"/>
                  </a:cubicBezTo>
                  <a:cubicBezTo>
                    <a:pt x="251" y="1030"/>
                    <a:pt x="108" y="1220"/>
                    <a:pt x="1" y="1470"/>
                  </a:cubicBezTo>
                  <a:cubicBezTo>
                    <a:pt x="298" y="1459"/>
                    <a:pt x="560" y="1387"/>
                    <a:pt x="822" y="1316"/>
                  </a:cubicBezTo>
                  <a:cubicBezTo>
                    <a:pt x="1072" y="1220"/>
                    <a:pt x="1299" y="1113"/>
                    <a:pt x="1513" y="994"/>
                  </a:cubicBezTo>
                  <a:cubicBezTo>
                    <a:pt x="1727" y="875"/>
                    <a:pt x="1930" y="744"/>
                    <a:pt x="2108" y="578"/>
                  </a:cubicBezTo>
                  <a:cubicBezTo>
                    <a:pt x="2287" y="423"/>
                    <a:pt x="2453" y="244"/>
                    <a:pt x="2573" y="6"/>
                  </a:cubicBezTo>
                  <a:cubicBezTo>
                    <a:pt x="2524" y="2"/>
                    <a:pt x="2476" y="1"/>
                    <a:pt x="2429" y="1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8"/>
            <p:cNvSpPr/>
            <p:nvPr/>
          </p:nvSpPr>
          <p:spPr>
            <a:xfrm>
              <a:off x="7480425" y="4397150"/>
              <a:ext cx="123850" cy="93200"/>
            </a:xfrm>
            <a:custGeom>
              <a:avLst/>
              <a:gdLst/>
              <a:ahLst/>
              <a:cxnLst/>
              <a:rect l="l" t="t" r="r" b="b"/>
              <a:pathLst>
                <a:path w="4954" h="3728" extrusionOk="0">
                  <a:moveTo>
                    <a:pt x="1" y="0"/>
                  </a:moveTo>
                  <a:lnTo>
                    <a:pt x="1" y="0"/>
                  </a:lnTo>
                  <a:cubicBezTo>
                    <a:pt x="108" y="120"/>
                    <a:pt x="215" y="262"/>
                    <a:pt x="310" y="393"/>
                  </a:cubicBezTo>
                  <a:cubicBezTo>
                    <a:pt x="596" y="655"/>
                    <a:pt x="977" y="810"/>
                    <a:pt x="1334" y="989"/>
                  </a:cubicBezTo>
                  <a:cubicBezTo>
                    <a:pt x="2108" y="1358"/>
                    <a:pt x="2763" y="1929"/>
                    <a:pt x="3418" y="2477"/>
                  </a:cubicBezTo>
                  <a:cubicBezTo>
                    <a:pt x="3930" y="2906"/>
                    <a:pt x="4442" y="3322"/>
                    <a:pt x="4954" y="3727"/>
                  </a:cubicBezTo>
                  <a:cubicBezTo>
                    <a:pt x="4096" y="2429"/>
                    <a:pt x="2668" y="1513"/>
                    <a:pt x="1239" y="751"/>
                  </a:cubicBezTo>
                  <a:cubicBezTo>
                    <a:pt x="810" y="524"/>
                    <a:pt x="370" y="298"/>
                    <a:pt x="1" y="0"/>
                  </a:cubicBez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7672725" y="4571275"/>
              <a:ext cx="70550" cy="157200"/>
            </a:xfrm>
            <a:custGeom>
              <a:avLst/>
              <a:gdLst/>
              <a:ahLst/>
              <a:cxnLst/>
              <a:rect l="l" t="t" r="r" b="b"/>
              <a:pathLst>
                <a:path w="2822" h="6288" extrusionOk="0">
                  <a:moveTo>
                    <a:pt x="0" y="1"/>
                  </a:moveTo>
                  <a:lnTo>
                    <a:pt x="0" y="1"/>
                  </a:lnTo>
                  <a:cubicBezTo>
                    <a:pt x="83" y="143"/>
                    <a:pt x="167" y="263"/>
                    <a:pt x="262" y="358"/>
                  </a:cubicBezTo>
                  <a:cubicBezTo>
                    <a:pt x="976" y="1465"/>
                    <a:pt x="1453" y="2668"/>
                    <a:pt x="1750" y="3858"/>
                  </a:cubicBezTo>
                  <a:cubicBezTo>
                    <a:pt x="1869" y="4394"/>
                    <a:pt x="1965" y="4930"/>
                    <a:pt x="2238" y="5406"/>
                  </a:cubicBezTo>
                  <a:cubicBezTo>
                    <a:pt x="2405" y="5704"/>
                    <a:pt x="2655" y="5978"/>
                    <a:pt x="2822" y="6287"/>
                  </a:cubicBezTo>
                  <a:cubicBezTo>
                    <a:pt x="2369" y="5358"/>
                    <a:pt x="2191" y="4370"/>
                    <a:pt x="1869" y="3394"/>
                  </a:cubicBezTo>
                  <a:cubicBezTo>
                    <a:pt x="1465" y="2203"/>
                    <a:pt x="822" y="1048"/>
                    <a:pt x="0" y="1"/>
                  </a:cubicBez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8"/>
            <p:cNvSpPr/>
            <p:nvPr/>
          </p:nvSpPr>
          <p:spPr>
            <a:xfrm>
              <a:off x="6868450" y="2939825"/>
              <a:ext cx="274175" cy="772150"/>
            </a:xfrm>
            <a:custGeom>
              <a:avLst/>
              <a:gdLst/>
              <a:ahLst/>
              <a:cxnLst/>
              <a:rect l="l" t="t" r="r" b="b"/>
              <a:pathLst>
                <a:path w="10967" h="30886" extrusionOk="0">
                  <a:moveTo>
                    <a:pt x="5942" y="1"/>
                  </a:moveTo>
                  <a:lnTo>
                    <a:pt x="5942" y="1"/>
                  </a:lnTo>
                  <a:cubicBezTo>
                    <a:pt x="6454" y="2775"/>
                    <a:pt x="5608" y="5632"/>
                    <a:pt x="4430" y="8192"/>
                  </a:cubicBezTo>
                  <a:cubicBezTo>
                    <a:pt x="4382" y="8275"/>
                    <a:pt x="4346" y="8383"/>
                    <a:pt x="4299" y="8466"/>
                  </a:cubicBezTo>
                  <a:cubicBezTo>
                    <a:pt x="4941" y="9692"/>
                    <a:pt x="5573" y="10883"/>
                    <a:pt x="5775" y="12240"/>
                  </a:cubicBezTo>
                  <a:cubicBezTo>
                    <a:pt x="4811" y="11788"/>
                    <a:pt x="4108" y="10966"/>
                    <a:pt x="3525" y="10061"/>
                  </a:cubicBezTo>
                  <a:cubicBezTo>
                    <a:pt x="2560" y="11966"/>
                    <a:pt x="1548" y="13848"/>
                    <a:pt x="881" y="15872"/>
                  </a:cubicBezTo>
                  <a:cubicBezTo>
                    <a:pt x="596" y="16729"/>
                    <a:pt x="369" y="17622"/>
                    <a:pt x="239" y="18527"/>
                  </a:cubicBezTo>
                  <a:cubicBezTo>
                    <a:pt x="798" y="19884"/>
                    <a:pt x="1405" y="21206"/>
                    <a:pt x="2084" y="22503"/>
                  </a:cubicBezTo>
                  <a:cubicBezTo>
                    <a:pt x="1310" y="22432"/>
                    <a:pt x="620" y="22015"/>
                    <a:pt x="0" y="21539"/>
                  </a:cubicBezTo>
                  <a:lnTo>
                    <a:pt x="0" y="21539"/>
                  </a:lnTo>
                  <a:cubicBezTo>
                    <a:pt x="12" y="24801"/>
                    <a:pt x="905" y="28052"/>
                    <a:pt x="2596" y="30838"/>
                  </a:cubicBezTo>
                  <a:cubicBezTo>
                    <a:pt x="2765" y="30871"/>
                    <a:pt x="2936" y="30886"/>
                    <a:pt x="3106" y="30886"/>
                  </a:cubicBezTo>
                  <a:cubicBezTo>
                    <a:pt x="5022" y="30886"/>
                    <a:pt x="6930" y="28968"/>
                    <a:pt x="6930" y="28968"/>
                  </a:cubicBezTo>
                  <a:cubicBezTo>
                    <a:pt x="8835" y="27028"/>
                    <a:pt x="9728" y="25111"/>
                    <a:pt x="10275" y="22658"/>
                  </a:cubicBezTo>
                  <a:lnTo>
                    <a:pt x="10275" y="22658"/>
                  </a:lnTo>
                  <a:cubicBezTo>
                    <a:pt x="9835" y="22968"/>
                    <a:pt x="9359" y="23265"/>
                    <a:pt x="8882" y="23527"/>
                  </a:cubicBezTo>
                  <a:cubicBezTo>
                    <a:pt x="8728" y="23396"/>
                    <a:pt x="8692" y="23170"/>
                    <a:pt x="8728" y="22980"/>
                  </a:cubicBezTo>
                  <a:cubicBezTo>
                    <a:pt x="8775" y="22789"/>
                    <a:pt x="8882" y="22610"/>
                    <a:pt x="9002" y="22444"/>
                  </a:cubicBezTo>
                  <a:cubicBezTo>
                    <a:pt x="9240" y="22099"/>
                    <a:pt x="9525" y="21789"/>
                    <a:pt x="9823" y="21491"/>
                  </a:cubicBezTo>
                  <a:cubicBezTo>
                    <a:pt x="10073" y="21253"/>
                    <a:pt x="10359" y="21027"/>
                    <a:pt x="10609" y="20777"/>
                  </a:cubicBezTo>
                  <a:cubicBezTo>
                    <a:pt x="10966" y="18205"/>
                    <a:pt x="10704" y="15574"/>
                    <a:pt x="10228" y="13014"/>
                  </a:cubicBezTo>
                  <a:cubicBezTo>
                    <a:pt x="9847" y="13490"/>
                    <a:pt x="9466" y="13978"/>
                    <a:pt x="9097" y="14455"/>
                  </a:cubicBezTo>
                  <a:cubicBezTo>
                    <a:pt x="9002" y="13050"/>
                    <a:pt x="9192" y="11645"/>
                    <a:pt x="9644" y="10311"/>
                  </a:cubicBezTo>
                  <a:cubicBezTo>
                    <a:pt x="8763" y="6763"/>
                    <a:pt x="7525" y="3287"/>
                    <a:pt x="5942" y="1"/>
                  </a:cubicBezTo>
                  <a:close/>
                </a:path>
              </a:pathLst>
            </a:custGeom>
            <a:solidFill>
              <a:srgbClr val="4C9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6950600" y="3130325"/>
              <a:ext cx="99450" cy="555150"/>
            </a:xfrm>
            <a:custGeom>
              <a:avLst/>
              <a:gdLst/>
              <a:ahLst/>
              <a:cxnLst/>
              <a:rect l="l" t="t" r="r" b="b"/>
              <a:pathLst>
                <a:path w="3978" h="22206" extrusionOk="0">
                  <a:moveTo>
                    <a:pt x="3739" y="1"/>
                  </a:moveTo>
                  <a:cubicBezTo>
                    <a:pt x="3572" y="1894"/>
                    <a:pt x="3430" y="3763"/>
                    <a:pt x="3215" y="5620"/>
                  </a:cubicBezTo>
                  <a:cubicBezTo>
                    <a:pt x="3013" y="7490"/>
                    <a:pt x="2739" y="9347"/>
                    <a:pt x="2429" y="11192"/>
                  </a:cubicBezTo>
                  <a:cubicBezTo>
                    <a:pt x="2120" y="13038"/>
                    <a:pt x="1739" y="14883"/>
                    <a:pt x="1346" y="16717"/>
                  </a:cubicBezTo>
                  <a:cubicBezTo>
                    <a:pt x="929" y="18550"/>
                    <a:pt x="477" y="20372"/>
                    <a:pt x="1" y="22206"/>
                  </a:cubicBezTo>
                  <a:cubicBezTo>
                    <a:pt x="822" y="20491"/>
                    <a:pt x="1465" y="18693"/>
                    <a:pt x="2013" y="16884"/>
                  </a:cubicBezTo>
                  <a:cubicBezTo>
                    <a:pt x="2548" y="15062"/>
                    <a:pt x="2965" y="13216"/>
                    <a:pt x="3287" y="11347"/>
                  </a:cubicBezTo>
                  <a:cubicBezTo>
                    <a:pt x="3584" y="9466"/>
                    <a:pt x="3811" y="7573"/>
                    <a:pt x="3906" y="5692"/>
                  </a:cubicBezTo>
                  <a:cubicBezTo>
                    <a:pt x="3977" y="3787"/>
                    <a:pt x="3941" y="1894"/>
                    <a:pt x="3739" y="1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6945850" y="3392550"/>
              <a:ext cx="37825" cy="78025"/>
            </a:xfrm>
            <a:custGeom>
              <a:avLst/>
              <a:gdLst/>
              <a:ahLst/>
              <a:cxnLst/>
              <a:rect l="l" t="t" r="r" b="b"/>
              <a:pathLst>
                <a:path w="1513" h="3121" extrusionOk="0">
                  <a:moveTo>
                    <a:pt x="24" y="1"/>
                  </a:moveTo>
                  <a:cubicBezTo>
                    <a:pt x="0" y="346"/>
                    <a:pt x="60" y="632"/>
                    <a:pt x="119" y="906"/>
                  </a:cubicBezTo>
                  <a:cubicBezTo>
                    <a:pt x="191" y="1192"/>
                    <a:pt x="274" y="1465"/>
                    <a:pt x="393" y="1715"/>
                  </a:cubicBezTo>
                  <a:cubicBezTo>
                    <a:pt x="524" y="1965"/>
                    <a:pt x="655" y="2204"/>
                    <a:pt x="822" y="2442"/>
                  </a:cubicBezTo>
                  <a:cubicBezTo>
                    <a:pt x="988" y="2680"/>
                    <a:pt x="1167" y="2906"/>
                    <a:pt x="1441" y="3120"/>
                  </a:cubicBezTo>
                  <a:cubicBezTo>
                    <a:pt x="1512" y="2775"/>
                    <a:pt x="1488" y="2477"/>
                    <a:pt x="1441" y="2180"/>
                  </a:cubicBezTo>
                  <a:cubicBezTo>
                    <a:pt x="1393" y="1894"/>
                    <a:pt x="1310" y="1608"/>
                    <a:pt x="1191" y="1346"/>
                  </a:cubicBezTo>
                  <a:cubicBezTo>
                    <a:pt x="1072" y="1073"/>
                    <a:pt x="917" y="822"/>
                    <a:pt x="726" y="596"/>
                  </a:cubicBezTo>
                  <a:cubicBezTo>
                    <a:pt x="548" y="382"/>
                    <a:pt x="321" y="168"/>
                    <a:pt x="24" y="1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8"/>
            <p:cNvSpPr/>
            <p:nvPr/>
          </p:nvSpPr>
          <p:spPr>
            <a:xfrm>
              <a:off x="6914000" y="3555375"/>
              <a:ext cx="38125" cy="77725"/>
            </a:xfrm>
            <a:custGeom>
              <a:avLst/>
              <a:gdLst/>
              <a:ahLst/>
              <a:cxnLst/>
              <a:rect l="l" t="t" r="r" b="b"/>
              <a:pathLst>
                <a:path w="1525" h="3109" extrusionOk="0">
                  <a:moveTo>
                    <a:pt x="36" y="1"/>
                  </a:moveTo>
                  <a:cubicBezTo>
                    <a:pt x="0" y="334"/>
                    <a:pt x="60" y="620"/>
                    <a:pt x="119" y="906"/>
                  </a:cubicBezTo>
                  <a:cubicBezTo>
                    <a:pt x="202" y="1191"/>
                    <a:pt x="286" y="1453"/>
                    <a:pt x="405" y="1703"/>
                  </a:cubicBezTo>
                  <a:cubicBezTo>
                    <a:pt x="524" y="1965"/>
                    <a:pt x="667" y="2203"/>
                    <a:pt x="822" y="2441"/>
                  </a:cubicBezTo>
                  <a:cubicBezTo>
                    <a:pt x="1000" y="2680"/>
                    <a:pt x="1179" y="2894"/>
                    <a:pt x="1453" y="3108"/>
                  </a:cubicBezTo>
                  <a:cubicBezTo>
                    <a:pt x="1524" y="2775"/>
                    <a:pt x="1512" y="2465"/>
                    <a:pt x="1453" y="2168"/>
                  </a:cubicBezTo>
                  <a:cubicBezTo>
                    <a:pt x="1405" y="1882"/>
                    <a:pt x="1310" y="1608"/>
                    <a:pt x="1191" y="1334"/>
                  </a:cubicBezTo>
                  <a:cubicBezTo>
                    <a:pt x="1072" y="1072"/>
                    <a:pt x="929" y="810"/>
                    <a:pt x="738" y="596"/>
                  </a:cubicBezTo>
                  <a:cubicBezTo>
                    <a:pt x="560" y="370"/>
                    <a:pt x="333" y="155"/>
                    <a:pt x="36" y="1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8"/>
            <p:cNvSpPr/>
            <p:nvPr/>
          </p:nvSpPr>
          <p:spPr>
            <a:xfrm>
              <a:off x="7056575" y="3391975"/>
              <a:ext cx="43175" cy="77100"/>
            </a:xfrm>
            <a:custGeom>
              <a:avLst/>
              <a:gdLst/>
              <a:ahLst/>
              <a:cxnLst/>
              <a:rect l="l" t="t" r="r" b="b"/>
              <a:pathLst>
                <a:path w="1727" h="3084" extrusionOk="0">
                  <a:moveTo>
                    <a:pt x="1715" y="0"/>
                  </a:moveTo>
                  <a:lnTo>
                    <a:pt x="1715" y="0"/>
                  </a:lnTo>
                  <a:cubicBezTo>
                    <a:pt x="1405" y="167"/>
                    <a:pt x="1191" y="369"/>
                    <a:pt x="988" y="595"/>
                  </a:cubicBezTo>
                  <a:cubicBezTo>
                    <a:pt x="798" y="822"/>
                    <a:pt x="619" y="1072"/>
                    <a:pt x="476" y="1322"/>
                  </a:cubicBezTo>
                  <a:cubicBezTo>
                    <a:pt x="334" y="1572"/>
                    <a:pt x="226" y="1858"/>
                    <a:pt x="143" y="2143"/>
                  </a:cubicBezTo>
                  <a:cubicBezTo>
                    <a:pt x="60" y="2441"/>
                    <a:pt x="0" y="2739"/>
                    <a:pt x="24" y="3084"/>
                  </a:cubicBezTo>
                  <a:cubicBezTo>
                    <a:pt x="322" y="2905"/>
                    <a:pt x="536" y="2691"/>
                    <a:pt x="750" y="2453"/>
                  </a:cubicBezTo>
                  <a:cubicBezTo>
                    <a:pt x="941" y="2227"/>
                    <a:pt x="1119" y="1988"/>
                    <a:pt x="1250" y="1738"/>
                  </a:cubicBezTo>
                  <a:cubicBezTo>
                    <a:pt x="1405" y="1488"/>
                    <a:pt x="1512" y="1215"/>
                    <a:pt x="1596" y="941"/>
                  </a:cubicBezTo>
                  <a:cubicBezTo>
                    <a:pt x="1667" y="643"/>
                    <a:pt x="1727" y="345"/>
                    <a:pt x="1715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8"/>
            <p:cNvSpPr/>
            <p:nvPr/>
          </p:nvSpPr>
          <p:spPr>
            <a:xfrm>
              <a:off x="6999125" y="3588125"/>
              <a:ext cx="70550" cy="51525"/>
            </a:xfrm>
            <a:custGeom>
              <a:avLst/>
              <a:gdLst/>
              <a:ahLst/>
              <a:cxnLst/>
              <a:rect l="l" t="t" r="r" b="b"/>
              <a:pathLst>
                <a:path w="2822" h="2061" extrusionOk="0">
                  <a:moveTo>
                    <a:pt x="2822" y="0"/>
                  </a:moveTo>
                  <a:lnTo>
                    <a:pt x="2822" y="0"/>
                  </a:lnTo>
                  <a:cubicBezTo>
                    <a:pt x="2477" y="24"/>
                    <a:pt x="2203" y="119"/>
                    <a:pt x="1917" y="238"/>
                  </a:cubicBezTo>
                  <a:cubicBezTo>
                    <a:pt x="1643" y="358"/>
                    <a:pt x="1393" y="500"/>
                    <a:pt x="1155" y="679"/>
                  </a:cubicBezTo>
                  <a:cubicBezTo>
                    <a:pt x="917" y="858"/>
                    <a:pt x="691" y="1048"/>
                    <a:pt x="500" y="1274"/>
                  </a:cubicBezTo>
                  <a:cubicBezTo>
                    <a:pt x="310" y="1501"/>
                    <a:pt x="131" y="1751"/>
                    <a:pt x="0" y="2060"/>
                  </a:cubicBezTo>
                  <a:cubicBezTo>
                    <a:pt x="346" y="2036"/>
                    <a:pt x="631" y="1941"/>
                    <a:pt x="905" y="1810"/>
                  </a:cubicBezTo>
                  <a:cubicBezTo>
                    <a:pt x="1167" y="1691"/>
                    <a:pt x="1429" y="1548"/>
                    <a:pt x="1667" y="1381"/>
                  </a:cubicBezTo>
                  <a:cubicBezTo>
                    <a:pt x="1905" y="1203"/>
                    <a:pt x="2120" y="1012"/>
                    <a:pt x="2322" y="786"/>
                  </a:cubicBezTo>
                  <a:cubicBezTo>
                    <a:pt x="2512" y="560"/>
                    <a:pt x="2691" y="322"/>
                    <a:pt x="2822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6899700" y="3230050"/>
              <a:ext cx="51225" cy="108950"/>
            </a:xfrm>
            <a:custGeom>
              <a:avLst/>
              <a:gdLst/>
              <a:ahLst/>
              <a:cxnLst/>
              <a:rect l="l" t="t" r="r" b="b"/>
              <a:pathLst>
                <a:path w="2049" h="4358" extrusionOk="0">
                  <a:moveTo>
                    <a:pt x="2048" y="0"/>
                  </a:moveTo>
                  <a:lnTo>
                    <a:pt x="1810" y="512"/>
                  </a:lnTo>
                  <a:cubicBezTo>
                    <a:pt x="1810" y="512"/>
                    <a:pt x="905" y="2310"/>
                    <a:pt x="286" y="3560"/>
                  </a:cubicBezTo>
                  <a:cubicBezTo>
                    <a:pt x="143" y="3810"/>
                    <a:pt x="12" y="4084"/>
                    <a:pt x="1" y="4358"/>
                  </a:cubicBezTo>
                  <a:cubicBezTo>
                    <a:pt x="1096" y="3155"/>
                    <a:pt x="1834" y="1619"/>
                    <a:pt x="2048" y="0"/>
                  </a:cubicBez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8"/>
            <p:cNvSpPr/>
            <p:nvPr/>
          </p:nvSpPr>
          <p:spPr>
            <a:xfrm>
              <a:off x="6569900" y="3174375"/>
              <a:ext cx="498300" cy="776175"/>
            </a:xfrm>
            <a:custGeom>
              <a:avLst/>
              <a:gdLst/>
              <a:ahLst/>
              <a:cxnLst/>
              <a:rect l="l" t="t" r="r" b="b"/>
              <a:pathLst>
                <a:path w="19932" h="31047" extrusionOk="0">
                  <a:moveTo>
                    <a:pt x="917" y="1"/>
                  </a:moveTo>
                  <a:lnTo>
                    <a:pt x="917" y="1"/>
                  </a:lnTo>
                  <a:cubicBezTo>
                    <a:pt x="1298" y="1810"/>
                    <a:pt x="1179" y="3656"/>
                    <a:pt x="953" y="5501"/>
                  </a:cubicBezTo>
                  <a:cubicBezTo>
                    <a:pt x="1334" y="5835"/>
                    <a:pt x="1667" y="6204"/>
                    <a:pt x="1941" y="6609"/>
                  </a:cubicBezTo>
                  <a:cubicBezTo>
                    <a:pt x="2775" y="7871"/>
                    <a:pt x="3179" y="9371"/>
                    <a:pt x="3548" y="10847"/>
                  </a:cubicBezTo>
                  <a:cubicBezTo>
                    <a:pt x="3572" y="10966"/>
                    <a:pt x="3608" y="11097"/>
                    <a:pt x="3572" y="11216"/>
                  </a:cubicBezTo>
                  <a:cubicBezTo>
                    <a:pt x="3524" y="11477"/>
                    <a:pt x="3282" y="11576"/>
                    <a:pt x="3005" y="11576"/>
                  </a:cubicBezTo>
                  <a:cubicBezTo>
                    <a:pt x="2803" y="11576"/>
                    <a:pt x="2582" y="11523"/>
                    <a:pt x="2405" y="11443"/>
                  </a:cubicBezTo>
                  <a:cubicBezTo>
                    <a:pt x="1655" y="11097"/>
                    <a:pt x="989" y="10657"/>
                    <a:pt x="358" y="10133"/>
                  </a:cubicBezTo>
                  <a:cubicBezTo>
                    <a:pt x="84" y="12800"/>
                    <a:pt x="0" y="15491"/>
                    <a:pt x="108" y="18170"/>
                  </a:cubicBezTo>
                  <a:cubicBezTo>
                    <a:pt x="2108" y="19777"/>
                    <a:pt x="3965" y="21622"/>
                    <a:pt x="4465" y="24075"/>
                  </a:cubicBezTo>
                  <a:cubicBezTo>
                    <a:pt x="3953" y="24027"/>
                    <a:pt x="3477" y="23718"/>
                    <a:pt x="3037" y="23408"/>
                  </a:cubicBezTo>
                  <a:cubicBezTo>
                    <a:pt x="2144" y="22777"/>
                    <a:pt x="1274" y="22158"/>
                    <a:pt x="393" y="21515"/>
                  </a:cubicBezTo>
                  <a:lnTo>
                    <a:pt x="393" y="21515"/>
                  </a:lnTo>
                  <a:cubicBezTo>
                    <a:pt x="631" y="23170"/>
                    <a:pt x="1072" y="24766"/>
                    <a:pt x="1953" y="26159"/>
                  </a:cubicBezTo>
                  <a:cubicBezTo>
                    <a:pt x="3132" y="28016"/>
                    <a:pt x="4989" y="29361"/>
                    <a:pt x="7001" y="30219"/>
                  </a:cubicBezTo>
                  <a:cubicBezTo>
                    <a:pt x="8748" y="30966"/>
                    <a:pt x="11387" y="31046"/>
                    <a:pt x="12445" y="31046"/>
                  </a:cubicBezTo>
                  <a:cubicBezTo>
                    <a:pt x="12736" y="31046"/>
                    <a:pt x="12907" y="31040"/>
                    <a:pt x="12907" y="31040"/>
                  </a:cubicBezTo>
                  <a:cubicBezTo>
                    <a:pt x="16110" y="28778"/>
                    <a:pt x="18562" y="24670"/>
                    <a:pt x="19515" y="20420"/>
                  </a:cubicBezTo>
                  <a:lnTo>
                    <a:pt x="19515" y="20420"/>
                  </a:lnTo>
                  <a:cubicBezTo>
                    <a:pt x="18431" y="21491"/>
                    <a:pt x="17348" y="22539"/>
                    <a:pt x="16252" y="23611"/>
                  </a:cubicBezTo>
                  <a:cubicBezTo>
                    <a:pt x="16091" y="23781"/>
                    <a:pt x="15854" y="23959"/>
                    <a:pt x="15641" y="23959"/>
                  </a:cubicBezTo>
                  <a:cubicBezTo>
                    <a:pt x="15571" y="23959"/>
                    <a:pt x="15504" y="23940"/>
                    <a:pt x="15443" y="23896"/>
                  </a:cubicBezTo>
                  <a:cubicBezTo>
                    <a:pt x="16467" y="20956"/>
                    <a:pt x="17979" y="18181"/>
                    <a:pt x="19931" y="15729"/>
                  </a:cubicBezTo>
                  <a:cubicBezTo>
                    <a:pt x="19812" y="13883"/>
                    <a:pt x="19348" y="12109"/>
                    <a:pt x="18443" y="10609"/>
                  </a:cubicBezTo>
                  <a:cubicBezTo>
                    <a:pt x="17348" y="8752"/>
                    <a:pt x="15871" y="7228"/>
                    <a:pt x="14193" y="5954"/>
                  </a:cubicBezTo>
                  <a:cubicBezTo>
                    <a:pt x="13740" y="7514"/>
                    <a:pt x="13038" y="8990"/>
                    <a:pt x="12323" y="10431"/>
                  </a:cubicBezTo>
                  <a:cubicBezTo>
                    <a:pt x="12288" y="10514"/>
                    <a:pt x="12240" y="10609"/>
                    <a:pt x="12145" y="10621"/>
                  </a:cubicBezTo>
                  <a:cubicBezTo>
                    <a:pt x="12134" y="10624"/>
                    <a:pt x="12123" y="10625"/>
                    <a:pt x="12112" y="10625"/>
                  </a:cubicBezTo>
                  <a:cubicBezTo>
                    <a:pt x="11987" y="10625"/>
                    <a:pt x="11905" y="10443"/>
                    <a:pt x="11883" y="10311"/>
                  </a:cubicBezTo>
                  <a:cubicBezTo>
                    <a:pt x="11692" y="9121"/>
                    <a:pt x="12145" y="7930"/>
                    <a:pt x="12252" y="6740"/>
                  </a:cubicBezTo>
                  <a:cubicBezTo>
                    <a:pt x="12311" y="5978"/>
                    <a:pt x="12228" y="5204"/>
                    <a:pt x="11966" y="4466"/>
                  </a:cubicBezTo>
                  <a:cubicBezTo>
                    <a:pt x="8609" y="2465"/>
                    <a:pt x="4656" y="1156"/>
                    <a:pt x="917" y="1"/>
                  </a:cubicBezTo>
                  <a:close/>
                </a:path>
              </a:pathLst>
            </a:custGeom>
            <a:solidFill>
              <a:srgbClr val="416C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6682400" y="3326175"/>
              <a:ext cx="183400" cy="493550"/>
            </a:xfrm>
            <a:custGeom>
              <a:avLst/>
              <a:gdLst/>
              <a:ahLst/>
              <a:cxnLst/>
              <a:rect l="l" t="t" r="r" b="b"/>
              <a:pathLst>
                <a:path w="7336" h="19742" extrusionOk="0">
                  <a:moveTo>
                    <a:pt x="1" y="1"/>
                  </a:moveTo>
                  <a:lnTo>
                    <a:pt x="1" y="1"/>
                  </a:lnTo>
                  <a:cubicBezTo>
                    <a:pt x="906" y="1549"/>
                    <a:pt x="1751" y="3096"/>
                    <a:pt x="2525" y="4668"/>
                  </a:cubicBezTo>
                  <a:cubicBezTo>
                    <a:pt x="3287" y="6264"/>
                    <a:pt x="4001" y="7871"/>
                    <a:pt x="4597" y="9526"/>
                  </a:cubicBezTo>
                  <a:cubicBezTo>
                    <a:pt x="5204" y="11169"/>
                    <a:pt x="5728" y="12860"/>
                    <a:pt x="6168" y="14550"/>
                  </a:cubicBezTo>
                  <a:cubicBezTo>
                    <a:pt x="6621" y="16265"/>
                    <a:pt x="6966" y="17991"/>
                    <a:pt x="7288" y="19741"/>
                  </a:cubicBezTo>
                  <a:cubicBezTo>
                    <a:pt x="7335" y="17955"/>
                    <a:pt x="7169" y="16170"/>
                    <a:pt x="6847" y="14384"/>
                  </a:cubicBezTo>
                  <a:cubicBezTo>
                    <a:pt x="6514" y="12633"/>
                    <a:pt x="6026" y="10895"/>
                    <a:pt x="5418" y="9204"/>
                  </a:cubicBezTo>
                  <a:cubicBezTo>
                    <a:pt x="4787" y="7526"/>
                    <a:pt x="4025" y="5894"/>
                    <a:pt x="3120" y="4347"/>
                  </a:cubicBezTo>
                  <a:cubicBezTo>
                    <a:pt x="2227" y="2799"/>
                    <a:pt x="1192" y="1322"/>
                    <a:pt x="1" y="1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6899400" y="3487225"/>
              <a:ext cx="70275" cy="200050"/>
            </a:xfrm>
            <a:custGeom>
              <a:avLst/>
              <a:gdLst/>
              <a:ahLst/>
              <a:cxnLst/>
              <a:rect l="l" t="t" r="r" b="b"/>
              <a:pathLst>
                <a:path w="2811" h="8002" extrusionOk="0">
                  <a:moveTo>
                    <a:pt x="2644" y="0"/>
                  </a:moveTo>
                  <a:cubicBezTo>
                    <a:pt x="2430" y="691"/>
                    <a:pt x="2275" y="1381"/>
                    <a:pt x="2072" y="2048"/>
                  </a:cubicBezTo>
                  <a:cubicBezTo>
                    <a:pt x="1882" y="2715"/>
                    <a:pt x="1691" y="3393"/>
                    <a:pt x="1465" y="4048"/>
                  </a:cubicBezTo>
                  <a:cubicBezTo>
                    <a:pt x="1263" y="4703"/>
                    <a:pt x="1025" y="5358"/>
                    <a:pt x="763" y="6013"/>
                  </a:cubicBezTo>
                  <a:cubicBezTo>
                    <a:pt x="513" y="6668"/>
                    <a:pt x="251" y="7322"/>
                    <a:pt x="1" y="8001"/>
                  </a:cubicBezTo>
                  <a:cubicBezTo>
                    <a:pt x="548" y="7525"/>
                    <a:pt x="989" y="6953"/>
                    <a:pt x="1382" y="6322"/>
                  </a:cubicBezTo>
                  <a:cubicBezTo>
                    <a:pt x="1763" y="5703"/>
                    <a:pt x="2072" y="5025"/>
                    <a:pt x="2299" y="4334"/>
                  </a:cubicBezTo>
                  <a:cubicBezTo>
                    <a:pt x="2525" y="3632"/>
                    <a:pt x="2668" y="2917"/>
                    <a:pt x="2751" y="2179"/>
                  </a:cubicBezTo>
                  <a:cubicBezTo>
                    <a:pt x="2811" y="1453"/>
                    <a:pt x="2787" y="714"/>
                    <a:pt x="2644" y="0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8"/>
            <p:cNvSpPr/>
            <p:nvPr/>
          </p:nvSpPr>
          <p:spPr>
            <a:xfrm>
              <a:off x="6613950" y="3544075"/>
              <a:ext cx="157775" cy="164925"/>
            </a:xfrm>
            <a:custGeom>
              <a:avLst/>
              <a:gdLst/>
              <a:ahLst/>
              <a:cxnLst/>
              <a:rect l="l" t="t" r="r" b="b"/>
              <a:pathLst>
                <a:path w="6311" h="6597" extrusionOk="0">
                  <a:moveTo>
                    <a:pt x="1" y="0"/>
                  </a:moveTo>
                  <a:cubicBezTo>
                    <a:pt x="560" y="548"/>
                    <a:pt x="1120" y="1072"/>
                    <a:pt x="1667" y="1596"/>
                  </a:cubicBezTo>
                  <a:cubicBezTo>
                    <a:pt x="2215" y="2120"/>
                    <a:pt x="2739" y="2655"/>
                    <a:pt x="3251" y="3191"/>
                  </a:cubicBezTo>
                  <a:cubicBezTo>
                    <a:pt x="3775" y="3739"/>
                    <a:pt x="4287" y="4286"/>
                    <a:pt x="4787" y="4858"/>
                  </a:cubicBezTo>
                  <a:cubicBezTo>
                    <a:pt x="5299" y="5418"/>
                    <a:pt x="5775" y="6013"/>
                    <a:pt x="6311" y="6596"/>
                  </a:cubicBezTo>
                  <a:cubicBezTo>
                    <a:pt x="6085" y="5834"/>
                    <a:pt x="5739" y="5120"/>
                    <a:pt x="5335" y="4465"/>
                  </a:cubicBezTo>
                  <a:cubicBezTo>
                    <a:pt x="4930" y="3798"/>
                    <a:pt x="4442" y="3167"/>
                    <a:pt x="3894" y="2608"/>
                  </a:cubicBezTo>
                  <a:cubicBezTo>
                    <a:pt x="3346" y="2024"/>
                    <a:pt x="2751" y="1524"/>
                    <a:pt x="2096" y="1072"/>
                  </a:cubicBezTo>
                  <a:cubicBezTo>
                    <a:pt x="1441" y="631"/>
                    <a:pt x="739" y="250"/>
                    <a:pt x="1" y="0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8"/>
            <p:cNvSpPr/>
            <p:nvPr/>
          </p:nvSpPr>
          <p:spPr>
            <a:xfrm>
              <a:off x="6684500" y="3834875"/>
              <a:ext cx="157775" cy="63125"/>
            </a:xfrm>
            <a:custGeom>
              <a:avLst/>
              <a:gdLst/>
              <a:ahLst/>
              <a:cxnLst/>
              <a:rect l="l" t="t" r="r" b="b"/>
              <a:pathLst>
                <a:path w="6311" h="2525" extrusionOk="0">
                  <a:moveTo>
                    <a:pt x="60" y="1"/>
                  </a:moveTo>
                  <a:lnTo>
                    <a:pt x="0" y="143"/>
                  </a:lnTo>
                  <a:cubicBezTo>
                    <a:pt x="465" y="489"/>
                    <a:pt x="953" y="763"/>
                    <a:pt x="1465" y="1025"/>
                  </a:cubicBezTo>
                  <a:cubicBezTo>
                    <a:pt x="1965" y="1275"/>
                    <a:pt x="2489" y="1513"/>
                    <a:pt x="3013" y="1703"/>
                  </a:cubicBezTo>
                  <a:cubicBezTo>
                    <a:pt x="3525" y="1917"/>
                    <a:pt x="4072" y="2072"/>
                    <a:pt x="4620" y="2227"/>
                  </a:cubicBezTo>
                  <a:cubicBezTo>
                    <a:pt x="5168" y="2358"/>
                    <a:pt x="5727" y="2477"/>
                    <a:pt x="6311" y="2525"/>
                  </a:cubicBezTo>
                  <a:cubicBezTo>
                    <a:pt x="5858" y="2168"/>
                    <a:pt x="5382" y="1870"/>
                    <a:pt x="4858" y="1608"/>
                  </a:cubicBezTo>
                  <a:cubicBezTo>
                    <a:pt x="4346" y="1346"/>
                    <a:pt x="3846" y="1108"/>
                    <a:pt x="3322" y="894"/>
                  </a:cubicBezTo>
                  <a:cubicBezTo>
                    <a:pt x="2798" y="679"/>
                    <a:pt x="2263" y="513"/>
                    <a:pt x="1727" y="346"/>
                  </a:cubicBezTo>
                  <a:cubicBezTo>
                    <a:pt x="1191" y="203"/>
                    <a:pt x="643" y="84"/>
                    <a:pt x="60" y="1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8"/>
            <p:cNvSpPr/>
            <p:nvPr/>
          </p:nvSpPr>
          <p:spPr>
            <a:xfrm>
              <a:off x="6895225" y="3718500"/>
              <a:ext cx="43500" cy="158375"/>
            </a:xfrm>
            <a:custGeom>
              <a:avLst/>
              <a:gdLst/>
              <a:ahLst/>
              <a:cxnLst/>
              <a:rect l="l" t="t" r="r" b="b"/>
              <a:pathLst>
                <a:path w="1740" h="6335" extrusionOk="0">
                  <a:moveTo>
                    <a:pt x="1739" y="0"/>
                  </a:moveTo>
                  <a:cubicBezTo>
                    <a:pt x="1311" y="405"/>
                    <a:pt x="1084" y="953"/>
                    <a:pt x="882" y="1465"/>
                  </a:cubicBezTo>
                  <a:cubicBezTo>
                    <a:pt x="668" y="1989"/>
                    <a:pt x="501" y="2501"/>
                    <a:pt x="382" y="3036"/>
                  </a:cubicBezTo>
                  <a:cubicBezTo>
                    <a:pt x="251" y="3572"/>
                    <a:pt x="168" y="4108"/>
                    <a:pt x="108" y="4668"/>
                  </a:cubicBezTo>
                  <a:cubicBezTo>
                    <a:pt x="49" y="5215"/>
                    <a:pt x="25" y="5763"/>
                    <a:pt x="1" y="6334"/>
                  </a:cubicBezTo>
                  <a:cubicBezTo>
                    <a:pt x="370" y="5882"/>
                    <a:pt x="584" y="5346"/>
                    <a:pt x="763" y="4822"/>
                  </a:cubicBezTo>
                  <a:cubicBezTo>
                    <a:pt x="953" y="4310"/>
                    <a:pt x="1120" y="3786"/>
                    <a:pt x="1239" y="3251"/>
                  </a:cubicBezTo>
                  <a:cubicBezTo>
                    <a:pt x="1370" y="2715"/>
                    <a:pt x="1454" y="2179"/>
                    <a:pt x="1537" y="1643"/>
                  </a:cubicBezTo>
                  <a:cubicBezTo>
                    <a:pt x="1620" y="1096"/>
                    <a:pt x="1632" y="560"/>
                    <a:pt x="1739" y="0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8"/>
            <p:cNvSpPr/>
            <p:nvPr/>
          </p:nvSpPr>
          <p:spPr>
            <a:xfrm>
              <a:off x="6784800" y="3299400"/>
              <a:ext cx="38125" cy="184575"/>
            </a:xfrm>
            <a:custGeom>
              <a:avLst/>
              <a:gdLst/>
              <a:ahLst/>
              <a:cxnLst/>
              <a:rect l="l" t="t" r="r" b="b"/>
              <a:pathLst>
                <a:path w="1525" h="7383" extrusionOk="0">
                  <a:moveTo>
                    <a:pt x="1" y="0"/>
                  </a:moveTo>
                  <a:cubicBezTo>
                    <a:pt x="215" y="608"/>
                    <a:pt x="310" y="1203"/>
                    <a:pt x="394" y="1810"/>
                  </a:cubicBezTo>
                  <a:cubicBezTo>
                    <a:pt x="477" y="2417"/>
                    <a:pt x="537" y="3036"/>
                    <a:pt x="596" y="3644"/>
                  </a:cubicBezTo>
                  <a:lnTo>
                    <a:pt x="775" y="5489"/>
                  </a:lnTo>
                  <a:lnTo>
                    <a:pt x="858" y="6430"/>
                  </a:lnTo>
                  <a:cubicBezTo>
                    <a:pt x="894" y="6739"/>
                    <a:pt x="918" y="7049"/>
                    <a:pt x="906" y="7382"/>
                  </a:cubicBezTo>
                  <a:cubicBezTo>
                    <a:pt x="1108" y="7108"/>
                    <a:pt x="1179" y="6787"/>
                    <a:pt x="1287" y="6465"/>
                  </a:cubicBezTo>
                  <a:cubicBezTo>
                    <a:pt x="1370" y="6144"/>
                    <a:pt x="1429" y="5834"/>
                    <a:pt x="1453" y="5501"/>
                  </a:cubicBezTo>
                  <a:cubicBezTo>
                    <a:pt x="1525" y="4858"/>
                    <a:pt x="1525" y="4203"/>
                    <a:pt x="1465" y="3572"/>
                  </a:cubicBezTo>
                  <a:cubicBezTo>
                    <a:pt x="1406" y="2917"/>
                    <a:pt x="1275" y="2274"/>
                    <a:pt x="1072" y="1643"/>
                  </a:cubicBezTo>
                  <a:cubicBezTo>
                    <a:pt x="846" y="1036"/>
                    <a:pt x="537" y="393"/>
                    <a:pt x="1" y="0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8"/>
            <p:cNvSpPr/>
            <p:nvPr/>
          </p:nvSpPr>
          <p:spPr>
            <a:xfrm>
              <a:off x="5982025" y="3987575"/>
              <a:ext cx="608425" cy="393050"/>
            </a:xfrm>
            <a:custGeom>
              <a:avLst/>
              <a:gdLst/>
              <a:ahLst/>
              <a:cxnLst/>
              <a:rect l="l" t="t" r="r" b="b"/>
              <a:pathLst>
                <a:path w="24337" h="15722" extrusionOk="0">
                  <a:moveTo>
                    <a:pt x="12371" y="0"/>
                  </a:moveTo>
                  <a:cubicBezTo>
                    <a:pt x="10931" y="108"/>
                    <a:pt x="9537" y="477"/>
                    <a:pt x="8371" y="1203"/>
                  </a:cubicBezTo>
                  <a:cubicBezTo>
                    <a:pt x="6906" y="2084"/>
                    <a:pt x="5716" y="3263"/>
                    <a:pt x="4704" y="4596"/>
                  </a:cubicBezTo>
                  <a:cubicBezTo>
                    <a:pt x="5906" y="4930"/>
                    <a:pt x="7061" y="5489"/>
                    <a:pt x="8168" y="6049"/>
                  </a:cubicBezTo>
                  <a:cubicBezTo>
                    <a:pt x="8228" y="6073"/>
                    <a:pt x="8311" y="6108"/>
                    <a:pt x="8323" y="6180"/>
                  </a:cubicBezTo>
                  <a:cubicBezTo>
                    <a:pt x="8335" y="6299"/>
                    <a:pt x="8192" y="6382"/>
                    <a:pt x="8073" y="6406"/>
                  </a:cubicBezTo>
                  <a:cubicBezTo>
                    <a:pt x="7910" y="6433"/>
                    <a:pt x="7749" y="6445"/>
                    <a:pt x="7587" y="6445"/>
                  </a:cubicBezTo>
                  <a:cubicBezTo>
                    <a:pt x="6826" y="6445"/>
                    <a:pt x="6075" y="6191"/>
                    <a:pt x="5299" y="6132"/>
                  </a:cubicBezTo>
                  <a:cubicBezTo>
                    <a:pt x="5190" y="6123"/>
                    <a:pt x="5081" y="6119"/>
                    <a:pt x="4972" y="6119"/>
                  </a:cubicBezTo>
                  <a:cubicBezTo>
                    <a:pt x="4487" y="6119"/>
                    <a:pt x="4008" y="6205"/>
                    <a:pt x="3561" y="6370"/>
                  </a:cubicBezTo>
                  <a:cubicBezTo>
                    <a:pt x="1977" y="9049"/>
                    <a:pt x="941" y="12169"/>
                    <a:pt x="1" y="15145"/>
                  </a:cubicBezTo>
                  <a:cubicBezTo>
                    <a:pt x="709" y="14984"/>
                    <a:pt x="1420" y="14922"/>
                    <a:pt x="2135" y="14922"/>
                  </a:cubicBezTo>
                  <a:cubicBezTo>
                    <a:pt x="2849" y="14922"/>
                    <a:pt x="3567" y="14984"/>
                    <a:pt x="4287" y="15074"/>
                  </a:cubicBezTo>
                  <a:cubicBezTo>
                    <a:pt x="4549" y="14776"/>
                    <a:pt x="4846" y="14514"/>
                    <a:pt x="5156" y="14288"/>
                  </a:cubicBezTo>
                  <a:cubicBezTo>
                    <a:pt x="6132" y="13621"/>
                    <a:pt x="7311" y="13300"/>
                    <a:pt x="8454" y="12990"/>
                  </a:cubicBezTo>
                  <a:cubicBezTo>
                    <a:pt x="8530" y="12973"/>
                    <a:pt x="8606" y="12957"/>
                    <a:pt x="8673" y="12957"/>
                  </a:cubicBezTo>
                  <a:cubicBezTo>
                    <a:pt x="8701" y="12957"/>
                    <a:pt x="8727" y="12959"/>
                    <a:pt x="8752" y="12966"/>
                  </a:cubicBezTo>
                  <a:cubicBezTo>
                    <a:pt x="9097" y="13038"/>
                    <a:pt x="9061" y="13562"/>
                    <a:pt x="8918" y="13895"/>
                  </a:cubicBezTo>
                  <a:cubicBezTo>
                    <a:pt x="8645" y="14490"/>
                    <a:pt x="8287" y="15026"/>
                    <a:pt x="7894" y="15526"/>
                  </a:cubicBezTo>
                  <a:cubicBezTo>
                    <a:pt x="9268" y="15653"/>
                    <a:pt x="10662" y="15722"/>
                    <a:pt x="12056" y="15722"/>
                  </a:cubicBezTo>
                  <a:cubicBezTo>
                    <a:pt x="12753" y="15722"/>
                    <a:pt x="13451" y="15705"/>
                    <a:pt x="14145" y="15669"/>
                  </a:cubicBezTo>
                  <a:cubicBezTo>
                    <a:pt x="15407" y="14097"/>
                    <a:pt x="16848" y="12609"/>
                    <a:pt x="18765" y="12192"/>
                  </a:cubicBezTo>
                  <a:lnTo>
                    <a:pt x="18765" y="12192"/>
                  </a:lnTo>
                  <a:cubicBezTo>
                    <a:pt x="18729" y="12621"/>
                    <a:pt x="18467" y="12990"/>
                    <a:pt x="18229" y="13335"/>
                  </a:cubicBezTo>
                  <a:cubicBezTo>
                    <a:pt x="17741" y="14050"/>
                    <a:pt x="17253" y="14752"/>
                    <a:pt x="16741" y="15443"/>
                  </a:cubicBezTo>
                  <a:cubicBezTo>
                    <a:pt x="18039" y="15252"/>
                    <a:pt x="19289" y="14883"/>
                    <a:pt x="20372" y="14181"/>
                  </a:cubicBezTo>
                  <a:cubicBezTo>
                    <a:pt x="21837" y="13240"/>
                    <a:pt x="22896" y="11752"/>
                    <a:pt x="23575" y="10168"/>
                  </a:cubicBezTo>
                  <a:cubicBezTo>
                    <a:pt x="24337" y="8382"/>
                    <a:pt x="24266" y="5477"/>
                    <a:pt x="24266" y="5477"/>
                  </a:cubicBezTo>
                  <a:cubicBezTo>
                    <a:pt x="22515" y="2941"/>
                    <a:pt x="19336" y="1024"/>
                    <a:pt x="16026" y="298"/>
                  </a:cubicBezTo>
                  <a:lnTo>
                    <a:pt x="16026" y="298"/>
                  </a:lnTo>
                  <a:cubicBezTo>
                    <a:pt x="16848" y="1143"/>
                    <a:pt x="17669" y="2013"/>
                    <a:pt x="18491" y="2858"/>
                  </a:cubicBezTo>
                  <a:cubicBezTo>
                    <a:pt x="18646" y="3037"/>
                    <a:pt x="18848" y="3299"/>
                    <a:pt x="18693" y="3513"/>
                  </a:cubicBezTo>
                  <a:cubicBezTo>
                    <a:pt x="16407" y="2727"/>
                    <a:pt x="14264" y="1524"/>
                    <a:pt x="12371" y="0"/>
                  </a:cubicBezTo>
                  <a:close/>
                </a:path>
              </a:pathLst>
            </a:custGeom>
            <a:solidFill>
              <a:srgbClr val="416C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100200" y="4146775"/>
              <a:ext cx="385475" cy="148300"/>
            </a:xfrm>
            <a:custGeom>
              <a:avLst/>
              <a:gdLst/>
              <a:ahLst/>
              <a:cxnLst/>
              <a:rect l="l" t="t" r="r" b="b"/>
              <a:pathLst>
                <a:path w="15419" h="5932" extrusionOk="0">
                  <a:moveTo>
                    <a:pt x="14778" y="1"/>
                  </a:moveTo>
                  <a:cubicBezTo>
                    <a:pt x="13585" y="1"/>
                    <a:pt x="12388" y="137"/>
                    <a:pt x="11216" y="360"/>
                  </a:cubicBezTo>
                  <a:cubicBezTo>
                    <a:pt x="9823" y="610"/>
                    <a:pt x="8466" y="1014"/>
                    <a:pt x="7144" y="1503"/>
                  </a:cubicBezTo>
                  <a:cubicBezTo>
                    <a:pt x="5834" y="2014"/>
                    <a:pt x="4549" y="2622"/>
                    <a:pt x="3346" y="3372"/>
                  </a:cubicBezTo>
                  <a:cubicBezTo>
                    <a:pt x="2143" y="4110"/>
                    <a:pt x="1012" y="4943"/>
                    <a:pt x="0" y="5932"/>
                  </a:cubicBezTo>
                  <a:cubicBezTo>
                    <a:pt x="1215" y="5229"/>
                    <a:pt x="2441" y="4574"/>
                    <a:pt x="3667" y="3967"/>
                  </a:cubicBezTo>
                  <a:cubicBezTo>
                    <a:pt x="4906" y="3348"/>
                    <a:pt x="6168" y="2800"/>
                    <a:pt x="7454" y="2312"/>
                  </a:cubicBezTo>
                  <a:cubicBezTo>
                    <a:pt x="8728" y="1824"/>
                    <a:pt x="10037" y="1407"/>
                    <a:pt x="11371" y="1014"/>
                  </a:cubicBezTo>
                  <a:cubicBezTo>
                    <a:pt x="12692" y="633"/>
                    <a:pt x="14050" y="312"/>
                    <a:pt x="15419" y="14"/>
                  </a:cubicBezTo>
                  <a:cubicBezTo>
                    <a:pt x="15206" y="5"/>
                    <a:pt x="14992" y="1"/>
                    <a:pt x="14778" y="1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227300" y="4064775"/>
              <a:ext cx="155400" cy="56175"/>
            </a:xfrm>
            <a:custGeom>
              <a:avLst/>
              <a:gdLst/>
              <a:ahLst/>
              <a:cxnLst/>
              <a:rect l="l" t="t" r="r" b="b"/>
              <a:pathLst>
                <a:path w="6216" h="2247" extrusionOk="0">
                  <a:moveTo>
                    <a:pt x="1355" y="0"/>
                  </a:moveTo>
                  <a:cubicBezTo>
                    <a:pt x="899" y="0"/>
                    <a:pt x="453" y="43"/>
                    <a:pt x="0" y="175"/>
                  </a:cubicBezTo>
                  <a:cubicBezTo>
                    <a:pt x="548" y="365"/>
                    <a:pt x="1072" y="520"/>
                    <a:pt x="1596" y="675"/>
                  </a:cubicBezTo>
                  <a:cubicBezTo>
                    <a:pt x="2120" y="842"/>
                    <a:pt x="2620" y="1008"/>
                    <a:pt x="3132" y="1175"/>
                  </a:cubicBezTo>
                  <a:cubicBezTo>
                    <a:pt x="3632" y="1330"/>
                    <a:pt x="4132" y="1508"/>
                    <a:pt x="4644" y="1687"/>
                  </a:cubicBezTo>
                  <a:cubicBezTo>
                    <a:pt x="5156" y="1877"/>
                    <a:pt x="5668" y="2080"/>
                    <a:pt x="6215" y="2246"/>
                  </a:cubicBezTo>
                  <a:cubicBezTo>
                    <a:pt x="5882" y="1782"/>
                    <a:pt x="5430" y="1413"/>
                    <a:pt x="4941" y="1080"/>
                  </a:cubicBezTo>
                  <a:cubicBezTo>
                    <a:pt x="4465" y="770"/>
                    <a:pt x="3941" y="520"/>
                    <a:pt x="3394" y="341"/>
                  </a:cubicBezTo>
                  <a:cubicBezTo>
                    <a:pt x="2858" y="163"/>
                    <a:pt x="2274" y="56"/>
                    <a:pt x="1715" y="8"/>
                  </a:cubicBezTo>
                  <a:cubicBezTo>
                    <a:pt x="1594" y="3"/>
                    <a:pt x="1474" y="0"/>
                    <a:pt x="1355" y="0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268975" y="4221525"/>
              <a:ext cx="129500" cy="125950"/>
            </a:xfrm>
            <a:custGeom>
              <a:avLst/>
              <a:gdLst/>
              <a:ahLst/>
              <a:cxnLst/>
              <a:rect l="l" t="t" r="r" b="b"/>
              <a:pathLst>
                <a:path w="5180" h="5038" extrusionOk="0">
                  <a:moveTo>
                    <a:pt x="5179" y="1"/>
                  </a:moveTo>
                  <a:lnTo>
                    <a:pt x="5179" y="1"/>
                  </a:lnTo>
                  <a:cubicBezTo>
                    <a:pt x="4572" y="156"/>
                    <a:pt x="3989" y="417"/>
                    <a:pt x="3465" y="715"/>
                  </a:cubicBezTo>
                  <a:cubicBezTo>
                    <a:pt x="2929" y="1049"/>
                    <a:pt x="2429" y="1430"/>
                    <a:pt x="1977" y="1870"/>
                  </a:cubicBezTo>
                  <a:cubicBezTo>
                    <a:pt x="1536" y="2311"/>
                    <a:pt x="1131" y="2799"/>
                    <a:pt x="786" y="3323"/>
                  </a:cubicBezTo>
                  <a:cubicBezTo>
                    <a:pt x="453" y="3858"/>
                    <a:pt x="167" y="4430"/>
                    <a:pt x="0" y="5037"/>
                  </a:cubicBezTo>
                  <a:cubicBezTo>
                    <a:pt x="465" y="4620"/>
                    <a:pt x="893" y="4192"/>
                    <a:pt x="1310" y="3751"/>
                  </a:cubicBezTo>
                  <a:lnTo>
                    <a:pt x="2572" y="2501"/>
                  </a:lnTo>
                  <a:lnTo>
                    <a:pt x="3858" y="1275"/>
                  </a:lnTo>
                  <a:cubicBezTo>
                    <a:pt x="4298" y="870"/>
                    <a:pt x="4739" y="465"/>
                    <a:pt x="5179" y="1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495475" y="4164375"/>
              <a:ext cx="50625" cy="125350"/>
            </a:xfrm>
            <a:custGeom>
              <a:avLst/>
              <a:gdLst/>
              <a:ahLst/>
              <a:cxnLst/>
              <a:rect l="l" t="t" r="r" b="b"/>
              <a:pathLst>
                <a:path w="2025" h="5014" extrusionOk="0">
                  <a:moveTo>
                    <a:pt x="2025" y="1"/>
                  </a:moveTo>
                  <a:cubicBezTo>
                    <a:pt x="1703" y="358"/>
                    <a:pt x="1465" y="739"/>
                    <a:pt x="1239" y="1132"/>
                  </a:cubicBezTo>
                  <a:cubicBezTo>
                    <a:pt x="1013" y="1513"/>
                    <a:pt x="822" y="1918"/>
                    <a:pt x="656" y="2334"/>
                  </a:cubicBezTo>
                  <a:cubicBezTo>
                    <a:pt x="338" y="3147"/>
                    <a:pt x="90" y="3995"/>
                    <a:pt x="27" y="4924"/>
                  </a:cubicBezTo>
                  <a:lnTo>
                    <a:pt x="27" y="4924"/>
                  </a:lnTo>
                  <a:cubicBezTo>
                    <a:pt x="18" y="4933"/>
                    <a:pt x="9" y="4943"/>
                    <a:pt x="1" y="4954"/>
                  </a:cubicBezTo>
                  <a:lnTo>
                    <a:pt x="144" y="5013"/>
                  </a:lnTo>
                  <a:cubicBezTo>
                    <a:pt x="145" y="5012"/>
                    <a:pt x="146" y="5011"/>
                    <a:pt x="147" y="5009"/>
                  </a:cubicBezTo>
                  <a:lnTo>
                    <a:pt x="147" y="5009"/>
                  </a:lnTo>
                  <a:lnTo>
                    <a:pt x="156" y="5013"/>
                  </a:lnTo>
                  <a:lnTo>
                    <a:pt x="156" y="4998"/>
                  </a:lnTo>
                  <a:lnTo>
                    <a:pt x="156" y="4998"/>
                  </a:lnTo>
                  <a:cubicBezTo>
                    <a:pt x="721" y="4276"/>
                    <a:pt x="1134" y="3472"/>
                    <a:pt x="1453" y="2644"/>
                  </a:cubicBezTo>
                  <a:cubicBezTo>
                    <a:pt x="1608" y="2227"/>
                    <a:pt x="1751" y="1799"/>
                    <a:pt x="1846" y="1370"/>
                  </a:cubicBezTo>
                  <a:cubicBezTo>
                    <a:pt x="1953" y="918"/>
                    <a:pt x="2025" y="477"/>
                    <a:pt x="2025" y="1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407375" y="4088775"/>
              <a:ext cx="122950" cy="34250"/>
            </a:xfrm>
            <a:custGeom>
              <a:avLst/>
              <a:gdLst/>
              <a:ahLst/>
              <a:cxnLst/>
              <a:rect l="l" t="t" r="r" b="b"/>
              <a:pathLst>
                <a:path w="4918" h="1370" extrusionOk="0">
                  <a:moveTo>
                    <a:pt x="1" y="1"/>
                  </a:moveTo>
                  <a:lnTo>
                    <a:pt x="1" y="1"/>
                  </a:lnTo>
                  <a:cubicBezTo>
                    <a:pt x="298" y="370"/>
                    <a:pt x="727" y="572"/>
                    <a:pt x="1120" y="751"/>
                  </a:cubicBezTo>
                  <a:cubicBezTo>
                    <a:pt x="1525" y="929"/>
                    <a:pt x="1918" y="1060"/>
                    <a:pt x="2334" y="1144"/>
                  </a:cubicBezTo>
                  <a:cubicBezTo>
                    <a:pt x="2751" y="1239"/>
                    <a:pt x="3168" y="1310"/>
                    <a:pt x="3608" y="1346"/>
                  </a:cubicBezTo>
                  <a:cubicBezTo>
                    <a:pt x="3823" y="1364"/>
                    <a:pt x="4034" y="1370"/>
                    <a:pt x="4250" y="1370"/>
                  </a:cubicBezTo>
                  <a:cubicBezTo>
                    <a:pt x="4465" y="1370"/>
                    <a:pt x="4686" y="1364"/>
                    <a:pt x="4918" y="1358"/>
                  </a:cubicBezTo>
                  <a:cubicBezTo>
                    <a:pt x="4573" y="1025"/>
                    <a:pt x="4156" y="846"/>
                    <a:pt x="3763" y="691"/>
                  </a:cubicBezTo>
                  <a:cubicBezTo>
                    <a:pt x="3370" y="524"/>
                    <a:pt x="2965" y="394"/>
                    <a:pt x="2549" y="298"/>
                  </a:cubicBezTo>
                  <a:cubicBezTo>
                    <a:pt x="2132" y="215"/>
                    <a:pt x="1715" y="132"/>
                    <a:pt x="1298" y="96"/>
                  </a:cubicBezTo>
                  <a:cubicBezTo>
                    <a:pt x="870" y="36"/>
                    <a:pt x="453" y="48"/>
                    <a:pt x="1" y="1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079950" y="4181275"/>
              <a:ext cx="143800" cy="32850"/>
            </a:xfrm>
            <a:custGeom>
              <a:avLst/>
              <a:gdLst/>
              <a:ahLst/>
              <a:cxnLst/>
              <a:rect l="l" t="t" r="r" b="b"/>
              <a:pathLst>
                <a:path w="5752" h="1314" extrusionOk="0">
                  <a:moveTo>
                    <a:pt x="3457" y="0"/>
                  </a:moveTo>
                  <a:cubicBezTo>
                    <a:pt x="3228" y="0"/>
                    <a:pt x="3000" y="12"/>
                    <a:pt x="2775" y="39"/>
                  </a:cubicBezTo>
                  <a:cubicBezTo>
                    <a:pt x="2263" y="99"/>
                    <a:pt x="1763" y="206"/>
                    <a:pt x="1263" y="396"/>
                  </a:cubicBezTo>
                  <a:cubicBezTo>
                    <a:pt x="787" y="587"/>
                    <a:pt x="298" y="873"/>
                    <a:pt x="1" y="1313"/>
                  </a:cubicBezTo>
                  <a:cubicBezTo>
                    <a:pt x="489" y="1170"/>
                    <a:pt x="953" y="1123"/>
                    <a:pt x="1429" y="1063"/>
                  </a:cubicBezTo>
                  <a:lnTo>
                    <a:pt x="2846" y="920"/>
                  </a:lnTo>
                  <a:lnTo>
                    <a:pt x="4275" y="742"/>
                  </a:lnTo>
                  <a:lnTo>
                    <a:pt x="5001" y="634"/>
                  </a:lnTo>
                  <a:cubicBezTo>
                    <a:pt x="5239" y="587"/>
                    <a:pt x="5490" y="539"/>
                    <a:pt x="5751" y="539"/>
                  </a:cubicBezTo>
                  <a:cubicBezTo>
                    <a:pt x="5549" y="361"/>
                    <a:pt x="5287" y="277"/>
                    <a:pt x="5061" y="194"/>
                  </a:cubicBezTo>
                  <a:cubicBezTo>
                    <a:pt x="4811" y="134"/>
                    <a:pt x="4561" y="87"/>
                    <a:pt x="4299" y="51"/>
                  </a:cubicBezTo>
                  <a:cubicBezTo>
                    <a:pt x="4018" y="18"/>
                    <a:pt x="3736" y="0"/>
                    <a:pt x="3457" y="0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7435475" y="3840475"/>
              <a:ext cx="816800" cy="556400"/>
            </a:xfrm>
            <a:custGeom>
              <a:avLst/>
              <a:gdLst/>
              <a:ahLst/>
              <a:cxnLst/>
              <a:rect l="l" t="t" r="r" b="b"/>
              <a:pathLst>
                <a:path w="32672" h="22256" extrusionOk="0">
                  <a:moveTo>
                    <a:pt x="14592" y="1"/>
                  </a:moveTo>
                  <a:cubicBezTo>
                    <a:pt x="14507" y="1"/>
                    <a:pt x="14421" y="1"/>
                    <a:pt x="14336" y="3"/>
                  </a:cubicBezTo>
                  <a:cubicBezTo>
                    <a:pt x="14122" y="3"/>
                    <a:pt x="13919" y="27"/>
                    <a:pt x="13705" y="39"/>
                  </a:cubicBezTo>
                  <a:cubicBezTo>
                    <a:pt x="11264" y="265"/>
                    <a:pt x="9192" y="1848"/>
                    <a:pt x="8157" y="4087"/>
                  </a:cubicBezTo>
                  <a:cubicBezTo>
                    <a:pt x="7228" y="6063"/>
                    <a:pt x="6073" y="7944"/>
                    <a:pt x="4704" y="9647"/>
                  </a:cubicBezTo>
                  <a:cubicBezTo>
                    <a:pt x="4406" y="9528"/>
                    <a:pt x="4430" y="9111"/>
                    <a:pt x="4489" y="8802"/>
                  </a:cubicBezTo>
                  <a:cubicBezTo>
                    <a:pt x="4823" y="7313"/>
                    <a:pt x="5132" y="5825"/>
                    <a:pt x="5466" y="4337"/>
                  </a:cubicBezTo>
                  <a:lnTo>
                    <a:pt x="5466" y="4337"/>
                  </a:lnTo>
                  <a:cubicBezTo>
                    <a:pt x="2370" y="7420"/>
                    <a:pt x="203" y="11695"/>
                    <a:pt x="1" y="15600"/>
                  </a:cubicBezTo>
                  <a:cubicBezTo>
                    <a:pt x="1" y="15600"/>
                    <a:pt x="1846" y="18791"/>
                    <a:pt x="3858" y="20160"/>
                  </a:cubicBezTo>
                  <a:cubicBezTo>
                    <a:pt x="5656" y="21398"/>
                    <a:pt x="7787" y="22256"/>
                    <a:pt x="9966" y="22256"/>
                  </a:cubicBezTo>
                  <a:cubicBezTo>
                    <a:pt x="11621" y="22256"/>
                    <a:pt x="13217" y="21779"/>
                    <a:pt x="14729" y="21101"/>
                  </a:cubicBezTo>
                  <a:cubicBezTo>
                    <a:pt x="13717" y="20696"/>
                    <a:pt x="12729" y="20291"/>
                    <a:pt x="11717" y="19862"/>
                  </a:cubicBezTo>
                  <a:cubicBezTo>
                    <a:pt x="11216" y="19648"/>
                    <a:pt x="10705" y="19434"/>
                    <a:pt x="10383" y="18993"/>
                  </a:cubicBezTo>
                  <a:cubicBezTo>
                    <a:pt x="11211" y="18686"/>
                    <a:pt x="12067" y="18559"/>
                    <a:pt x="12933" y="18559"/>
                  </a:cubicBezTo>
                  <a:cubicBezTo>
                    <a:pt x="14519" y="18559"/>
                    <a:pt x="16142" y="18986"/>
                    <a:pt x="17705" y="19517"/>
                  </a:cubicBezTo>
                  <a:cubicBezTo>
                    <a:pt x="20027" y="18184"/>
                    <a:pt x="22265" y="16672"/>
                    <a:pt x="24361" y="15005"/>
                  </a:cubicBezTo>
                  <a:cubicBezTo>
                    <a:pt x="23587" y="14755"/>
                    <a:pt x="22849" y="14433"/>
                    <a:pt x="22170" y="13981"/>
                  </a:cubicBezTo>
                  <a:cubicBezTo>
                    <a:pt x="21789" y="13731"/>
                    <a:pt x="21396" y="13195"/>
                    <a:pt x="21730" y="12862"/>
                  </a:cubicBezTo>
                  <a:cubicBezTo>
                    <a:pt x="21813" y="12778"/>
                    <a:pt x="21956" y="12731"/>
                    <a:pt x="22075" y="12707"/>
                  </a:cubicBezTo>
                  <a:cubicBezTo>
                    <a:pt x="23449" y="12264"/>
                    <a:pt x="24865" y="11810"/>
                    <a:pt x="26305" y="11810"/>
                  </a:cubicBezTo>
                  <a:cubicBezTo>
                    <a:pt x="26375" y="11810"/>
                    <a:pt x="26446" y="11812"/>
                    <a:pt x="26516" y="11814"/>
                  </a:cubicBezTo>
                  <a:cubicBezTo>
                    <a:pt x="27016" y="11826"/>
                    <a:pt x="27504" y="11909"/>
                    <a:pt x="27980" y="12052"/>
                  </a:cubicBezTo>
                  <a:cubicBezTo>
                    <a:pt x="29421" y="10873"/>
                    <a:pt x="30921" y="9790"/>
                    <a:pt x="32672" y="9147"/>
                  </a:cubicBezTo>
                  <a:cubicBezTo>
                    <a:pt x="30112" y="6956"/>
                    <a:pt x="27373" y="4706"/>
                    <a:pt x="24456" y="2979"/>
                  </a:cubicBezTo>
                  <a:cubicBezTo>
                    <a:pt x="23948" y="2687"/>
                    <a:pt x="23377" y="2538"/>
                    <a:pt x="22810" y="2538"/>
                  </a:cubicBezTo>
                  <a:cubicBezTo>
                    <a:pt x="22154" y="2538"/>
                    <a:pt x="21504" y="2737"/>
                    <a:pt x="20968" y="3146"/>
                  </a:cubicBezTo>
                  <a:cubicBezTo>
                    <a:pt x="20920" y="3158"/>
                    <a:pt x="20920" y="3182"/>
                    <a:pt x="20908" y="3182"/>
                  </a:cubicBezTo>
                  <a:cubicBezTo>
                    <a:pt x="19956" y="3908"/>
                    <a:pt x="19194" y="4920"/>
                    <a:pt x="18098" y="5396"/>
                  </a:cubicBezTo>
                  <a:cubicBezTo>
                    <a:pt x="18028" y="5423"/>
                    <a:pt x="17948" y="5443"/>
                    <a:pt x="17876" y="5443"/>
                  </a:cubicBezTo>
                  <a:cubicBezTo>
                    <a:pt x="17789" y="5443"/>
                    <a:pt x="17714" y="5415"/>
                    <a:pt x="17682" y="5337"/>
                  </a:cubicBezTo>
                  <a:cubicBezTo>
                    <a:pt x="17646" y="5242"/>
                    <a:pt x="17693" y="5158"/>
                    <a:pt x="17741" y="5087"/>
                  </a:cubicBezTo>
                  <a:cubicBezTo>
                    <a:pt x="18586" y="3694"/>
                    <a:pt x="19456" y="2325"/>
                    <a:pt x="20539" y="1122"/>
                  </a:cubicBezTo>
                  <a:cubicBezTo>
                    <a:pt x="18641" y="413"/>
                    <a:pt x="16655" y="1"/>
                    <a:pt x="14592" y="1"/>
                  </a:cubicBezTo>
                  <a:close/>
                </a:path>
              </a:pathLst>
            </a:custGeom>
            <a:solidFill>
              <a:srgbClr val="4C9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7560800" y="4066325"/>
              <a:ext cx="514975" cy="117725"/>
            </a:xfrm>
            <a:custGeom>
              <a:avLst/>
              <a:gdLst/>
              <a:ahLst/>
              <a:cxnLst/>
              <a:rect l="l" t="t" r="r" b="b"/>
              <a:pathLst>
                <a:path w="20599" h="4709" extrusionOk="0">
                  <a:moveTo>
                    <a:pt x="16256" y="1"/>
                  </a:moveTo>
                  <a:cubicBezTo>
                    <a:pt x="15921" y="1"/>
                    <a:pt x="15586" y="6"/>
                    <a:pt x="15252" y="18"/>
                  </a:cubicBezTo>
                  <a:cubicBezTo>
                    <a:pt x="13454" y="77"/>
                    <a:pt x="11668" y="303"/>
                    <a:pt x="9918" y="672"/>
                  </a:cubicBezTo>
                  <a:cubicBezTo>
                    <a:pt x="8156" y="1065"/>
                    <a:pt x="6430" y="1565"/>
                    <a:pt x="4763" y="2244"/>
                  </a:cubicBezTo>
                  <a:cubicBezTo>
                    <a:pt x="3096" y="2911"/>
                    <a:pt x="1489" y="3732"/>
                    <a:pt x="0" y="4709"/>
                  </a:cubicBezTo>
                  <a:cubicBezTo>
                    <a:pt x="1655" y="4042"/>
                    <a:pt x="3322" y="3435"/>
                    <a:pt x="4989" y="2899"/>
                  </a:cubicBezTo>
                  <a:cubicBezTo>
                    <a:pt x="6668" y="2363"/>
                    <a:pt x="8370" y="1899"/>
                    <a:pt x="10097" y="1542"/>
                  </a:cubicBezTo>
                  <a:cubicBezTo>
                    <a:pt x="11823" y="1172"/>
                    <a:pt x="13550" y="899"/>
                    <a:pt x="15300" y="708"/>
                  </a:cubicBezTo>
                  <a:cubicBezTo>
                    <a:pt x="17062" y="518"/>
                    <a:pt x="18812" y="410"/>
                    <a:pt x="20598" y="351"/>
                  </a:cubicBezTo>
                  <a:cubicBezTo>
                    <a:pt x="19175" y="109"/>
                    <a:pt x="17713" y="1"/>
                    <a:pt x="16256" y="1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8"/>
            <p:cNvSpPr/>
            <p:nvPr/>
          </p:nvSpPr>
          <p:spPr>
            <a:xfrm>
              <a:off x="7654550" y="3920900"/>
              <a:ext cx="133975" cy="163425"/>
            </a:xfrm>
            <a:custGeom>
              <a:avLst/>
              <a:gdLst/>
              <a:ahLst/>
              <a:cxnLst/>
              <a:rect l="l" t="t" r="r" b="b"/>
              <a:pathLst>
                <a:path w="5359" h="6537" extrusionOk="0">
                  <a:moveTo>
                    <a:pt x="5359" y="0"/>
                  </a:moveTo>
                  <a:lnTo>
                    <a:pt x="5359" y="0"/>
                  </a:lnTo>
                  <a:cubicBezTo>
                    <a:pt x="4656" y="262"/>
                    <a:pt x="4037" y="643"/>
                    <a:pt x="3454" y="1084"/>
                  </a:cubicBezTo>
                  <a:cubicBezTo>
                    <a:pt x="2870" y="1536"/>
                    <a:pt x="2334" y="2060"/>
                    <a:pt x="1882" y="2620"/>
                  </a:cubicBezTo>
                  <a:cubicBezTo>
                    <a:pt x="1418" y="3191"/>
                    <a:pt x="1013" y="3810"/>
                    <a:pt x="691" y="4465"/>
                  </a:cubicBezTo>
                  <a:cubicBezTo>
                    <a:pt x="370" y="5120"/>
                    <a:pt x="120" y="5811"/>
                    <a:pt x="1" y="6537"/>
                  </a:cubicBezTo>
                  <a:cubicBezTo>
                    <a:pt x="453" y="5954"/>
                    <a:pt x="846" y="5382"/>
                    <a:pt x="1287" y="4799"/>
                  </a:cubicBezTo>
                  <a:cubicBezTo>
                    <a:pt x="1703" y="4239"/>
                    <a:pt x="2132" y="3691"/>
                    <a:pt x="2561" y="3156"/>
                  </a:cubicBezTo>
                  <a:cubicBezTo>
                    <a:pt x="2989" y="2620"/>
                    <a:pt x="3442" y="2096"/>
                    <a:pt x="3918" y="1584"/>
                  </a:cubicBezTo>
                  <a:cubicBezTo>
                    <a:pt x="4394" y="1060"/>
                    <a:pt x="4882" y="560"/>
                    <a:pt x="5359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8"/>
            <p:cNvSpPr/>
            <p:nvPr/>
          </p:nvSpPr>
          <p:spPr>
            <a:xfrm>
              <a:off x="7704575" y="4195600"/>
              <a:ext cx="223850" cy="53350"/>
            </a:xfrm>
            <a:custGeom>
              <a:avLst/>
              <a:gdLst/>
              <a:ahLst/>
              <a:cxnLst/>
              <a:rect l="l" t="t" r="r" b="b"/>
              <a:pathLst>
                <a:path w="8954" h="2134" extrusionOk="0">
                  <a:moveTo>
                    <a:pt x="2501" y="1"/>
                  </a:moveTo>
                  <a:cubicBezTo>
                    <a:pt x="2445" y="1"/>
                    <a:pt x="2390" y="1"/>
                    <a:pt x="2334" y="2"/>
                  </a:cubicBezTo>
                  <a:cubicBezTo>
                    <a:pt x="1548" y="14"/>
                    <a:pt x="750" y="109"/>
                    <a:pt x="0" y="323"/>
                  </a:cubicBezTo>
                  <a:cubicBezTo>
                    <a:pt x="774" y="466"/>
                    <a:pt x="1524" y="562"/>
                    <a:pt x="2286" y="681"/>
                  </a:cubicBezTo>
                  <a:cubicBezTo>
                    <a:pt x="3036" y="800"/>
                    <a:pt x="3774" y="943"/>
                    <a:pt x="4501" y="1085"/>
                  </a:cubicBezTo>
                  <a:cubicBezTo>
                    <a:pt x="5239" y="1240"/>
                    <a:pt x="5977" y="1395"/>
                    <a:pt x="6703" y="1574"/>
                  </a:cubicBezTo>
                  <a:cubicBezTo>
                    <a:pt x="7453" y="1752"/>
                    <a:pt x="8180" y="1955"/>
                    <a:pt x="8954" y="2133"/>
                  </a:cubicBezTo>
                  <a:cubicBezTo>
                    <a:pt x="8346" y="1621"/>
                    <a:pt x="7644" y="1240"/>
                    <a:pt x="6929" y="919"/>
                  </a:cubicBezTo>
                  <a:cubicBezTo>
                    <a:pt x="6215" y="609"/>
                    <a:pt x="5453" y="371"/>
                    <a:pt x="4679" y="228"/>
                  </a:cubicBezTo>
                  <a:cubicBezTo>
                    <a:pt x="3960" y="73"/>
                    <a:pt x="3231" y="1"/>
                    <a:pt x="2501" y="1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7506925" y="4244750"/>
              <a:ext cx="136650" cy="101525"/>
            </a:xfrm>
            <a:custGeom>
              <a:avLst/>
              <a:gdLst/>
              <a:ahLst/>
              <a:cxnLst/>
              <a:rect l="l" t="t" r="r" b="b"/>
              <a:pathLst>
                <a:path w="5466" h="4061" extrusionOk="0">
                  <a:moveTo>
                    <a:pt x="0" y="0"/>
                  </a:moveTo>
                  <a:lnTo>
                    <a:pt x="0" y="0"/>
                  </a:lnTo>
                  <a:cubicBezTo>
                    <a:pt x="346" y="477"/>
                    <a:pt x="738" y="882"/>
                    <a:pt x="1143" y="1263"/>
                  </a:cubicBezTo>
                  <a:cubicBezTo>
                    <a:pt x="1560" y="1644"/>
                    <a:pt x="1989" y="2013"/>
                    <a:pt x="2441" y="2346"/>
                  </a:cubicBezTo>
                  <a:cubicBezTo>
                    <a:pt x="2882" y="2691"/>
                    <a:pt x="3358" y="2989"/>
                    <a:pt x="3834" y="3287"/>
                  </a:cubicBezTo>
                  <a:cubicBezTo>
                    <a:pt x="4334" y="3584"/>
                    <a:pt x="4834" y="3834"/>
                    <a:pt x="5370" y="4060"/>
                  </a:cubicBezTo>
                  <a:lnTo>
                    <a:pt x="5465" y="3941"/>
                  </a:lnTo>
                  <a:cubicBezTo>
                    <a:pt x="5084" y="3501"/>
                    <a:pt x="4691" y="3096"/>
                    <a:pt x="4275" y="2703"/>
                  </a:cubicBezTo>
                  <a:cubicBezTo>
                    <a:pt x="3858" y="2334"/>
                    <a:pt x="3417" y="1977"/>
                    <a:pt x="2965" y="1655"/>
                  </a:cubicBezTo>
                  <a:cubicBezTo>
                    <a:pt x="2513" y="1322"/>
                    <a:pt x="2036" y="1012"/>
                    <a:pt x="1548" y="727"/>
                  </a:cubicBezTo>
                  <a:cubicBezTo>
                    <a:pt x="1060" y="441"/>
                    <a:pt x="548" y="191"/>
                    <a:pt x="0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7496500" y="4067650"/>
              <a:ext cx="110450" cy="121175"/>
            </a:xfrm>
            <a:custGeom>
              <a:avLst/>
              <a:gdLst/>
              <a:ahLst/>
              <a:cxnLst/>
              <a:rect l="l" t="t" r="r" b="b"/>
              <a:pathLst>
                <a:path w="4418" h="4847" extrusionOk="0">
                  <a:moveTo>
                    <a:pt x="4418" y="0"/>
                  </a:moveTo>
                  <a:lnTo>
                    <a:pt x="4418" y="0"/>
                  </a:lnTo>
                  <a:cubicBezTo>
                    <a:pt x="4013" y="369"/>
                    <a:pt x="3572" y="679"/>
                    <a:pt x="3156" y="1036"/>
                  </a:cubicBezTo>
                  <a:cubicBezTo>
                    <a:pt x="2739" y="1393"/>
                    <a:pt x="2334" y="1774"/>
                    <a:pt x="1953" y="2155"/>
                  </a:cubicBezTo>
                  <a:cubicBezTo>
                    <a:pt x="1560" y="2548"/>
                    <a:pt x="1203" y="2965"/>
                    <a:pt x="858" y="3394"/>
                  </a:cubicBezTo>
                  <a:cubicBezTo>
                    <a:pt x="524" y="3834"/>
                    <a:pt x="191" y="4298"/>
                    <a:pt x="1" y="4846"/>
                  </a:cubicBezTo>
                  <a:cubicBezTo>
                    <a:pt x="465" y="4525"/>
                    <a:pt x="917" y="4227"/>
                    <a:pt x="1358" y="3882"/>
                  </a:cubicBezTo>
                  <a:cubicBezTo>
                    <a:pt x="1787" y="3536"/>
                    <a:pt x="2191" y="3167"/>
                    <a:pt x="2572" y="2786"/>
                  </a:cubicBezTo>
                  <a:cubicBezTo>
                    <a:pt x="2965" y="2382"/>
                    <a:pt x="3322" y="1965"/>
                    <a:pt x="3644" y="1512"/>
                  </a:cubicBezTo>
                  <a:cubicBezTo>
                    <a:pt x="3953" y="1072"/>
                    <a:pt x="4311" y="584"/>
                    <a:pt x="4418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7875725" y="3970950"/>
              <a:ext cx="168200" cy="82425"/>
            </a:xfrm>
            <a:custGeom>
              <a:avLst/>
              <a:gdLst/>
              <a:ahLst/>
              <a:cxnLst/>
              <a:rect l="l" t="t" r="r" b="b"/>
              <a:pathLst>
                <a:path w="6728" h="3297" extrusionOk="0">
                  <a:moveTo>
                    <a:pt x="5841" y="0"/>
                  </a:moveTo>
                  <a:cubicBezTo>
                    <a:pt x="5476" y="0"/>
                    <a:pt x="5109" y="58"/>
                    <a:pt x="4763" y="130"/>
                  </a:cubicBezTo>
                  <a:cubicBezTo>
                    <a:pt x="4120" y="273"/>
                    <a:pt x="3512" y="499"/>
                    <a:pt x="2929" y="796"/>
                  </a:cubicBezTo>
                  <a:cubicBezTo>
                    <a:pt x="2346" y="1082"/>
                    <a:pt x="1798" y="1439"/>
                    <a:pt x="1286" y="1844"/>
                  </a:cubicBezTo>
                  <a:cubicBezTo>
                    <a:pt x="1036" y="2035"/>
                    <a:pt x="786" y="2261"/>
                    <a:pt x="560" y="2499"/>
                  </a:cubicBezTo>
                  <a:cubicBezTo>
                    <a:pt x="357" y="2737"/>
                    <a:pt x="119" y="2987"/>
                    <a:pt x="0" y="3297"/>
                  </a:cubicBezTo>
                  <a:cubicBezTo>
                    <a:pt x="262" y="3106"/>
                    <a:pt x="548" y="2975"/>
                    <a:pt x="810" y="2821"/>
                  </a:cubicBezTo>
                  <a:lnTo>
                    <a:pt x="1643" y="2404"/>
                  </a:lnTo>
                  <a:lnTo>
                    <a:pt x="3310" y="1570"/>
                  </a:lnTo>
                  <a:cubicBezTo>
                    <a:pt x="3870" y="1308"/>
                    <a:pt x="4405" y="1023"/>
                    <a:pt x="4965" y="773"/>
                  </a:cubicBezTo>
                  <a:cubicBezTo>
                    <a:pt x="5537" y="535"/>
                    <a:pt x="6084" y="273"/>
                    <a:pt x="6727" y="142"/>
                  </a:cubicBezTo>
                  <a:cubicBezTo>
                    <a:pt x="6442" y="39"/>
                    <a:pt x="6143" y="0"/>
                    <a:pt x="5841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7445000" y="4013175"/>
              <a:ext cx="87250" cy="211950"/>
            </a:xfrm>
            <a:custGeom>
              <a:avLst/>
              <a:gdLst/>
              <a:ahLst/>
              <a:cxnLst/>
              <a:rect l="l" t="t" r="r" b="b"/>
              <a:pathLst>
                <a:path w="3490" h="8478" extrusionOk="0">
                  <a:moveTo>
                    <a:pt x="3430" y="0"/>
                  </a:moveTo>
                  <a:cubicBezTo>
                    <a:pt x="2882" y="1393"/>
                    <a:pt x="1953" y="2584"/>
                    <a:pt x="1263" y="3918"/>
                  </a:cubicBezTo>
                  <a:cubicBezTo>
                    <a:pt x="537" y="5334"/>
                    <a:pt x="108" y="6894"/>
                    <a:pt x="1" y="8478"/>
                  </a:cubicBezTo>
                  <a:cubicBezTo>
                    <a:pt x="298" y="7644"/>
                    <a:pt x="608" y="6823"/>
                    <a:pt x="906" y="5989"/>
                  </a:cubicBezTo>
                  <a:cubicBezTo>
                    <a:pt x="1287" y="4953"/>
                    <a:pt x="1668" y="3918"/>
                    <a:pt x="2227" y="2977"/>
                  </a:cubicBezTo>
                  <a:cubicBezTo>
                    <a:pt x="2715" y="2132"/>
                    <a:pt x="3489" y="1382"/>
                    <a:pt x="3430" y="405"/>
                  </a:cubicBezTo>
                  <a:lnTo>
                    <a:pt x="3430" y="0"/>
                  </a:ln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7632525" y="3855400"/>
              <a:ext cx="168200" cy="130700"/>
            </a:xfrm>
            <a:custGeom>
              <a:avLst/>
              <a:gdLst/>
              <a:ahLst/>
              <a:cxnLst/>
              <a:rect l="l" t="t" r="r" b="b"/>
              <a:pathLst>
                <a:path w="6728" h="5228" extrusionOk="0">
                  <a:moveTo>
                    <a:pt x="6652" y="1"/>
                  </a:moveTo>
                  <a:cubicBezTo>
                    <a:pt x="5150" y="1"/>
                    <a:pt x="3554" y="352"/>
                    <a:pt x="2465" y="1370"/>
                  </a:cubicBezTo>
                  <a:cubicBezTo>
                    <a:pt x="1834" y="1954"/>
                    <a:pt x="1418" y="2704"/>
                    <a:pt x="1001" y="3442"/>
                  </a:cubicBezTo>
                  <a:cubicBezTo>
                    <a:pt x="679" y="4037"/>
                    <a:pt x="334" y="4633"/>
                    <a:pt x="1" y="5228"/>
                  </a:cubicBezTo>
                  <a:lnTo>
                    <a:pt x="96" y="5145"/>
                  </a:lnTo>
                  <a:cubicBezTo>
                    <a:pt x="513" y="4549"/>
                    <a:pt x="953" y="3978"/>
                    <a:pt x="1370" y="3382"/>
                  </a:cubicBezTo>
                  <a:cubicBezTo>
                    <a:pt x="1739" y="2859"/>
                    <a:pt x="2120" y="2347"/>
                    <a:pt x="2608" y="1942"/>
                  </a:cubicBezTo>
                  <a:cubicBezTo>
                    <a:pt x="3073" y="1573"/>
                    <a:pt x="3620" y="1347"/>
                    <a:pt x="4156" y="1108"/>
                  </a:cubicBezTo>
                  <a:cubicBezTo>
                    <a:pt x="5025" y="739"/>
                    <a:pt x="5871" y="382"/>
                    <a:pt x="6728" y="1"/>
                  </a:cubicBezTo>
                  <a:cubicBezTo>
                    <a:pt x="6703" y="1"/>
                    <a:pt x="6677" y="1"/>
                    <a:pt x="6652" y="1"/>
                  </a:cubicBez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7908750" y="3916500"/>
              <a:ext cx="150950" cy="58900"/>
            </a:xfrm>
            <a:custGeom>
              <a:avLst/>
              <a:gdLst/>
              <a:ahLst/>
              <a:cxnLst/>
              <a:rect l="l" t="t" r="r" b="b"/>
              <a:pathLst>
                <a:path w="6038" h="2356" extrusionOk="0">
                  <a:moveTo>
                    <a:pt x="3907" y="0"/>
                  </a:moveTo>
                  <a:cubicBezTo>
                    <a:pt x="3800" y="0"/>
                    <a:pt x="3692" y="7"/>
                    <a:pt x="3585" y="22"/>
                  </a:cubicBezTo>
                  <a:cubicBezTo>
                    <a:pt x="2918" y="105"/>
                    <a:pt x="2334" y="474"/>
                    <a:pt x="1787" y="867"/>
                  </a:cubicBezTo>
                  <a:cubicBezTo>
                    <a:pt x="1156" y="1308"/>
                    <a:pt x="560" y="1820"/>
                    <a:pt x="1" y="2355"/>
                  </a:cubicBezTo>
                  <a:cubicBezTo>
                    <a:pt x="667" y="2046"/>
                    <a:pt x="1322" y="1641"/>
                    <a:pt x="1906" y="1177"/>
                  </a:cubicBezTo>
                  <a:cubicBezTo>
                    <a:pt x="2382" y="808"/>
                    <a:pt x="2870" y="367"/>
                    <a:pt x="3465" y="296"/>
                  </a:cubicBezTo>
                  <a:cubicBezTo>
                    <a:pt x="3521" y="290"/>
                    <a:pt x="3576" y="287"/>
                    <a:pt x="3631" y="287"/>
                  </a:cubicBezTo>
                  <a:cubicBezTo>
                    <a:pt x="4342" y="287"/>
                    <a:pt x="5009" y="754"/>
                    <a:pt x="5728" y="831"/>
                  </a:cubicBezTo>
                  <a:lnTo>
                    <a:pt x="6037" y="915"/>
                  </a:lnTo>
                  <a:cubicBezTo>
                    <a:pt x="5461" y="370"/>
                    <a:pt x="4692" y="0"/>
                    <a:pt x="3907" y="0"/>
                  </a:cubicBez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315700" y="3246700"/>
              <a:ext cx="608425" cy="843950"/>
            </a:xfrm>
            <a:custGeom>
              <a:avLst/>
              <a:gdLst/>
              <a:ahLst/>
              <a:cxnLst/>
              <a:rect l="l" t="t" r="r" b="b"/>
              <a:pathLst>
                <a:path w="24337" h="33758" extrusionOk="0">
                  <a:moveTo>
                    <a:pt x="16884" y="1"/>
                  </a:moveTo>
                  <a:cubicBezTo>
                    <a:pt x="15705" y="930"/>
                    <a:pt x="14514" y="1834"/>
                    <a:pt x="13324" y="2739"/>
                  </a:cubicBezTo>
                  <a:cubicBezTo>
                    <a:pt x="12621" y="3275"/>
                    <a:pt x="12181" y="4097"/>
                    <a:pt x="12121" y="4990"/>
                  </a:cubicBezTo>
                  <a:cubicBezTo>
                    <a:pt x="12062" y="5764"/>
                    <a:pt x="11990" y="6656"/>
                    <a:pt x="11895" y="7133"/>
                  </a:cubicBezTo>
                  <a:cubicBezTo>
                    <a:pt x="11823" y="7466"/>
                    <a:pt x="11692" y="7847"/>
                    <a:pt x="11359" y="7942"/>
                  </a:cubicBezTo>
                  <a:cubicBezTo>
                    <a:pt x="11324" y="7951"/>
                    <a:pt x="11288" y="7955"/>
                    <a:pt x="11253" y="7955"/>
                  </a:cubicBezTo>
                  <a:cubicBezTo>
                    <a:pt x="11046" y="7955"/>
                    <a:pt x="10838" y="7817"/>
                    <a:pt x="10716" y="7645"/>
                  </a:cubicBezTo>
                  <a:cubicBezTo>
                    <a:pt x="10573" y="7430"/>
                    <a:pt x="10526" y="7180"/>
                    <a:pt x="10466" y="6942"/>
                  </a:cubicBezTo>
                  <a:cubicBezTo>
                    <a:pt x="10335" y="6359"/>
                    <a:pt x="10216" y="5799"/>
                    <a:pt x="10085" y="5216"/>
                  </a:cubicBezTo>
                  <a:cubicBezTo>
                    <a:pt x="9144" y="5930"/>
                    <a:pt x="8216" y="6668"/>
                    <a:pt x="7263" y="7371"/>
                  </a:cubicBezTo>
                  <a:cubicBezTo>
                    <a:pt x="5227" y="8871"/>
                    <a:pt x="5168" y="11776"/>
                    <a:pt x="5585" y="13181"/>
                  </a:cubicBezTo>
                  <a:cubicBezTo>
                    <a:pt x="5596" y="13253"/>
                    <a:pt x="5620" y="13324"/>
                    <a:pt x="5644" y="13395"/>
                  </a:cubicBezTo>
                  <a:cubicBezTo>
                    <a:pt x="5704" y="13622"/>
                    <a:pt x="5763" y="13860"/>
                    <a:pt x="5751" y="14098"/>
                  </a:cubicBezTo>
                  <a:cubicBezTo>
                    <a:pt x="5739" y="14407"/>
                    <a:pt x="5525" y="14753"/>
                    <a:pt x="5215" y="14812"/>
                  </a:cubicBezTo>
                  <a:cubicBezTo>
                    <a:pt x="4739" y="13967"/>
                    <a:pt x="4918" y="12860"/>
                    <a:pt x="4501" y="11990"/>
                  </a:cubicBezTo>
                  <a:cubicBezTo>
                    <a:pt x="4263" y="11490"/>
                    <a:pt x="3858" y="11121"/>
                    <a:pt x="3489" y="10716"/>
                  </a:cubicBezTo>
                  <a:cubicBezTo>
                    <a:pt x="3441" y="10764"/>
                    <a:pt x="3394" y="10824"/>
                    <a:pt x="3370" y="10871"/>
                  </a:cubicBezTo>
                  <a:cubicBezTo>
                    <a:pt x="3203" y="11062"/>
                    <a:pt x="3060" y="11276"/>
                    <a:pt x="2906" y="11478"/>
                  </a:cubicBezTo>
                  <a:cubicBezTo>
                    <a:pt x="1870" y="12979"/>
                    <a:pt x="1274" y="14753"/>
                    <a:pt x="917" y="16539"/>
                  </a:cubicBezTo>
                  <a:cubicBezTo>
                    <a:pt x="822" y="16943"/>
                    <a:pt x="751" y="17372"/>
                    <a:pt x="655" y="17801"/>
                  </a:cubicBezTo>
                  <a:cubicBezTo>
                    <a:pt x="393" y="19253"/>
                    <a:pt x="643" y="20765"/>
                    <a:pt x="1405" y="22027"/>
                  </a:cubicBezTo>
                  <a:cubicBezTo>
                    <a:pt x="1763" y="22647"/>
                    <a:pt x="2191" y="23206"/>
                    <a:pt x="2703" y="23742"/>
                  </a:cubicBezTo>
                  <a:lnTo>
                    <a:pt x="2667" y="23742"/>
                  </a:lnTo>
                  <a:cubicBezTo>
                    <a:pt x="2613" y="23751"/>
                    <a:pt x="2559" y="23755"/>
                    <a:pt x="2507" y="23755"/>
                  </a:cubicBezTo>
                  <a:cubicBezTo>
                    <a:pt x="1859" y="23755"/>
                    <a:pt x="1351" y="23112"/>
                    <a:pt x="822" y="22682"/>
                  </a:cubicBezTo>
                  <a:cubicBezTo>
                    <a:pt x="596" y="22492"/>
                    <a:pt x="346" y="22349"/>
                    <a:pt x="96" y="22182"/>
                  </a:cubicBezTo>
                  <a:lnTo>
                    <a:pt x="96" y="22182"/>
                  </a:lnTo>
                  <a:cubicBezTo>
                    <a:pt x="0" y="24159"/>
                    <a:pt x="203" y="26099"/>
                    <a:pt x="1036" y="27588"/>
                  </a:cubicBezTo>
                  <a:cubicBezTo>
                    <a:pt x="1824" y="28994"/>
                    <a:pt x="2901" y="29351"/>
                    <a:pt x="4124" y="29351"/>
                  </a:cubicBezTo>
                  <a:cubicBezTo>
                    <a:pt x="5384" y="29351"/>
                    <a:pt x="6800" y="28973"/>
                    <a:pt x="8219" y="28973"/>
                  </a:cubicBezTo>
                  <a:cubicBezTo>
                    <a:pt x="8817" y="28973"/>
                    <a:pt x="9415" y="29040"/>
                    <a:pt x="10002" y="29231"/>
                  </a:cubicBezTo>
                  <a:cubicBezTo>
                    <a:pt x="12567" y="30075"/>
                    <a:pt x="14431" y="33758"/>
                    <a:pt x="17291" y="33758"/>
                  </a:cubicBezTo>
                  <a:cubicBezTo>
                    <a:pt x="17457" y="33758"/>
                    <a:pt x="17627" y="33745"/>
                    <a:pt x="17800" y="33719"/>
                  </a:cubicBezTo>
                  <a:cubicBezTo>
                    <a:pt x="19336" y="33493"/>
                    <a:pt x="20765" y="32743"/>
                    <a:pt x="21872" y="31660"/>
                  </a:cubicBezTo>
                  <a:lnTo>
                    <a:pt x="21872" y="31660"/>
                  </a:lnTo>
                  <a:cubicBezTo>
                    <a:pt x="21670" y="31695"/>
                    <a:pt x="21467" y="31707"/>
                    <a:pt x="21277" y="31719"/>
                  </a:cubicBezTo>
                  <a:cubicBezTo>
                    <a:pt x="21154" y="31724"/>
                    <a:pt x="21032" y="31730"/>
                    <a:pt x="20912" y="31730"/>
                  </a:cubicBezTo>
                  <a:cubicBezTo>
                    <a:pt x="20720" y="31730"/>
                    <a:pt x="20532" y="31714"/>
                    <a:pt x="20348" y="31648"/>
                  </a:cubicBezTo>
                  <a:cubicBezTo>
                    <a:pt x="20051" y="31540"/>
                    <a:pt x="19801" y="31302"/>
                    <a:pt x="19753" y="30993"/>
                  </a:cubicBezTo>
                  <a:cubicBezTo>
                    <a:pt x="19705" y="30624"/>
                    <a:pt x="19979" y="30290"/>
                    <a:pt x="20301" y="30124"/>
                  </a:cubicBezTo>
                  <a:cubicBezTo>
                    <a:pt x="20622" y="29969"/>
                    <a:pt x="20991" y="29921"/>
                    <a:pt x="21348" y="29826"/>
                  </a:cubicBezTo>
                  <a:cubicBezTo>
                    <a:pt x="22360" y="29576"/>
                    <a:pt x="23194" y="28957"/>
                    <a:pt x="23861" y="28147"/>
                  </a:cubicBezTo>
                  <a:cubicBezTo>
                    <a:pt x="24337" y="26278"/>
                    <a:pt x="24158" y="24266"/>
                    <a:pt x="23920" y="22325"/>
                  </a:cubicBezTo>
                  <a:cubicBezTo>
                    <a:pt x="23837" y="21599"/>
                    <a:pt x="23730" y="20884"/>
                    <a:pt x="23622" y="20170"/>
                  </a:cubicBezTo>
                  <a:cubicBezTo>
                    <a:pt x="23194" y="20325"/>
                    <a:pt x="21634" y="21539"/>
                    <a:pt x="21217" y="21896"/>
                  </a:cubicBezTo>
                  <a:cubicBezTo>
                    <a:pt x="20938" y="22136"/>
                    <a:pt x="20558" y="22316"/>
                    <a:pt x="20201" y="22316"/>
                  </a:cubicBezTo>
                  <a:cubicBezTo>
                    <a:pt x="20025" y="22316"/>
                    <a:pt x="19855" y="22272"/>
                    <a:pt x="19705" y="22170"/>
                  </a:cubicBezTo>
                  <a:cubicBezTo>
                    <a:pt x="19372" y="21944"/>
                    <a:pt x="19265" y="21480"/>
                    <a:pt x="19336" y="21099"/>
                  </a:cubicBezTo>
                  <a:cubicBezTo>
                    <a:pt x="19431" y="20706"/>
                    <a:pt x="19670" y="20361"/>
                    <a:pt x="19932" y="20063"/>
                  </a:cubicBezTo>
                  <a:cubicBezTo>
                    <a:pt x="20574" y="19325"/>
                    <a:pt x="21396" y="18741"/>
                    <a:pt x="22087" y="18063"/>
                  </a:cubicBezTo>
                  <a:cubicBezTo>
                    <a:pt x="22468" y="17682"/>
                    <a:pt x="22801" y="17289"/>
                    <a:pt x="23063" y="16824"/>
                  </a:cubicBezTo>
                  <a:cubicBezTo>
                    <a:pt x="22503" y="13895"/>
                    <a:pt x="21777" y="11002"/>
                    <a:pt x="20801" y="8204"/>
                  </a:cubicBezTo>
                  <a:cubicBezTo>
                    <a:pt x="20479" y="8573"/>
                    <a:pt x="20170" y="8907"/>
                    <a:pt x="20027" y="9097"/>
                  </a:cubicBezTo>
                  <a:cubicBezTo>
                    <a:pt x="19836" y="9347"/>
                    <a:pt x="19622" y="9609"/>
                    <a:pt x="19372" y="9788"/>
                  </a:cubicBezTo>
                  <a:cubicBezTo>
                    <a:pt x="19257" y="9848"/>
                    <a:pt x="19123" y="9881"/>
                    <a:pt x="18990" y="9881"/>
                  </a:cubicBezTo>
                  <a:cubicBezTo>
                    <a:pt x="18807" y="9881"/>
                    <a:pt x="18627" y="9819"/>
                    <a:pt x="18503" y="9681"/>
                  </a:cubicBezTo>
                  <a:cubicBezTo>
                    <a:pt x="18205" y="9323"/>
                    <a:pt x="18455" y="8800"/>
                    <a:pt x="18729" y="8431"/>
                  </a:cubicBezTo>
                  <a:cubicBezTo>
                    <a:pt x="19015" y="8038"/>
                    <a:pt x="19551" y="7085"/>
                    <a:pt x="20158" y="6454"/>
                  </a:cubicBezTo>
                  <a:cubicBezTo>
                    <a:pt x="19265" y="4204"/>
                    <a:pt x="18181" y="2049"/>
                    <a:pt x="16884" y="1"/>
                  </a:cubicBezTo>
                  <a:close/>
                </a:path>
              </a:pathLst>
            </a:custGeom>
            <a:solidFill>
              <a:srgbClr val="4C9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565425" y="3355050"/>
              <a:ext cx="154825" cy="577475"/>
            </a:xfrm>
            <a:custGeom>
              <a:avLst/>
              <a:gdLst/>
              <a:ahLst/>
              <a:cxnLst/>
              <a:rect l="l" t="t" r="r" b="b"/>
              <a:pathLst>
                <a:path w="6193" h="23099" extrusionOk="0">
                  <a:moveTo>
                    <a:pt x="6192" y="1"/>
                  </a:moveTo>
                  <a:lnTo>
                    <a:pt x="3989" y="5585"/>
                  </a:lnTo>
                  <a:cubicBezTo>
                    <a:pt x="3263" y="7442"/>
                    <a:pt x="2549" y="9323"/>
                    <a:pt x="1930" y="11228"/>
                  </a:cubicBezTo>
                  <a:cubicBezTo>
                    <a:pt x="1311" y="13133"/>
                    <a:pt x="775" y="15074"/>
                    <a:pt x="453" y="17074"/>
                  </a:cubicBezTo>
                  <a:cubicBezTo>
                    <a:pt x="120" y="19063"/>
                    <a:pt x="1" y="21110"/>
                    <a:pt x="227" y="23099"/>
                  </a:cubicBezTo>
                  <a:cubicBezTo>
                    <a:pt x="358" y="21087"/>
                    <a:pt x="679" y="19146"/>
                    <a:pt x="1120" y="17205"/>
                  </a:cubicBezTo>
                  <a:cubicBezTo>
                    <a:pt x="1572" y="15288"/>
                    <a:pt x="2132" y="13383"/>
                    <a:pt x="2763" y="11490"/>
                  </a:cubicBezTo>
                  <a:lnTo>
                    <a:pt x="4632" y="5811"/>
                  </a:lnTo>
                  <a:cubicBezTo>
                    <a:pt x="5240" y="3906"/>
                    <a:pt x="5811" y="1965"/>
                    <a:pt x="6192" y="1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8"/>
            <p:cNvSpPr/>
            <p:nvPr/>
          </p:nvSpPr>
          <p:spPr>
            <a:xfrm>
              <a:off x="6409750" y="3655100"/>
              <a:ext cx="131600" cy="167000"/>
            </a:xfrm>
            <a:custGeom>
              <a:avLst/>
              <a:gdLst/>
              <a:ahLst/>
              <a:cxnLst/>
              <a:rect l="l" t="t" r="r" b="b"/>
              <a:pathLst>
                <a:path w="5264" h="6680" extrusionOk="0">
                  <a:moveTo>
                    <a:pt x="1" y="0"/>
                  </a:moveTo>
                  <a:lnTo>
                    <a:pt x="1" y="0"/>
                  </a:lnTo>
                  <a:cubicBezTo>
                    <a:pt x="37" y="738"/>
                    <a:pt x="275" y="1465"/>
                    <a:pt x="620" y="2120"/>
                  </a:cubicBezTo>
                  <a:cubicBezTo>
                    <a:pt x="953" y="2774"/>
                    <a:pt x="1394" y="3394"/>
                    <a:pt x="1870" y="3941"/>
                  </a:cubicBezTo>
                  <a:cubicBezTo>
                    <a:pt x="2346" y="4489"/>
                    <a:pt x="2870" y="5001"/>
                    <a:pt x="3418" y="5477"/>
                  </a:cubicBezTo>
                  <a:cubicBezTo>
                    <a:pt x="3966" y="5953"/>
                    <a:pt x="4561" y="6406"/>
                    <a:pt x="5263" y="6680"/>
                  </a:cubicBezTo>
                  <a:cubicBezTo>
                    <a:pt x="4787" y="6108"/>
                    <a:pt x="4370" y="5549"/>
                    <a:pt x="3906" y="5013"/>
                  </a:cubicBezTo>
                  <a:cubicBezTo>
                    <a:pt x="3466" y="4441"/>
                    <a:pt x="2989" y="3905"/>
                    <a:pt x="2525" y="3370"/>
                  </a:cubicBezTo>
                  <a:cubicBezTo>
                    <a:pt x="2061" y="2834"/>
                    <a:pt x="1608" y="2322"/>
                    <a:pt x="1191" y="1762"/>
                  </a:cubicBezTo>
                  <a:cubicBezTo>
                    <a:pt x="775" y="1215"/>
                    <a:pt x="382" y="631"/>
                    <a:pt x="1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8"/>
            <p:cNvSpPr/>
            <p:nvPr/>
          </p:nvSpPr>
          <p:spPr>
            <a:xfrm>
              <a:off x="6537150" y="3518775"/>
              <a:ext cx="61950" cy="95275"/>
            </a:xfrm>
            <a:custGeom>
              <a:avLst/>
              <a:gdLst/>
              <a:ahLst/>
              <a:cxnLst/>
              <a:rect l="l" t="t" r="r" b="b"/>
              <a:pathLst>
                <a:path w="2478" h="3811" extrusionOk="0">
                  <a:moveTo>
                    <a:pt x="84" y="0"/>
                  </a:moveTo>
                  <a:lnTo>
                    <a:pt x="84" y="0"/>
                  </a:lnTo>
                  <a:cubicBezTo>
                    <a:pt x="1" y="417"/>
                    <a:pt x="48" y="822"/>
                    <a:pt x="156" y="1203"/>
                  </a:cubicBezTo>
                  <a:cubicBezTo>
                    <a:pt x="263" y="1596"/>
                    <a:pt x="417" y="1965"/>
                    <a:pt x="632" y="2310"/>
                  </a:cubicBezTo>
                  <a:cubicBezTo>
                    <a:pt x="858" y="2655"/>
                    <a:pt x="1108" y="2965"/>
                    <a:pt x="1418" y="3215"/>
                  </a:cubicBezTo>
                  <a:cubicBezTo>
                    <a:pt x="1727" y="3489"/>
                    <a:pt x="2072" y="3691"/>
                    <a:pt x="2477" y="3810"/>
                  </a:cubicBezTo>
                  <a:cubicBezTo>
                    <a:pt x="2311" y="3429"/>
                    <a:pt x="2120" y="3096"/>
                    <a:pt x="1941" y="2751"/>
                  </a:cubicBezTo>
                  <a:cubicBezTo>
                    <a:pt x="1763" y="2441"/>
                    <a:pt x="1572" y="2131"/>
                    <a:pt x="1370" y="1834"/>
                  </a:cubicBezTo>
                  <a:cubicBezTo>
                    <a:pt x="1179" y="1536"/>
                    <a:pt x="989" y="1238"/>
                    <a:pt x="775" y="929"/>
                  </a:cubicBezTo>
                  <a:cubicBezTo>
                    <a:pt x="572" y="631"/>
                    <a:pt x="358" y="310"/>
                    <a:pt x="84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8"/>
            <p:cNvSpPr/>
            <p:nvPr/>
          </p:nvSpPr>
          <p:spPr>
            <a:xfrm>
              <a:off x="6695800" y="3582175"/>
              <a:ext cx="98550" cy="45425"/>
            </a:xfrm>
            <a:custGeom>
              <a:avLst/>
              <a:gdLst/>
              <a:ahLst/>
              <a:cxnLst/>
              <a:rect l="l" t="t" r="r" b="b"/>
              <a:pathLst>
                <a:path w="3942" h="1817" extrusionOk="0">
                  <a:moveTo>
                    <a:pt x="3942" y="0"/>
                  </a:moveTo>
                  <a:lnTo>
                    <a:pt x="3942" y="0"/>
                  </a:lnTo>
                  <a:cubicBezTo>
                    <a:pt x="3596" y="238"/>
                    <a:pt x="3299" y="310"/>
                    <a:pt x="2977" y="393"/>
                  </a:cubicBezTo>
                  <a:cubicBezTo>
                    <a:pt x="2656" y="488"/>
                    <a:pt x="2311" y="572"/>
                    <a:pt x="1965" y="715"/>
                  </a:cubicBezTo>
                  <a:cubicBezTo>
                    <a:pt x="1620" y="846"/>
                    <a:pt x="1310" y="988"/>
                    <a:pt x="977" y="1143"/>
                  </a:cubicBezTo>
                  <a:cubicBezTo>
                    <a:pt x="668" y="1310"/>
                    <a:pt x="346" y="1453"/>
                    <a:pt x="1" y="1679"/>
                  </a:cubicBezTo>
                  <a:cubicBezTo>
                    <a:pt x="255" y="1774"/>
                    <a:pt x="519" y="1817"/>
                    <a:pt x="777" y="1817"/>
                  </a:cubicBezTo>
                  <a:cubicBezTo>
                    <a:pt x="906" y="1817"/>
                    <a:pt x="1033" y="1806"/>
                    <a:pt x="1156" y="1786"/>
                  </a:cubicBezTo>
                  <a:cubicBezTo>
                    <a:pt x="1549" y="1739"/>
                    <a:pt x="1918" y="1643"/>
                    <a:pt x="2263" y="1512"/>
                  </a:cubicBezTo>
                  <a:cubicBezTo>
                    <a:pt x="2608" y="1393"/>
                    <a:pt x="2930" y="1238"/>
                    <a:pt x="3275" y="1012"/>
                  </a:cubicBezTo>
                  <a:cubicBezTo>
                    <a:pt x="3596" y="786"/>
                    <a:pt x="3930" y="417"/>
                    <a:pt x="3942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8"/>
            <p:cNvSpPr/>
            <p:nvPr/>
          </p:nvSpPr>
          <p:spPr>
            <a:xfrm>
              <a:off x="6645800" y="3859875"/>
              <a:ext cx="190525" cy="46725"/>
            </a:xfrm>
            <a:custGeom>
              <a:avLst/>
              <a:gdLst/>
              <a:ahLst/>
              <a:cxnLst/>
              <a:rect l="l" t="t" r="r" b="b"/>
              <a:pathLst>
                <a:path w="7621" h="1869" extrusionOk="0">
                  <a:moveTo>
                    <a:pt x="7621" y="1"/>
                  </a:moveTo>
                  <a:lnTo>
                    <a:pt x="7621" y="1"/>
                  </a:lnTo>
                  <a:cubicBezTo>
                    <a:pt x="6954" y="155"/>
                    <a:pt x="6311" y="382"/>
                    <a:pt x="5680" y="560"/>
                  </a:cubicBezTo>
                  <a:cubicBezTo>
                    <a:pt x="5049" y="739"/>
                    <a:pt x="4430" y="882"/>
                    <a:pt x="3799" y="953"/>
                  </a:cubicBezTo>
                  <a:cubicBezTo>
                    <a:pt x="3554" y="977"/>
                    <a:pt x="3308" y="992"/>
                    <a:pt x="3060" y="992"/>
                  </a:cubicBezTo>
                  <a:cubicBezTo>
                    <a:pt x="2693" y="992"/>
                    <a:pt x="2323" y="960"/>
                    <a:pt x="1953" y="882"/>
                  </a:cubicBezTo>
                  <a:cubicBezTo>
                    <a:pt x="1334" y="751"/>
                    <a:pt x="691" y="525"/>
                    <a:pt x="1" y="382"/>
                  </a:cubicBezTo>
                  <a:lnTo>
                    <a:pt x="1" y="382"/>
                  </a:lnTo>
                  <a:cubicBezTo>
                    <a:pt x="524" y="858"/>
                    <a:pt x="1084" y="1251"/>
                    <a:pt x="1727" y="1537"/>
                  </a:cubicBezTo>
                  <a:cubicBezTo>
                    <a:pt x="2244" y="1754"/>
                    <a:pt x="2809" y="1868"/>
                    <a:pt x="3369" y="1868"/>
                  </a:cubicBezTo>
                  <a:cubicBezTo>
                    <a:pt x="3545" y="1868"/>
                    <a:pt x="3721" y="1857"/>
                    <a:pt x="3894" y="1834"/>
                  </a:cubicBezTo>
                  <a:cubicBezTo>
                    <a:pt x="4596" y="1751"/>
                    <a:pt x="5287" y="1513"/>
                    <a:pt x="5918" y="1191"/>
                  </a:cubicBezTo>
                  <a:cubicBezTo>
                    <a:pt x="6537" y="870"/>
                    <a:pt x="7120" y="477"/>
                    <a:pt x="7621" y="1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8"/>
            <p:cNvSpPr/>
            <p:nvPr/>
          </p:nvSpPr>
          <p:spPr>
            <a:xfrm>
              <a:off x="6345175" y="3544950"/>
              <a:ext cx="50625" cy="286375"/>
            </a:xfrm>
            <a:custGeom>
              <a:avLst/>
              <a:gdLst/>
              <a:ahLst/>
              <a:cxnLst/>
              <a:rect l="l" t="t" r="r" b="b"/>
              <a:pathLst>
                <a:path w="2025" h="11455" extrusionOk="0">
                  <a:moveTo>
                    <a:pt x="2000" y="1"/>
                  </a:moveTo>
                  <a:lnTo>
                    <a:pt x="2000" y="1"/>
                  </a:lnTo>
                  <a:cubicBezTo>
                    <a:pt x="1405" y="1394"/>
                    <a:pt x="822" y="2799"/>
                    <a:pt x="441" y="4263"/>
                  </a:cubicBezTo>
                  <a:cubicBezTo>
                    <a:pt x="334" y="4704"/>
                    <a:pt x="226" y="5133"/>
                    <a:pt x="155" y="5573"/>
                  </a:cubicBezTo>
                  <a:cubicBezTo>
                    <a:pt x="60" y="6109"/>
                    <a:pt x="0" y="6645"/>
                    <a:pt x="12" y="7180"/>
                  </a:cubicBezTo>
                  <a:cubicBezTo>
                    <a:pt x="48" y="8812"/>
                    <a:pt x="786" y="10395"/>
                    <a:pt x="2012" y="11455"/>
                  </a:cubicBezTo>
                  <a:cubicBezTo>
                    <a:pt x="977" y="9645"/>
                    <a:pt x="226" y="7526"/>
                    <a:pt x="631" y="5478"/>
                  </a:cubicBezTo>
                  <a:cubicBezTo>
                    <a:pt x="953" y="3823"/>
                    <a:pt x="2024" y="2299"/>
                    <a:pt x="1893" y="620"/>
                  </a:cubicBezTo>
                  <a:lnTo>
                    <a:pt x="2000" y="1"/>
                  </a:ln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6459775" y="3401200"/>
              <a:ext cx="96750" cy="176525"/>
            </a:xfrm>
            <a:custGeom>
              <a:avLst/>
              <a:gdLst/>
              <a:ahLst/>
              <a:cxnLst/>
              <a:rect l="l" t="t" r="r" b="b"/>
              <a:pathLst>
                <a:path w="3870" h="7061" extrusionOk="0">
                  <a:moveTo>
                    <a:pt x="3762" y="0"/>
                  </a:moveTo>
                  <a:lnTo>
                    <a:pt x="3762" y="0"/>
                  </a:lnTo>
                  <a:cubicBezTo>
                    <a:pt x="3251" y="465"/>
                    <a:pt x="2715" y="893"/>
                    <a:pt x="2155" y="1322"/>
                  </a:cubicBezTo>
                  <a:cubicBezTo>
                    <a:pt x="1548" y="1798"/>
                    <a:pt x="905" y="2262"/>
                    <a:pt x="536" y="2929"/>
                  </a:cubicBezTo>
                  <a:cubicBezTo>
                    <a:pt x="214" y="3524"/>
                    <a:pt x="107" y="4215"/>
                    <a:pt x="60" y="4882"/>
                  </a:cubicBezTo>
                  <a:cubicBezTo>
                    <a:pt x="0" y="5632"/>
                    <a:pt x="12" y="6418"/>
                    <a:pt x="405" y="7061"/>
                  </a:cubicBezTo>
                  <a:cubicBezTo>
                    <a:pt x="393" y="6537"/>
                    <a:pt x="393" y="6013"/>
                    <a:pt x="381" y="5489"/>
                  </a:cubicBezTo>
                  <a:cubicBezTo>
                    <a:pt x="357" y="4536"/>
                    <a:pt x="381" y="3501"/>
                    <a:pt x="988" y="2774"/>
                  </a:cubicBezTo>
                  <a:cubicBezTo>
                    <a:pt x="1607" y="2036"/>
                    <a:pt x="2679" y="1846"/>
                    <a:pt x="3381" y="1191"/>
                  </a:cubicBezTo>
                  <a:cubicBezTo>
                    <a:pt x="3667" y="941"/>
                    <a:pt x="3870" y="548"/>
                    <a:pt x="3751" y="179"/>
                  </a:cubicBezTo>
                  <a:lnTo>
                    <a:pt x="3762" y="0"/>
                  </a:ln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6624075" y="3277075"/>
              <a:ext cx="96175" cy="158075"/>
            </a:xfrm>
            <a:custGeom>
              <a:avLst/>
              <a:gdLst/>
              <a:ahLst/>
              <a:cxnLst/>
              <a:rect l="l" t="t" r="r" b="b"/>
              <a:pathLst>
                <a:path w="3847" h="6323" extrusionOk="0">
                  <a:moveTo>
                    <a:pt x="3846" y="0"/>
                  </a:moveTo>
                  <a:cubicBezTo>
                    <a:pt x="3215" y="1155"/>
                    <a:pt x="1632" y="1465"/>
                    <a:pt x="786" y="2501"/>
                  </a:cubicBezTo>
                  <a:cubicBezTo>
                    <a:pt x="358" y="3001"/>
                    <a:pt x="143" y="3667"/>
                    <a:pt x="72" y="4322"/>
                  </a:cubicBezTo>
                  <a:cubicBezTo>
                    <a:pt x="0" y="5001"/>
                    <a:pt x="60" y="5656"/>
                    <a:pt x="96" y="6323"/>
                  </a:cubicBezTo>
                  <a:cubicBezTo>
                    <a:pt x="167" y="5775"/>
                    <a:pt x="346" y="5215"/>
                    <a:pt x="512" y="4679"/>
                  </a:cubicBezTo>
                  <a:cubicBezTo>
                    <a:pt x="715" y="4060"/>
                    <a:pt x="917" y="3417"/>
                    <a:pt x="1322" y="2894"/>
                  </a:cubicBezTo>
                  <a:cubicBezTo>
                    <a:pt x="2060" y="1965"/>
                    <a:pt x="3394" y="1512"/>
                    <a:pt x="3846" y="417"/>
                  </a:cubicBezTo>
                  <a:lnTo>
                    <a:pt x="3846" y="0"/>
                  </a:ln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6335350" y="3844100"/>
              <a:ext cx="79800" cy="125050"/>
            </a:xfrm>
            <a:custGeom>
              <a:avLst/>
              <a:gdLst/>
              <a:ahLst/>
              <a:cxnLst/>
              <a:rect l="l" t="t" r="r" b="b"/>
              <a:pathLst>
                <a:path w="3192" h="5002" extrusionOk="0">
                  <a:moveTo>
                    <a:pt x="24" y="1"/>
                  </a:moveTo>
                  <a:lnTo>
                    <a:pt x="24" y="1"/>
                  </a:lnTo>
                  <a:cubicBezTo>
                    <a:pt x="12" y="667"/>
                    <a:pt x="0" y="1334"/>
                    <a:pt x="96" y="2001"/>
                  </a:cubicBezTo>
                  <a:cubicBezTo>
                    <a:pt x="203" y="2656"/>
                    <a:pt x="429" y="3334"/>
                    <a:pt x="846" y="3846"/>
                  </a:cubicBezTo>
                  <a:cubicBezTo>
                    <a:pt x="1405" y="4549"/>
                    <a:pt x="2298" y="4966"/>
                    <a:pt x="3191" y="5001"/>
                  </a:cubicBezTo>
                  <a:cubicBezTo>
                    <a:pt x="2286" y="4656"/>
                    <a:pt x="1584" y="3930"/>
                    <a:pt x="1108" y="3096"/>
                  </a:cubicBezTo>
                  <a:cubicBezTo>
                    <a:pt x="631" y="2263"/>
                    <a:pt x="322" y="1334"/>
                    <a:pt x="36" y="417"/>
                  </a:cubicBezTo>
                  <a:lnTo>
                    <a:pt x="24" y="1"/>
                  </a:ln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6924100" y="3333925"/>
              <a:ext cx="565575" cy="733975"/>
            </a:xfrm>
            <a:custGeom>
              <a:avLst/>
              <a:gdLst/>
              <a:ahLst/>
              <a:cxnLst/>
              <a:rect l="l" t="t" r="r" b="b"/>
              <a:pathLst>
                <a:path w="22623" h="29359" extrusionOk="0">
                  <a:moveTo>
                    <a:pt x="21361" y="0"/>
                  </a:moveTo>
                  <a:cubicBezTo>
                    <a:pt x="20075" y="453"/>
                    <a:pt x="18813" y="941"/>
                    <a:pt x="17551" y="1393"/>
                  </a:cubicBezTo>
                  <a:cubicBezTo>
                    <a:pt x="16789" y="1679"/>
                    <a:pt x="16193" y="2275"/>
                    <a:pt x="15896" y="3025"/>
                  </a:cubicBezTo>
                  <a:cubicBezTo>
                    <a:pt x="15646" y="3679"/>
                    <a:pt x="15336" y="4418"/>
                    <a:pt x="15122" y="4811"/>
                  </a:cubicBezTo>
                  <a:cubicBezTo>
                    <a:pt x="14993" y="5067"/>
                    <a:pt x="14773" y="5359"/>
                    <a:pt x="14473" y="5359"/>
                  </a:cubicBezTo>
                  <a:cubicBezTo>
                    <a:pt x="14467" y="5359"/>
                    <a:pt x="14461" y="5358"/>
                    <a:pt x="14455" y="5358"/>
                  </a:cubicBezTo>
                  <a:cubicBezTo>
                    <a:pt x="14229" y="5346"/>
                    <a:pt x="14050" y="5144"/>
                    <a:pt x="13979" y="4942"/>
                  </a:cubicBezTo>
                  <a:cubicBezTo>
                    <a:pt x="13907" y="4727"/>
                    <a:pt x="13931" y="4489"/>
                    <a:pt x="13943" y="4275"/>
                  </a:cubicBezTo>
                  <a:cubicBezTo>
                    <a:pt x="13991" y="3727"/>
                    <a:pt x="14038" y="3215"/>
                    <a:pt x="14086" y="2679"/>
                  </a:cubicBezTo>
                  <a:lnTo>
                    <a:pt x="14086" y="2679"/>
                  </a:lnTo>
                  <a:cubicBezTo>
                    <a:pt x="13086" y="3048"/>
                    <a:pt x="12098" y="3429"/>
                    <a:pt x="11086" y="3799"/>
                  </a:cubicBezTo>
                  <a:cubicBezTo>
                    <a:pt x="8931" y="4537"/>
                    <a:pt x="8097" y="7037"/>
                    <a:pt x="8085" y="8347"/>
                  </a:cubicBezTo>
                  <a:lnTo>
                    <a:pt x="8085" y="8561"/>
                  </a:lnTo>
                  <a:cubicBezTo>
                    <a:pt x="8073" y="8775"/>
                    <a:pt x="8049" y="8990"/>
                    <a:pt x="7978" y="9192"/>
                  </a:cubicBezTo>
                  <a:cubicBezTo>
                    <a:pt x="7878" y="9447"/>
                    <a:pt x="7643" y="9672"/>
                    <a:pt x="7380" y="9672"/>
                  </a:cubicBezTo>
                  <a:cubicBezTo>
                    <a:pt x="7361" y="9672"/>
                    <a:pt x="7342" y="9671"/>
                    <a:pt x="7323" y="9668"/>
                  </a:cubicBezTo>
                  <a:cubicBezTo>
                    <a:pt x="7133" y="8811"/>
                    <a:pt x="7597" y="7918"/>
                    <a:pt x="7454" y="7037"/>
                  </a:cubicBezTo>
                  <a:cubicBezTo>
                    <a:pt x="7395" y="6549"/>
                    <a:pt x="7145" y="6108"/>
                    <a:pt x="6942" y="5668"/>
                  </a:cubicBezTo>
                  <a:cubicBezTo>
                    <a:pt x="6883" y="5692"/>
                    <a:pt x="6835" y="5727"/>
                    <a:pt x="6787" y="5751"/>
                  </a:cubicBezTo>
                  <a:cubicBezTo>
                    <a:pt x="6597" y="5870"/>
                    <a:pt x="6406" y="6013"/>
                    <a:pt x="6228" y="6156"/>
                  </a:cubicBezTo>
                  <a:cubicBezTo>
                    <a:pt x="4918" y="7168"/>
                    <a:pt x="3930" y="8537"/>
                    <a:pt x="3144" y="9978"/>
                  </a:cubicBezTo>
                  <a:cubicBezTo>
                    <a:pt x="2966" y="10311"/>
                    <a:pt x="2787" y="10656"/>
                    <a:pt x="2596" y="11014"/>
                  </a:cubicBezTo>
                  <a:cubicBezTo>
                    <a:pt x="1965" y="12180"/>
                    <a:pt x="1787" y="13550"/>
                    <a:pt x="2096" y="14847"/>
                  </a:cubicBezTo>
                  <a:cubicBezTo>
                    <a:pt x="2263" y="15467"/>
                    <a:pt x="2477" y="16074"/>
                    <a:pt x="2775" y="16669"/>
                  </a:cubicBezTo>
                  <a:lnTo>
                    <a:pt x="2739" y="16669"/>
                  </a:lnTo>
                  <a:cubicBezTo>
                    <a:pt x="2084" y="16562"/>
                    <a:pt x="1811" y="15800"/>
                    <a:pt x="1453" y="15252"/>
                  </a:cubicBezTo>
                  <a:cubicBezTo>
                    <a:pt x="1311" y="15026"/>
                    <a:pt x="1132" y="14824"/>
                    <a:pt x="953" y="14609"/>
                  </a:cubicBezTo>
                  <a:cubicBezTo>
                    <a:pt x="346" y="16300"/>
                    <a:pt x="1" y="18003"/>
                    <a:pt x="310" y="19515"/>
                  </a:cubicBezTo>
                  <a:cubicBezTo>
                    <a:pt x="1061" y="23027"/>
                    <a:pt x="5013" y="21503"/>
                    <a:pt x="7609" y="23337"/>
                  </a:cubicBezTo>
                  <a:cubicBezTo>
                    <a:pt x="9704" y="24837"/>
                    <a:pt x="10288" y="28837"/>
                    <a:pt x="13133" y="29290"/>
                  </a:cubicBezTo>
                  <a:cubicBezTo>
                    <a:pt x="13444" y="29336"/>
                    <a:pt x="13759" y="29358"/>
                    <a:pt x="14074" y="29358"/>
                  </a:cubicBezTo>
                  <a:cubicBezTo>
                    <a:pt x="15147" y="29358"/>
                    <a:pt x="16225" y="29096"/>
                    <a:pt x="17182" y="28599"/>
                  </a:cubicBezTo>
                  <a:cubicBezTo>
                    <a:pt x="17003" y="28563"/>
                    <a:pt x="16824" y="28528"/>
                    <a:pt x="16646" y="28480"/>
                  </a:cubicBezTo>
                  <a:cubicBezTo>
                    <a:pt x="16372" y="28421"/>
                    <a:pt x="16086" y="28349"/>
                    <a:pt x="15872" y="28182"/>
                  </a:cubicBezTo>
                  <a:cubicBezTo>
                    <a:pt x="15646" y="28028"/>
                    <a:pt x="15479" y="27742"/>
                    <a:pt x="15527" y="27468"/>
                  </a:cubicBezTo>
                  <a:cubicBezTo>
                    <a:pt x="15574" y="27147"/>
                    <a:pt x="15896" y="26932"/>
                    <a:pt x="16229" y="26873"/>
                  </a:cubicBezTo>
                  <a:cubicBezTo>
                    <a:pt x="16330" y="26854"/>
                    <a:pt x="16432" y="26847"/>
                    <a:pt x="16535" y="26847"/>
                  </a:cubicBezTo>
                  <a:cubicBezTo>
                    <a:pt x="16759" y="26847"/>
                    <a:pt x="16985" y="26880"/>
                    <a:pt x="17205" y="26897"/>
                  </a:cubicBezTo>
                  <a:cubicBezTo>
                    <a:pt x="17255" y="26898"/>
                    <a:pt x="17304" y="26899"/>
                    <a:pt x="17353" y="26899"/>
                  </a:cubicBezTo>
                  <a:cubicBezTo>
                    <a:pt x="18239" y="26899"/>
                    <a:pt x="19080" y="26597"/>
                    <a:pt x="19825" y="26123"/>
                  </a:cubicBezTo>
                  <a:cubicBezTo>
                    <a:pt x="20730" y="24634"/>
                    <a:pt x="21123" y="22848"/>
                    <a:pt x="21432" y="21122"/>
                  </a:cubicBezTo>
                  <a:cubicBezTo>
                    <a:pt x="21551" y="20479"/>
                    <a:pt x="21658" y="19836"/>
                    <a:pt x="21765" y="19181"/>
                  </a:cubicBezTo>
                  <a:lnTo>
                    <a:pt x="21765" y="19181"/>
                  </a:lnTo>
                  <a:cubicBezTo>
                    <a:pt x="21349" y="19193"/>
                    <a:pt x="19658" y="19824"/>
                    <a:pt x="19218" y="20027"/>
                  </a:cubicBezTo>
                  <a:cubicBezTo>
                    <a:pt x="19014" y="20121"/>
                    <a:pt x="18783" y="20176"/>
                    <a:pt x="18562" y="20176"/>
                  </a:cubicBezTo>
                  <a:cubicBezTo>
                    <a:pt x="18280" y="20176"/>
                    <a:pt x="18015" y="20086"/>
                    <a:pt x="17848" y="19872"/>
                  </a:cubicBezTo>
                  <a:cubicBezTo>
                    <a:pt x="17622" y="19586"/>
                    <a:pt x="17634" y="19158"/>
                    <a:pt x="17813" y="18836"/>
                  </a:cubicBezTo>
                  <a:cubicBezTo>
                    <a:pt x="18003" y="18527"/>
                    <a:pt x="18301" y="18300"/>
                    <a:pt x="18610" y="18110"/>
                  </a:cubicBezTo>
                  <a:cubicBezTo>
                    <a:pt x="19360" y="17645"/>
                    <a:pt x="20218" y="17372"/>
                    <a:pt x="21003" y="16967"/>
                  </a:cubicBezTo>
                  <a:cubicBezTo>
                    <a:pt x="21420" y="16741"/>
                    <a:pt x="21825" y="16491"/>
                    <a:pt x="22170" y="16157"/>
                  </a:cubicBezTo>
                  <a:cubicBezTo>
                    <a:pt x="22480" y="13478"/>
                    <a:pt x="22623" y="10799"/>
                    <a:pt x="22527" y="8120"/>
                  </a:cubicBezTo>
                  <a:lnTo>
                    <a:pt x="22527" y="8120"/>
                  </a:lnTo>
                  <a:cubicBezTo>
                    <a:pt x="22146" y="8359"/>
                    <a:pt x="21789" y="8561"/>
                    <a:pt x="21611" y="8692"/>
                  </a:cubicBezTo>
                  <a:cubicBezTo>
                    <a:pt x="21373" y="8859"/>
                    <a:pt x="21134" y="9037"/>
                    <a:pt x="20884" y="9085"/>
                  </a:cubicBezTo>
                  <a:cubicBezTo>
                    <a:pt x="20842" y="9092"/>
                    <a:pt x="20799" y="9096"/>
                    <a:pt x="20755" y="9096"/>
                  </a:cubicBezTo>
                  <a:cubicBezTo>
                    <a:pt x="20513" y="9096"/>
                    <a:pt x="20261" y="8985"/>
                    <a:pt x="20170" y="8763"/>
                  </a:cubicBezTo>
                  <a:cubicBezTo>
                    <a:pt x="20015" y="8394"/>
                    <a:pt x="20372" y="8001"/>
                    <a:pt x="20706" y="7751"/>
                  </a:cubicBezTo>
                  <a:cubicBezTo>
                    <a:pt x="21051" y="7478"/>
                    <a:pt x="21765" y="6811"/>
                    <a:pt x="22456" y="6430"/>
                  </a:cubicBezTo>
                  <a:cubicBezTo>
                    <a:pt x="22277" y="4251"/>
                    <a:pt x="21944" y="2108"/>
                    <a:pt x="21361" y="0"/>
                  </a:cubicBezTo>
                  <a:close/>
                </a:path>
              </a:pathLst>
            </a:custGeom>
            <a:solidFill>
              <a:srgbClr val="4C9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7130375" y="3422925"/>
              <a:ext cx="283100" cy="457825"/>
            </a:xfrm>
            <a:custGeom>
              <a:avLst/>
              <a:gdLst/>
              <a:ahLst/>
              <a:cxnLst/>
              <a:rect l="l" t="t" r="r" b="b"/>
              <a:pathLst>
                <a:path w="11324" h="18313" extrusionOk="0">
                  <a:moveTo>
                    <a:pt x="11324" y="0"/>
                  </a:moveTo>
                  <a:lnTo>
                    <a:pt x="7919" y="4203"/>
                  </a:lnTo>
                  <a:cubicBezTo>
                    <a:pt x="6764" y="5608"/>
                    <a:pt x="5668" y="7037"/>
                    <a:pt x="4609" y="8513"/>
                  </a:cubicBezTo>
                  <a:cubicBezTo>
                    <a:pt x="3573" y="10002"/>
                    <a:pt x="2585" y="11526"/>
                    <a:pt x="1787" y="13169"/>
                  </a:cubicBezTo>
                  <a:cubicBezTo>
                    <a:pt x="965" y="14800"/>
                    <a:pt x="322" y="16526"/>
                    <a:pt x="1" y="18312"/>
                  </a:cubicBezTo>
                  <a:cubicBezTo>
                    <a:pt x="668" y="16633"/>
                    <a:pt x="1465" y="15026"/>
                    <a:pt x="2382" y="13490"/>
                  </a:cubicBezTo>
                  <a:cubicBezTo>
                    <a:pt x="3287" y="11966"/>
                    <a:pt x="4287" y="10478"/>
                    <a:pt x="5323" y="9013"/>
                  </a:cubicBezTo>
                  <a:cubicBezTo>
                    <a:pt x="6347" y="7537"/>
                    <a:pt x="7418" y="6096"/>
                    <a:pt x="8454" y="4608"/>
                  </a:cubicBezTo>
                  <a:cubicBezTo>
                    <a:pt x="9478" y="3120"/>
                    <a:pt x="10478" y="1608"/>
                    <a:pt x="11324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7060725" y="3597950"/>
              <a:ext cx="73550" cy="179500"/>
            </a:xfrm>
            <a:custGeom>
              <a:avLst/>
              <a:gdLst/>
              <a:ahLst/>
              <a:cxnLst/>
              <a:rect l="l" t="t" r="r" b="b"/>
              <a:pathLst>
                <a:path w="2942" h="7180" extrusionOk="0">
                  <a:moveTo>
                    <a:pt x="191" y="0"/>
                  </a:moveTo>
                  <a:cubicBezTo>
                    <a:pt x="1" y="655"/>
                    <a:pt x="1" y="1346"/>
                    <a:pt x="120" y="2012"/>
                  </a:cubicBezTo>
                  <a:cubicBezTo>
                    <a:pt x="239" y="2679"/>
                    <a:pt x="441" y="3322"/>
                    <a:pt x="715" y="3929"/>
                  </a:cubicBezTo>
                  <a:cubicBezTo>
                    <a:pt x="989" y="4548"/>
                    <a:pt x="1311" y="5108"/>
                    <a:pt x="1656" y="5656"/>
                  </a:cubicBezTo>
                  <a:cubicBezTo>
                    <a:pt x="2013" y="6215"/>
                    <a:pt x="2418" y="6775"/>
                    <a:pt x="2942" y="7180"/>
                  </a:cubicBezTo>
                  <a:cubicBezTo>
                    <a:pt x="2692" y="6549"/>
                    <a:pt x="2501" y="5953"/>
                    <a:pt x="2263" y="5346"/>
                  </a:cubicBezTo>
                  <a:cubicBezTo>
                    <a:pt x="2025" y="4751"/>
                    <a:pt x="1775" y="4156"/>
                    <a:pt x="1525" y="3572"/>
                  </a:cubicBezTo>
                  <a:cubicBezTo>
                    <a:pt x="1263" y="2989"/>
                    <a:pt x="1013" y="2417"/>
                    <a:pt x="787" y="1834"/>
                  </a:cubicBezTo>
                  <a:cubicBezTo>
                    <a:pt x="549" y="1250"/>
                    <a:pt x="370" y="655"/>
                    <a:pt x="191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7205400" y="3515500"/>
              <a:ext cx="34250" cy="98250"/>
            </a:xfrm>
            <a:custGeom>
              <a:avLst/>
              <a:gdLst/>
              <a:ahLst/>
              <a:cxnLst/>
              <a:rect l="l" t="t" r="r" b="b"/>
              <a:pathLst>
                <a:path w="1370" h="3930" extrusionOk="0">
                  <a:moveTo>
                    <a:pt x="310" y="0"/>
                  </a:moveTo>
                  <a:cubicBezTo>
                    <a:pt x="119" y="334"/>
                    <a:pt x="48" y="715"/>
                    <a:pt x="12" y="1072"/>
                  </a:cubicBezTo>
                  <a:cubicBezTo>
                    <a:pt x="0" y="1441"/>
                    <a:pt x="48" y="1798"/>
                    <a:pt x="131" y="2155"/>
                  </a:cubicBezTo>
                  <a:cubicBezTo>
                    <a:pt x="238" y="2512"/>
                    <a:pt x="393" y="2858"/>
                    <a:pt x="584" y="3155"/>
                  </a:cubicBezTo>
                  <a:cubicBezTo>
                    <a:pt x="798" y="3453"/>
                    <a:pt x="1024" y="3739"/>
                    <a:pt x="1369" y="3929"/>
                  </a:cubicBezTo>
                  <a:cubicBezTo>
                    <a:pt x="1358" y="3536"/>
                    <a:pt x="1286" y="3215"/>
                    <a:pt x="1203" y="2870"/>
                  </a:cubicBezTo>
                  <a:cubicBezTo>
                    <a:pt x="1143" y="2536"/>
                    <a:pt x="1072" y="2227"/>
                    <a:pt x="988" y="1917"/>
                  </a:cubicBezTo>
                  <a:cubicBezTo>
                    <a:pt x="893" y="1608"/>
                    <a:pt x="810" y="1286"/>
                    <a:pt x="703" y="977"/>
                  </a:cubicBezTo>
                  <a:cubicBezTo>
                    <a:pt x="596" y="667"/>
                    <a:pt x="488" y="334"/>
                    <a:pt x="310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7320300" y="3638725"/>
              <a:ext cx="96450" cy="22750"/>
            </a:xfrm>
            <a:custGeom>
              <a:avLst/>
              <a:gdLst/>
              <a:ahLst/>
              <a:cxnLst/>
              <a:rect l="l" t="t" r="r" b="b"/>
              <a:pathLst>
                <a:path w="3858" h="910" extrusionOk="0">
                  <a:moveTo>
                    <a:pt x="3858" y="0"/>
                  </a:moveTo>
                  <a:lnTo>
                    <a:pt x="3858" y="0"/>
                  </a:lnTo>
                  <a:cubicBezTo>
                    <a:pt x="3663" y="44"/>
                    <a:pt x="3494" y="59"/>
                    <a:pt x="3333" y="59"/>
                  </a:cubicBezTo>
                  <a:cubicBezTo>
                    <a:pt x="3189" y="59"/>
                    <a:pt x="3051" y="47"/>
                    <a:pt x="2905" y="36"/>
                  </a:cubicBezTo>
                  <a:cubicBezTo>
                    <a:pt x="2700" y="28"/>
                    <a:pt x="2483" y="14"/>
                    <a:pt x="2259" y="14"/>
                  </a:cubicBezTo>
                  <a:cubicBezTo>
                    <a:pt x="2158" y="14"/>
                    <a:pt x="2056" y="17"/>
                    <a:pt x="1953" y="24"/>
                  </a:cubicBezTo>
                  <a:cubicBezTo>
                    <a:pt x="1631" y="60"/>
                    <a:pt x="1310" y="84"/>
                    <a:pt x="1000" y="143"/>
                  </a:cubicBezTo>
                  <a:cubicBezTo>
                    <a:pt x="679" y="203"/>
                    <a:pt x="369" y="262"/>
                    <a:pt x="0" y="381"/>
                  </a:cubicBezTo>
                  <a:cubicBezTo>
                    <a:pt x="286" y="620"/>
                    <a:pt x="631" y="750"/>
                    <a:pt x="988" y="834"/>
                  </a:cubicBezTo>
                  <a:cubicBezTo>
                    <a:pt x="1259" y="890"/>
                    <a:pt x="1523" y="909"/>
                    <a:pt x="1791" y="909"/>
                  </a:cubicBezTo>
                  <a:cubicBezTo>
                    <a:pt x="1864" y="909"/>
                    <a:pt x="1938" y="908"/>
                    <a:pt x="2012" y="905"/>
                  </a:cubicBezTo>
                  <a:cubicBezTo>
                    <a:pt x="2346" y="893"/>
                    <a:pt x="2667" y="846"/>
                    <a:pt x="3024" y="727"/>
                  </a:cubicBezTo>
                  <a:cubicBezTo>
                    <a:pt x="3358" y="608"/>
                    <a:pt x="3739" y="369"/>
                    <a:pt x="3858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8"/>
            <p:cNvSpPr/>
            <p:nvPr/>
          </p:nvSpPr>
          <p:spPr>
            <a:xfrm>
              <a:off x="7211950" y="3846475"/>
              <a:ext cx="166700" cy="60650"/>
            </a:xfrm>
            <a:custGeom>
              <a:avLst/>
              <a:gdLst/>
              <a:ahLst/>
              <a:cxnLst/>
              <a:rect l="l" t="t" r="r" b="b"/>
              <a:pathLst>
                <a:path w="6668" h="2426" extrusionOk="0">
                  <a:moveTo>
                    <a:pt x="0" y="1"/>
                  </a:moveTo>
                  <a:lnTo>
                    <a:pt x="0" y="1"/>
                  </a:lnTo>
                  <a:cubicBezTo>
                    <a:pt x="298" y="561"/>
                    <a:pt x="679" y="1061"/>
                    <a:pt x="1155" y="1489"/>
                  </a:cubicBezTo>
                  <a:cubicBezTo>
                    <a:pt x="1643" y="1930"/>
                    <a:pt x="2286" y="2227"/>
                    <a:pt x="2941" y="2346"/>
                  </a:cubicBezTo>
                  <a:cubicBezTo>
                    <a:pt x="3221" y="2402"/>
                    <a:pt x="3501" y="2426"/>
                    <a:pt x="3779" y="2426"/>
                  </a:cubicBezTo>
                  <a:cubicBezTo>
                    <a:pt x="4152" y="2426"/>
                    <a:pt x="4521" y="2384"/>
                    <a:pt x="4882" y="2323"/>
                  </a:cubicBezTo>
                  <a:cubicBezTo>
                    <a:pt x="5501" y="2227"/>
                    <a:pt x="6096" y="2013"/>
                    <a:pt x="6668" y="1727"/>
                  </a:cubicBezTo>
                  <a:cubicBezTo>
                    <a:pt x="6037" y="1656"/>
                    <a:pt x="5429" y="1656"/>
                    <a:pt x="4834" y="1644"/>
                  </a:cubicBezTo>
                  <a:cubicBezTo>
                    <a:pt x="4239" y="1632"/>
                    <a:pt x="3667" y="1584"/>
                    <a:pt x="3120" y="1477"/>
                  </a:cubicBezTo>
                  <a:cubicBezTo>
                    <a:pt x="2572" y="1358"/>
                    <a:pt x="2060" y="1192"/>
                    <a:pt x="1560" y="930"/>
                  </a:cubicBezTo>
                  <a:cubicBezTo>
                    <a:pt x="1048" y="656"/>
                    <a:pt x="560" y="299"/>
                    <a:pt x="0" y="1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8"/>
            <p:cNvSpPr/>
            <p:nvPr/>
          </p:nvSpPr>
          <p:spPr>
            <a:xfrm>
              <a:off x="6981850" y="3499425"/>
              <a:ext cx="100925" cy="247375"/>
            </a:xfrm>
            <a:custGeom>
              <a:avLst/>
              <a:gdLst/>
              <a:ahLst/>
              <a:cxnLst/>
              <a:rect l="l" t="t" r="r" b="b"/>
              <a:pathLst>
                <a:path w="4037" h="9895" extrusionOk="0">
                  <a:moveTo>
                    <a:pt x="4037" y="0"/>
                  </a:moveTo>
                  <a:lnTo>
                    <a:pt x="4037" y="0"/>
                  </a:lnTo>
                  <a:cubicBezTo>
                    <a:pt x="3156" y="1048"/>
                    <a:pt x="2263" y="2096"/>
                    <a:pt x="1548" y="3263"/>
                  </a:cubicBezTo>
                  <a:cubicBezTo>
                    <a:pt x="1346" y="3608"/>
                    <a:pt x="1144" y="3965"/>
                    <a:pt x="953" y="4322"/>
                  </a:cubicBezTo>
                  <a:cubicBezTo>
                    <a:pt x="727" y="4751"/>
                    <a:pt x="536" y="5191"/>
                    <a:pt x="405" y="5668"/>
                  </a:cubicBezTo>
                  <a:cubicBezTo>
                    <a:pt x="1" y="7073"/>
                    <a:pt x="215" y="8644"/>
                    <a:pt x="965" y="9894"/>
                  </a:cubicBezTo>
                  <a:cubicBezTo>
                    <a:pt x="548" y="8049"/>
                    <a:pt x="477" y="6025"/>
                    <a:pt x="1382" y="4358"/>
                  </a:cubicBezTo>
                  <a:cubicBezTo>
                    <a:pt x="2120" y="3036"/>
                    <a:pt x="3442" y="1989"/>
                    <a:pt x="3787" y="524"/>
                  </a:cubicBezTo>
                  <a:lnTo>
                    <a:pt x="4037" y="0"/>
                  </a:ln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8"/>
            <p:cNvSpPr/>
            <p:nvPr/>
          </p:nvSpPr>
          <p:spPr>
            <a:xfrm>
              <a:off x="7133950" y="3418450"/>
              <a:ext cx="124150" cy="129500"/>
            </a:xfrm>
            <a:custGeom>
              <a:avLst/>
              <a:gdLst/>
              <a:ahLst/>
              <a:cxnLst/>
              <a:rect l="l" t="t" r="r" b="b"/>
              <a:pathLst>
                <a:path w="4966" h="5180" extrusionOk="0">
                  <a:moveTo>
                    <a:pt x="4966" y="1"/>
                  </a:moveTo>
                  <a:lnTo>
                    <a:pt x="4966" y="1"/>
                  </a:lnTo>
                  <a:cubicBezTo>
                    <a:pt x="4394" y="251"/>
                    <a:pt x="3811" y="489"/>
                    <a:pt x="3215" y="691"/>
                  </a:cubicBezTo>
                  <a:cubicBezTo>
                    <a:pt x="2561" y="929"/>
                    <a:pt x="1894" y="1168"/>
                    <a:pt x="1394" y="1644"/>
                  </a:cubicBezTo>
                  <a:cubicBezTo>
                    <a:pt x="941" y="2061"/>
                    <a:pt x="679" y="2632"/>
                    <a:pt x="453" y="3215"/>
                  </a:cubicBezTo>
                  <a:cubicBezTo>
                    <a:pt x="215" y="3835"/>
                    <a:pt x="1" y="4525"/>
                    <a:pt x="167" y="5180"/>
                  </a:cubicBezTo>
                  <a:cubicBezTo>
                    <a:pt x="298" y="4728"/>
                    <a:pt x="441" y="4263"/>
                    <a:pt x="548" y="3823"/>
                  </a:cubicBezTo>
                  <a:cubicBezTo>
                    <a:pt x="787" y="3001"/>
                    <a:pt x="1084" y="2096"/>
                    <a:pt x="1799" y="1644"/>
                  </a:cubicBezTo>
                  <a:cubicBezTo>
                    <a:pt x="2537" y="1191"/>
                    <a:pt x="3513" y="1310"/>
                    <a:pt x="4287" y="929"/>
                  </a:cubicBezTo>
                  <a:cubicBezTo>
                    <a:pt x="4597" y="787"/>
                    <a:pt x="4882" y="513"/>
                    <a:pt x="4882" y="156"/>
                  </a:cubicBezTo>
                  <a:lnTo>
                    <a:pt x="4966" y="1"/>
                  </a:ln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8"/>
            <p:cNvSpPr/>
            <p:nvPr/>
          </p:nvSpPr>
          <p:spPr>
            <a:xfrm>
              <a:off x="7311350" y="3355950"/>
              <a:ext cx="123275" cy="111050"/>
            </a:xfrm>
            <a:custGeom>
              <a:avLst/>
              <a:gdLst/>
              <a:ahLst/>
              <a:cxnLst/>
              <a:rect l="l" t="t" r="r" b="b"/>
              <a:pathLst>
                <a:path w="4931" h="4442" extrusionOk="0">
                  <a:moveTo>
                    <a:pt x="4930" y="0"/>
                  </a:moveTo>
                  <a:lnTo>
                    <a:pt x="4930" y="0"/>
                  </a:lnTo>
                  <a:cubicBezTo>
                    <a:pt x="4073" y="834"/>
                    <a:pt x="2632" y="667"/>
                    <a:pt x="1620" y="1322"/>
                  </a:cubicBezTo>
                  <a:cubicBezTo>
                    <a:pt x="1108" y="1644"/>
                    <a:pt x="751" y="2167"/>
                    <a:pt x="513" y="2715"/>
                  </a:cubicBezTo>
                  <a:cubicBezTo>
                    <a:pt x="275" y="3275"/>
                    <a:pt x="144" y="3870"/>
                    <a:pt x="1" y="4442"/>
                  </a:cubicBezTo>
                  <a:cubicBezTo>
                    <a:pt x="227" y="3989"/>
                    <a:pt x="513" y="3572"/>
                    <a:pt x="811" y="3156"/>
                  </a:cubicBezTo>
                  <a:cubicBezTo>
                    <a:pt x="1156" y="2656"/>
                    <a:pt x="1489" y="2167"/>
                    <a:pt x="1989" y="1822"/>
                  </a:cubicBezTo>
                  <a:cubicBezTo>
                    <a:pt x="2882" y="1215"/>
                    <a:pt x="4132" y="1191"/>
                    <a:pt x="4847" y="358"/>
                  </a:cubicBezTo>
                  <a:lnTo>
                    <a:pt x="4930" y="0"/>
                  </a:ln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8"/>
            <p:cNvSpPr/>
            <p:nvPr/>
          </p:nvSpPr>
          <p:spPr>
            <a:xfrm>
              <a:off x="6937200" y="3741425"/>
              <a:ext cx="49150" cy="128300"/>
            </a:xfrm>
            <a:custGeom>
              <a:avLst/>
              <a:gdLst/>
              <a:ahLst/>
              <a:cxnLst/>
              <a:rect l="l" t="t" r="r" b="b"/>
              <a:pathLst>
                <a:path w="1966" h="5132" extrusionOk="0">
                  <a:moveTo>
                    <a:pt x="572" y="0"/>
                  </a:moveTo>
                  <a:cubicBezTo>
                    <a:pt x="370" y="572"/>
                    <a:pt x="179" y="1143"/>
                    <a:pt x="96" y="1738"/>
                  </a:cubicBezTo>
                  <a:cubicBezTo>
                    <a:pt x="1" y="2334"/>
                    <a:pt x="13" y="2953"/>
                    <a:pt x="239" y="3524"/>
                  </a:cubicBezTo>
                  <a:cubicBezTo>
                    <a:pt x="537" y="4286"/>
                    <a:pt x="1191" y="4882"/>
                    <a:pt x="1965" y="5132"/>
                  </a:cubicBezTo>
                  <a:cubicBezTo>
                    <a:pt x="1287" y="4596"/>
                    <a:pt x="882" y="3774"/>
                    <a:pt x="691" y="2929"/>
                  </a:cubicBezTo>
                  <a:cubicBezTo>
                    <a:pt x="489" y="2084"/>
                    <a:pt x="477" y="1203"/>
                    <a:pt x="477" y="333"/>
                  </a:cubicBezTo>
                  <a:lnTo>
                    <a:pt x="572" y="0"/>
                  </a:ln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8"/>
            <p:cNvSpPr/>
            <p:nvPr/>
          </p:nvSpPr>
          <p:spPr>
            <a:xfrm>
              <a:off x="6525850" y="4393875"/>
              <a:ext cx="175050" cy="59550"/>
            </a:xfrm>
            <a:custGeom>
              <a:avLst/>
              <a:gdLst/>
              <a:ahLst/>
              <a:cxnLst/>
              <a:rect l="l" t="t" r="r" b="b"/>
              <a:pathLst>
                <a:path w="7002" h="2382" extrusionOk="0">
                  <a:moveTo>
                    <a:pt x="7001" y="0"/>
                  </a:moveTo>
                  <a:cubicBezTo>
                    <a:pt x="4489" y="0"/>
                    <a:pt x="1989" y="846"/>
                    <a:pt x="0" y="2382"/>
                  </a:cubicBezTo>
                  <a:cubicBezTo>
                    <a:pt x="798" y="2322"/>
                    <a:pt x="1500" y="1834"/>
                    <a:pt x="2215" y="1477"/>
                  </a:cubicBezTo>
                  <a:cubicBezTo>
                    <a:pt x="3096" y="1024"/>
                    <a:pt x="4060" y="727"/>
                    <a:pt x="5060" y="632"/>
                  </a:cubicBezTo>
                  <a:cubicBezTo>
                    <a:pt x="5680" y="548"/>
                    <a:pt x="6382" y="548"/>
                    <a:pt x="6823" y="108"/>
                  </a:cubicBezTo>
                  <a:lnTo>
                    <a:pt x="7001" y="0"/>
                  </a:ln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5" name="Google Shape;1055;p28"/>
          <p:cNvGrpSpPr/>
          <p:nvPr/>
        </p:nvGrpSpPr>
        <p:grpSpPr>
          <a:xfrm rot="-8100153">
            <a:off x="7811849" y="1368427"/>
            <a:ext cx="727719" cy="1326365"/>
            <a:chOff x="-214625" y="3943775"/>
            <a:chExt cx="458725" cy="836125"/>
          </a:xfrm>
        </p:grpSpPr>
        <p:sp>
          <p:nvSpPr>
            <p:cNvPr id="1056" name="Google Shape;1056;p28"/>
            <p:cNvSpPr/>
            <p:nvPr/>
          </p:nvSpPr>
          <p:spPr>
            <a:xfrm>
              <a:off x="-114025" y="3943775"/>
              <a:ext cx="195000" cy="501875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8"/>
            <p:cNvSpPr/>
            <p:nvPr/>
          </p:nvSpPr>
          <p:spPr>
            <a:xfrm>
              <a:off x="64875" y="4296800"/>
              <a:ext cx="179225" cy="327425"/>
            </a:xfrm>
            <a:custGeom>
              <a:avLst/>
              <a:gdLst/>
              <a:ahLst/>
              <a:cxnLst/>
              <a:rect l="l" t="t" r="r" b="b"/>
              <a:pathLst>
                <a:path w="7169" h="13097" extrusionOk="0">
                  <a:moveTo>
                    <a:pt x="6787" y="0"/>
                  </a:moveTo>
                  <a:cubicBezTo>
                    <a:pt x="5692" y="2536"/>
                    <a:pt x="2810" y="3798"/>
                    <a:pt x="1322" y="6120"/>
                  </a:cubicBezTo>
                  <a:cubicBezTo>
                    <a:pt x="1" y="8192"/>
                    <a:pt x="12" y="11049"/>
                    <a:pt x="1358" y="13097"/>
                  </a:cubicBezTo>
                  <a:cubicBezTo>
                    <a:pt x="1703" y="12502"/>
                    <a:pt x="2287" y="12109"/>
                    <a:pt x="2846" y="11704"/>
                  </a:cubicBezTo>
                  <a:cubicBezTo>
                    <a:pt x="4680" y="10406"/>
                    <a:pt x="6299" y="8632"/>
                    <a:pt x="6751" y="6429"/>
                  </a:cubicBezTo>
                  <a:cubicBezTo>
                    <a:pt x="7168" y="4429"/>
                    <a:pt x="6561" y="2048"/>
                    <a:pt x="6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8"/>
            <p:cNvSpPr/>
            <p:nvPr/>
          </p:nvSpPr>
          <p:spPr>
            <a:xfrm>
              <a:off x="-214625" y="4372100"/>
              <a:ext cx="233975" cy="263550"/>
            </a:xfrm>
            <a:custGeom>
              <a:avLst/>
              <a:gdLst/>
              <a:ahLst/>
              <a:cxnLst/>
              <a:rect l="l" t="t" r="r" b="b"/>
              <a:pathLst>
                <a:path w="9359" h="10542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548"/>
                    <a:pt x="810" y="5168"/>
                    <a:pt x="2168" y="7346"/>
                  </a:cubicBezTo>
                  <a:cubicBezTo>
                    <a:pt x="2620" y="8049"/>
                    <a:pt x="3156" y="8704"/>
                    <a:pt x="3846" y="9132"/>
                  </a:cubicBezTo>
                  <a:cubicBezTo>
                    <a:pt x="4596" y="9585"/>
                    <a:pt x="5477" y="9775"/>
                    <a:pt x="6323" y="9954"/>
                  </a:cubicBezTo>
                  <a:cubicBezTo>
                    <a:pt x="7024" y="10104"/>
                    <a:pt x="8138" y="10541"/>
                    <a:pt x="8942" y="10541"/>
                  </a:cubicBezTo>
                  <a:cubicBezTo>
                    <a:pt x="9094" y="10541"/>
                    <a:pt x="9234" y="10526"/>
                    <a:pt x="9359" y="10490"/>
                  </a:cubicBezTo>
                  <a:cubicBezTo>
                    <a:pt x="8180" y="8204"/>
                    <a:pt x="7037" y="5465"/>
                    <a:pt x="5299" y="3525"/>
                  </a:cubicBezTo>
                  <a:cubicBezTo>
                    <a:pt x="3870" y="1929"/>
                    <a:pt x="1906" y="95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8"/>
            <p:cNvSpPr/>
            <p:nvPr/>
          </p:nvSpPr>
          <p:spPr>
            <a:xfrm>
              <a:off x="-32750" y="3943775"/>
              <a:ext cx="219700" cy="836125"/>
            </a:xfrm>
            <a:custGeom>
              <a:avLst/>
              <a:gdLst/>
              <a:ahLst/>
              <a:cxnLst/>
              <a:rect l="l" t="t" r="r" b="b"/>
              <a:pathLst>
                <a:path w="8788" h="33445" extrusionOk="0">
                  <a:moveTo>
                    <a:pt x="1072" y="0"/>
                  </a:moveTo>
                  <a:cubicBezTo>
                    <a:pt x="858" y="1489"/>
                    <a:pt x="679" y="2965"/>
                    <a:pt x="536" y="4453"/>
                  </a:cubicBezTo>
                  <a:cubicBezTo>
                    <a:pt x="369" y="5941"/>
                    <a:pt x="250" y="7430"/>
                    <a:pt x="167" y="8918"/>
                  </a:cubicBezTo>
                  <a:cubicBezTo>
                    <a:pt x="0" y="11906"/>
                    <a:pt x="60" y="14907"/>
                    <a:pt x="524" y="17883"/>
                  </a:cubicBezTo>
                  <a:cubicBezTo>
                    <a:pt x="1012" y="20848"/>
                    <a:pt x="1870" y="23765"/>
                    <a:pt x="3227" y="26444"/>
                  </a:cubicBezTo>
                  <a:cubicBezTo>
                    <a:pt x="3917" y="27789"/>
                    <a:pt x="4703" y="29063"/>
                    <a:pt x="5620" y="30254"/>
                  </a:cubicBezTo>
                  <a:cubicBezTo>
                    <a:pt x="6561" y="31433"/>
                    <a:pt x="7608" y="32516"/>
                    <a:pt x="8787" y="33445"/>
                  </a:cubicBezTo>
                  <a:cubicBezTo>
                    <a:pt x="7668" y="32445"/>
                    <a:pt x="6668" y="31326"/>
                    <a:pt x="5811" y="30123"/>
                  </a:cubicBezTo>
                  <a:cubicBezTo>
                    <a:pt x="4930" y="28920"/>
                    <a:pt x="4179" y="27635"/>
                    <a:pt x="3536" y="26301"/>
                  </a:cubicBezTo>
                  <a:cubicBezTo>
                    <a:pt x="2274" y="23622"/>
                    <a:pt x="1417" y="20753"/>
                    <a:pt x="965" y="17812"/>
                  </a:cubicBezTo>
                  <a:cubicBezTo>
                    <a:pt x="477" y="14883"/>
                    <a:pt x="417" y="11906"/>
                    <a:pt x="512" y="8930"/>
                  </a:cubicBezTo>
                  <a:cubicBezTo>
                    <a:pt x="548" y="7442"/>
                    <a:pt x="643" y="5953"/>
                    <a:pt x="739" y="4465"/>
                  </a:cubicBezTo>
                  <a:lnTo>
                    <a:pt x="10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8"/>
            <p:cNvSpPr/>
            <p:nvPr/>
          </p:nvSpPr>
          <p:spPr>
            <a:xfrm>
              <a:off x="-214625" y="4297375"/>
              <a:ext cx="450675" cy="395925"/>
            </a:xfrm>
            <a:custGeom>
              <a:avLst/>
              <a:gdLst/>
              <a:ahLst/>
              <a:cxnLst/>
              <a:rect l="l" t="t" r="r" b="b"/>
              <a:pathLst>
                <a:path w="18027" h="15837" extrusionOk="0">
                  <a:moveTo>
                    <a:pt x="17979" y="1"/>
                  </a:moveTo>
                  <a:lnTo>
                    <a:pt x="17979" y="1"/>
                  </a:lnTo>
                  <a:cubicBezTo>
                    <a:pt x="17920" y="1394"/>
                    <a:pt x="17431" y="2704"/>
                    <a:pt x="16812" y="3930"/>
                  </a:cubicBezTo>
                  <a:cubicBezTo>
                    <a:pt x="16217" y="5144"/>
                    <a:pt x="15443" y="6287"/>
                    <a:pt x="14669" y="7442"/>
                  </a:cubicBezTo>
                  <a:cubicBezTo>
                    <a:pt x="13895" y="8585"/>
                    <a:pt x="13169" y="9788"/>
                    <a:pt x="12693" y="11109"/>
                  </a:cubicBezTo>
                  <a:cubicBezTo>
                    <a:pt x="12276" y="12275"/>
                    <a:pt x="12087" y="13514"/>
                    <a:pt x="12134" y="14746"/>
                  </a:cubicBezTo>
                  <a:lnTo>
                    <a:pt x="12134" y="14746"/>
                  </a:lnTo>
                  <a:cubicBezTo>
                    <a:pt x="11083" y="13910"/>
                    <a:pt x="9889" y="13326"/>
                    <a:pt x="8752" y="12705"/>
                  </a:cubicBezTo>
                  <a:cubicBezTo>
                    <a:pt x="8097" y="12348"/>
                    <a:pt x="7466" y="11979"/>
                    <a:pt x="6871" y="11562"/>
                  </a:cubicBezTo>
                  <a:cubicBezTo>
                    <a:pt x="6275" y="11145"/>
                    <a:pt x="5739" y="10633"/>
                    <a:pt x="5239" y="10121"/>
                  </a:cubicBezTo>
                  <a:cubicBezTo>
                    <a:pt x="4227" y="9062"/>
                    <a:pt x="3358" y="7835"/>
                    <a:pt x="2537" y="6621"/>
                  </a:cubicBezTo>
                  <a:cubicBezTo>
                    <a:pt x="1703" y="5394"/>
                    <a:pt x="905" y="4132"/>
                    <a:pt x="1" y="2977"/>
                  </a:cubicBezTo>
                  <a:lnTo>
                    <a:pt x="1" y="2977"/>
                  </a:lnTo>
                  <a:cubicBezTo>
                    <a:pt x="834" y="4204"/>
                    <a:pt x="1572" y="5490"/>
                    <a:pt x="2382" y="6764"/>
                  </a:cubicBezTo>
                  <a:cubicBezTo>
                    <a:pt x="3168" y="8014"/>
                    <a:pt x="3989" y="9264"/>
                    <a:pt x="5001" y="10383"/>
                  </a:cubicBezTo>
                  <a:cubicBezTo>
                    <a:pt x="5501" y="10931"/>
                    <a:pt x="6061" y="11455"/>
                    <a:pt x="6668" y="11907"/>
                  </a:cubicBezTo>
                  <a:cubicBezTo>
                    <a:pt x="7275" y="12348"/>
                    <a:pt x="7918" y="12741"/>
                    <a:pt x="8573" y="13098"/>
                  </a:cubicBezTo>
                  <a:cubicBezTo>
                    <a:pt x="9883" y="13812"/>
                    <a:pt x="11192" y="14491"/>
                    <a:pt x="12276" y="15443"/>
                  </a:cubicBezTo>
                  <a:lnTo>
                    <a:pt x="12705" y="15836"/>
                  </a:lnTo>
                  <a:lnTo>
                    <a:pt x="12645" y="15253"/>
                  </a:lnTo>
                  <a:cubicBezTo>
                    <a:pt x="12502" y="13907"/>
                    <a:pt x="12645" y="12538"/>
                    <a:pt x="13097" y="11264"/>
                  </a:cubicBezTo>
                  <a:cubicBezTo>
                    <a:pt x="13538" y="9978"/>
                    <a:pt x="14252" y="8811"/>
                    <a:pt x="14967" y="7633"/>
                  </a:cubicBezTo>
                  <a:cubicBezTo>
                    <a:pt x="15693" y="6454"/>
                    <a:pt x="16455" y="5275"/>
                    <a:pt x="17027" y="4013"/>
                  </a:cubicBezTo>
                  <a:cubicBezTo>
                    <a:pt x="17574" y="2751"/>
                    <a:pt x="18027" y="1382"/>
                    <a:pt x="17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8"/>
            <p:cNvSpPr/>
            <p:nvPr/>
          </p:nvSpPr>
          <p:spPr>
            <a:xfrm>
              <a:off x="-67875" y="4054800"/>
              <a:ext cx="89325" cy="96750"/>
            </a:xfrm>
            <a:custGeom>
              <a:avLst/>
              <a:gdLst/>
              <a:ahLst/>
              <a:cxnLst/>
              <a:rect l="l" t="t" r="r" b="b"/>
              <a:pathLst>
                <a:path w="3573" h="3870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55"/>
                    <a:pt x="274" y="1286"/>
                    <a:pt x="512" y="1905"/>
                  </a:cubicBezTo>
                  <a:cubicBezTo>
                    <a:pt x="774" y="2513"/>
                    <a:pt x="1096" y="3096"/>
                    <a:pt x="1477" y="3644"/>
                  </a:cubicBezTo>
                  <a:lnTo>
                    <a:pt x="1632" y="3870"/>
                  </a:lnTo>
                  <a:lnTo>
                    <a:pt x="1822" y="3691"/>
                  </a:lnTo>
                  <a:cubicBezTo>
                    <a:pt x="2227" y="3298"/>
                    <a:pt x="2560" y="2870"/>
                    <a:pt x="2858" y="2405"/>
                  </a:cubicBezTo>
                  <a:cubicBezTo>
                    <a:pt x="3013" y="2179"/>
                    <a:pt x="3144" y="1929"/>
                    <a:pt x="3263" y="1691"/>
                  </a:cubicBezTo>
                  <a:cubicBezTo>
                    <a:pt x="3382" y="1441"/>
                    <a:pt x="3501" y="1191"/>
                    <a:pt x="3572" y="929"/>
                  </a:cubicBezTo>
                  <a:lnTo>
                    <a:pt x="3572" y="929"/>
                  </a:lnTo>
                  <a:lnTo>
                    <a:pt x="3096" y="1584"/>
                  </a:lnTo>
                  <a:lnTo>
                    <a:pt x="3096" y="1584"/>
                  </a:lnTo>
                  <a:cubicBezTo>
                    <a:pt x="2953" y="1798"/>
                    <a:pt x="2775" y="2001"/>
                    <a:pt x="2608" y="2215"/>
                  </a:cubicBezTo>
                  <a:cubicBezTo>
                    <a:pt x="2323" y="2549"/>
                    <a:pt x="2030" y="2867"/>
                    <a:pt x="1722" y="3169"/>
                  </a:cubicBezTo>
                  <a:lnTo>
                    <a:pt x="1722" y="3169"/>
                  </a:lnTo>
                  <a:cubicBezTo>
                    <a:pt x="1417" y="2702"/>
                    <a:pt x="1126" y="2220"/>
                    <a:pt x="870" y="1739"/>
                  </a:cubicBezTo>
                  <a:cubicBezTo>
                    <a:pt x="572" y="1167"/>
                    <a:pt x="286" y="59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8"/>
            <p:cNvSpPr/>
            <p:nvPr/>
          </p:nvSpPr>
          <p:spPr>
            <a:xfrm>
              <a:off x="-90800" y="4143200"/>
              <a:ext cx="138150" cy="133375"/>
            </a:xfrm>
            <a:custGeom>
              <a:avLst/>
              <a:gdLst/>
              <a:ahLst/>
              <a:cxnLst/>
              <a:rect l="l" t="t" r="r" b="b"/>
              <a:pathLst>
                <a:path w="5526" h="5335" extrusionOk="0">
                  <a:moveTo>
                    <a:pt x="1" y="0"/>
                  </a:moveTo>
                  <a:cubicBezTo>
                    <a:pt x="132" y="453"/>
                    <a:pt x="310" y="882"/>
                    <a:pt x="489" y="1310"/>
                  </a:cubicBezTo>
                  <a:cubicBezTo>
                    <a:pt x="667" y="1739"/>
                    <a:pt x="846" y="2179"/>
                    <a:pt x="1060" y="2596"/>
                  </a:cubicBezTo>
                  <a:cubicBezTo>
                    <a:pt x="1453" y="3441"/>
                    <a:pt x="1918" y="4275"/>
                    <a:pt x="2406" y="5061"/>
                  </a:cubicBezTo>
                  <a:lnTo>
                    <a:pt x="2572" y="5334"/>
                  </a:lnTo>
                  <a:lnTo>
                    <a:pt x="2763" y="5096"/>
                  </a:lnTo>
                  <a:cubicBezTo>
                    <a:pt x="3322" y="4418"/>
                    <a:pt x="3858" y="3715"/>
                    <a:pt x="4311" y="2989"/>
                  </a:cubicBezTo>
                  <a:cubicBezTo>
                    <a:pt x="4549" y="2620"/>
                    <a:pt x="4763" y="2251"/>
                    <a:pt x="4966" y="1858"/>
                  </a:cubicBezTo>
                  <a:cubicBezTo>
                    <a:pt x="5168" y="1477"/>
                    <a:pt x="5358" y="1084"/>
                    <a:pt x="5525" y="679"/>
                  </a:cubicBezTo>
                  <a:lnTo>
                    <a:pt x="5525" y="679"/>
                  </a:lnTo>
                  <a:cubicBezTo>
                    <a:pt x="5287" y="1048"/>
                    <a:pt x="5049" y="1417"/>
                    <a:pt x="4787" y="1763"/>
                  </a:cubicBezTo>
                  <a:cubicBezTo>
                    <a:pt x="4537" y="2120"/>
                    <a:pt x="4287" y="2453"/>
                    <a:pt x="4037" y="2798"/>
                  </a:cubicBezTo>
                  <a:cubicBezTo>
                    <a:pt x="3578" y="3403"/>
                    <a:pt x="3110" y="3990"/>
                    <a:pt x="2633" y="4566"/>
                  </a:cubicBezTo>
                  <a:lnTo>
                    <a:pt x="2633" y="4566"/>
                  </a:lnTo>
                  <a:cubicBezTo>
                    <a:pt x="2202" y="3867"/>
                    <a:pt x="1781" y="3159"/>
                    <a:pt x="1370" y="24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8"/>
            <p:cNvSpPr/>
            <p:nvPr/>
          </p:nvSpPr>
          <p:spPr>
            <a:xfrm>
              <a:off x="-80675" y="4247375"/>
              <a:ext cx="136350" cy="111050"/>
            </a:xfrm>
            <a:custGeom>
              <a:avLst/>
              <a:gdLst/>
              <a:ahLst/>
              <a:cxnLst/>
              <a:rect l="l" t="t" r="r" b="b"/>
              <a:pathLst>
                <a:path w="5454" h="4442" extrusionOk="0">
                  <a:moveTo>
                    <a:pt x="5453" y="1"/>
                  </a:moveTo>
                  <a:lnTo>
                    <a:pt x="5453" y="1"/>
                  </a:lnTo>
                  <a:cubicBezTo>
                    <a:pt x="4942" y="691"/>
                    <a:pt x="4430" y="1358"/>
                    <a:pt x="3894" y="2013"/>
                  </a:cubicBezTo>
                  <a:cubicBezTo>
                    <a:pt x="3632" y="2358"/>
                    <a:pt x="3358" y="2668"/>
                    <a:pt x="3096" y="2989"/>
                  </a:cubicBezTo>
                  <a:lnTo>
                    <a:pt x="2449" y="3758"/>
                  </a:lnTo>
                  <a:lnTo>
                    <a:pt x="2449" y="3758"/>
                  </a:lnTo>
                  <a:lnTo>
                    <a:pt x="1310" y="2382"/>
                  </a:lnTo>
                  <a:cubicBezTo>
                    <a:pt x="870" y="1858"/>
                    <a:pt x="441" y="1322"/>
                    <a:pt x="0" y="810"/>
                  </a:cubicBezTo>
                  <a:lnTo>
                    <a:pt x="0" y="810"/>
                  </a:lnTo>
                  <a:cubicBezTo>
                    <a:pt x="298" y="1429"/>
                    <a:pt x="655" y="2013"/>
                    <a:pt x="1036" y="2572"/>
                  </a:cubicBezTo>
                  <a:cubicBezTo>
                    <a:pt x="1405" y="3156"/>
                    <a:pt x="1822" y="3703"/>
                    <a:pt x="2263" y="4239"/>
                  </a:cubicBezTo>
                  <a:lnTo>
                    <a:pt x="2417" y="4442"/>
                  </a:lnTo>
                  <a:lnTo>
                    <a:pt x="2596" y="4239"/>
                  </a:lnTo>
                  <a:cubicBezTo>
                    <a:pt x="2894" y="3930"/>
                    <a:pt x="3167" y="3584"/>
                    <a:pt x="3429" y="3263"/>
                  </a:cubicBezTo>
                  <a:cubicBezTo>
                    <a:pt x="3703" y="2930"/>
                    <a:pt x="3953" y="2596"/>
                    <a:pt x="4191" y="2239"/>
                  </a:cubicBezTo>
                  <a:cubicBezTo>
                    <a:pt x="4680" y="1525"/>
                    <a:pt x="5120" y="786"/>
                    <a:pt x="5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8"/>
            <p:cNvSpPr/>
            <p:nvPr/>
          </p:nvSpPr>
          <p:spPr>
            <a:xfrm>
              <a:off x="164900" y="4391450"/>
              <a:ext cx="61025" cy="77100"/>
            </a:xfrm>
            <a:custGeom>
              <a:avLst/>
              <a:gdLst/>
              <a:ahLst/>
              <a:cxnLst/>
              <a:rect l="l" t="t" r="r" b="b"/>
              <a:pathLst>
                <a:path w="2441" h="3084" extrusionOk="0">
                  <a:moveTo>
                    <a:pt x="631" y="0"/>
                  </a:moveTo>
                  <a:lnTo>
                    <a:pt x="631" y="0"/>
                  </a:lnTo>
                  <a:cubicBezTo>
                    <a:pt x="441" y="441"/>
                    <a:pt x="310" y="893"/>
                    <a:pt x="191" y="1358"/>
                  </a:cubicBezTo>
                  <a:cubicBezTo>
                    <a:pt x="95" y="1810"/>
                    <a:pt x="36" y="2274"/>
                    <a:pt x="12" y="2751"/>
                  </a:cubicBezTo>
                  <a:lnTo>
                    <a:pt x="0" y="3084"/>
                  </a:lnTo>
                  <a:lnTo>
                    <a:pt x="0" y="3084"/>
                  </a:lnTo>
                  <a:lnTo>
                    <a:pt x="310" y="2989"/>
                  </a:lnTo>
                  <a:cubicBezTo>
                    <a:pt x="691" y="2870"/>
                    <a:pt x="1084" y="2739"/>
                    <a:pt x="1441" y="2548"/>
                  </a:cubicBezTo>
                  <a:cubicBezTo>
                    <a:pt x="1798" y="2346"/>
                    <a:pt x="2143" y="2120"/>
                    <a:pt x="2441" y="1846"/>
                  </a:cubicBezTo>
                  <a:lnTo>
                    <a:pt x="2441" y="1846"/>
                  </a:lnTo>
                  <a:cubicBezTo>
                    <a:pt x="2048" y="1989"/>
                    <a:pt x="1679" y="2108"/>
                    <a:pt x="1310" y="2227"/>
                  </a:cubicBezTo>
                  <a:lnTo>
                    <a:pt x="502" y="2465"/>
                  </a:lnTo>
                  <a:lnTo>
                    <a:pt x="502" y="2465"/>
                  </a:lnTo>
                  <a:cubicBezTo>
                    <a:pt x="528" y="2112"/>
                    <a:pt x="553" y="1761"/>
                    <a:pt x="572" y="1417"/>
                  </a:cubicBezTo>
                  <a:cubicBezTo>
                    <a:pt x="607" y="941"/>
                    <a:pt x="631" y="476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8"/>
            <p:cNvSpPr/>
            <p:nvPr/>
          </p:nvSpPr>
          <p:spPr>
            <a:xfrm>
              <a:off x="119050" y="4444725"/>
              <a:ext cx="83075" cy="98250"/>
            </a:xfrm>
            <a:custGeom>
              <a:avLst/>
              <a:gdLst/>
              <a:ahLst/>
              <a:cxnLst/>
              <a:rect l="l" t="t" r="r" b="b"/>
              <a:pathLst>
                <a:path w="3323" h="3930" extrusionOk="0">
                  <a:moveTo>
                    <a:pt x="239" y="0"/>
                  </a:moveTo>
                  <a:cubicBezTo>
                    <a:pt x="108" y="596"/>
                    <a:pt x="48" y="1203"/>
                    <a:pt x="36" y="1810"/>
                  </a:cubicBezTo>
                  <a:cubicBezTo>
                    <a:pt x="1" y="2417"/>
                    <a:pt x="36" y="3013"/>
                    <a:pt x="96" y="3632"/>
                  </a:cubicBezTo>
                  <a:lnTo>
                    <a:pt x="120" y="3930"/>
                  </a:lnTo>
                  <a:lnTo>
                    <a:pt x="405" y="3822"/>
                  </a:lnTo>
                  <a:cubicBezTo>
                    <a:pt x="941" y="3632"/>
                    <a:pt x="1453" y="3394"/>
                    <a:pt x="1953" y="3108"/>
                  </a:cubicBezTo>
                  <a:cubicBezTo>
                    <a:pt x="2441" y="2822"/>
                    <a:pt x="2906" y="2477"/>
                    <a:pt x="3322" y="2096"/>
                  </a:cubicBezTo>
                  <a:lnTo>
                    <a:pt x="3322" y="2096"/>
                  </a:lnTo>
                  <a:cubicBezTo>
                    <a:pt x="2798" y="2346"/>
                    <a:pt x="2287" y="2572"/>
                    <a:pt x="1786" y="2798"/>
                  </a:cubicBezTo>
                  <a:cubicBezTo>
                    <a:pt x="1367" y="2964"/>
                    <a:pt x="947" y="3138"/>
                    <a:pt x="521" y="3294"/>
                  </a:cubicBezTo>
                  <a:lnTo>
                    <a:pt x="521" y="3294"/>
                  </a:lnTo>
                  <a:cubicBezTo>
                    <a:pt x="477" y="2795"/>
                    <a:pt x="445" y="2297"/>
                    <a:pt x="405" y="1798"/>
                  </a:cubicBezTo>
                  <a:cubicBezTo>
                    <a:pt x="358" y="1203"/>
                    <a:pt x="310" y="608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8"/>
            <p:cNvSpPr/>
            <p:nvPr/>
          </p:nvSpPr>
          <p:spPr>
            <a:xfrm>
              <a:off x="-177425" y="4447700"/>
              <a:ext cx="64625" cy="80700"/>
            </a:xfrm>
            <a:custGeom>
              <a:avLst/>
              <a:gdLst/>
              <a:ahLst/>
              <a:cxnLst/>
              <a:rect l="l" t="t" r="r" b="b"/>
              <a:pathLst>
                <a:path w="2585" h="3228" extrusionOk="0">
                  <a:moveTo>
                    <a:pt x="2204" y="1"/>
                  </a:moveTo>
                  <a:lnTo>
                    <a:pt x="2168" y="1405"/>
                  </a:lnTo>
                  <a:cubicBezTo>
                    <a:pt x="2159" y="1730"/>
                    <a:pt x="2151" y="2056"/>
                    <a:pt x="2135" y="2381"/>
                  </a:cubicBezTo>
                  <a:lnTo>
                    <a:pt x="2135" y="2381"/>
                  </a:lnTo>
                  <a:cubicBezTo>
                    <a:pt x="1857" y="2192"/>
                    <a:pt x="1569" y="2007"/>
                    <a:pt x="1275" y="1822"/>
                  </a:cubicBezTo>
                  <a:cubicBezTo>
                    <a:pt x="858" y="1572"/>
                    <a:pt x="441" y="1334"/>
                    <a:pt x="1" y="1144"/>
                  </a:cubicBezTo>
                  <a:lnTo>
                    <a:pt x="1" y="1144"/>
                  </a:lnTo>
                  <a:cubicBezTo>
                    <a:pt x="322" y="1501"/>
                    <a:pt x="691" y="1810"/>
                    <a:pt x="1049" y="2108"/>
                  </a:cubicBezTo>
                  <a:cubicBezTo>
                    <a:pt x="1430" y="2406"/>
                    <a:pt x="1811" y="2691"/>
                    <a:pt x="2204" y="2977"/>
                  </a:cubicBezTo>
                  <a:lnTo>
                    <a:pt x="2561" y="3227"/>
                  </a:lnTo>
                  <a:lnTo>
                    <a:pt x="2573" y="2810"/>
                  </a:lnTo>
                  <a:cubicBezTo>
                    <a:pt x="2585" y="2334"/>
                    <a:pt x="2585" y="1858"/>
                    <a:pt x="2525" y="1382"/>
                  </a:cubicBezTo>
                  <a:cubicBezTo>
                    <a:pt x="2477" y="917"/>
                    <a:pt x="2382" y="44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8"/>
            <p:cNvSpPr/>
            <p:nvPr/>
          </p:nvSpPr>
          <p:spPr>
            <a:xfrm>
              <a:off x="-128300" y="4497700"/>
              <a:ext cx="77700" cy="93200"/>
            </a:xfrm>
            <a:custGeom>
              <a:avLst/>
              <a:gdLst/>
              <a:ahLst/>
              <a:cxnLst/>
              <a:rect l="l" t="t" r="r" b="b"/>
              <a:pathLst>
                <a:path w="3108" h="3728" extrusionOk="0">
                  <a:moveTo>
                    <a:pt x="2263" y="1"/>
                  </a:moveTo>
                  <a:lnTo>
                    <a:pt x="2263" y="1"/>
                  </a:lnTo>
                  <a:cubicBezTo>
                    <a:pt x="2346" y="572"/>
                    <a:pt x="2417" y="1132"/>
                    <a:pt x="2501" y="1703"/>
                  </a:cubicBezTo>
                  <a:cubicBezTo>
                    <a:pt x="2548" y="2141"/>
                    <a:pt x="2596" y="2594"/>
                    <a:pt x="2625" y="3045"/>
                  </a:cubicBezTo>
                  <a:lnTo>
                    <a:pt x="2625" y="3045"/>
                  </a:lnTo>
                  <a:lnTo>
                    <a:pt x="1489" y="2644"/>
                  </a:lnTo>
                  <a:cubicBezTo>
                    <a:pt x="989" y="2477"/>
                    <a:pt x="500" y="2299"/>
                    <a:pt x="0" y="2144"/>
                  </a:cubicBezTo>
                  <a:lnTo>
                    <a:pt x="0" y="2144"/>
                  </a:lnTo>
                  <a:cubicBezTo>
                    <a:pt x="429" y="2465"/>
                    <a:pt x="870" y="2727"/>
                    <a:pt x="1334" y="2977"/>
                  </a:cubicBezTo>
                  <a:cubicBezTo>
                    <a:pt x="1572" y="3096"/>
                    <a:pt x="1810" y="3204"/>
                    <a:pt x="2048" y="3311"/>
                  </a:cubicBezTo>
                  <a:cubicBezTo>
                    <a:pt x="2286" y="3430"/>
                    <a:pt x="2536" y="3513"/>
                    <a:pt x="2775" y="3608"/>
                  </a:cubicBezTo>
                  <a:lnTo>
                    <a:pt x="3108" y="3727"/>
                  </a:lnTo>
                  <a:lnTo>
                    <a:pt x="3096" y="3370"/>
                  </a:lnTo>
                  <a:cubicBezTo>
                    <a:pt x="3060" y="2787"/>
                    <a:pt x="2989" y="2203"/>
                    <a:pt x="2858" y="1644"/>
                  </a:cubicBezTo>
                  <a:cubicBezTo>
                    <a:pt x="2715" y="1072"/>
                    <a:pt x="2525" y="525"/>
                    <a:pt x="2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8" name="Google Shape;1068;p28"/>
          <p:cNvSpPr/>
          <p:nvPr/>
        </p:nvSpPr>
        <p:spPr>
          <a:xfrm rot="2699760">
            <a:off x="5607974" y="4857732"/>
            <a:ext cx="197521" cy="508329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9" name="Google Shape;1069;p28"/>
          <p:cNvGrpSpPr/>
          <p:nvPr/>
        </p:nvGrpSpPr>
        <p:grpSpPr>
          <a:xfrm rot="-1417591">
            <a:off x="945675" y="2395836"/>
            <a:ext cx="578252" cy="1053955"/>
            <a:chOff x="-214625" y="3943775"/>
            <a:chExt cx="458725" cy="836125"/>
          </a:xfrm>
        </p:grpSpPr>
        <p:sp>
          <p:nvSpPr>
            <p:cNvPr id="1070" name="Google Shape;1070;p28"/>
            <p:cNvSpPr/>
            <p:nvPr/>
          </p:nvSpPr>
          <p:spPr>
            <a:xfrm>
              <a:off x="-114025" y="3943775"/>
              <a:ext cx="195000" cy="501875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8"/>
            <p:cNvSpPr/>
            <p:nvPr/>
          </p:nvSpPr>
          <p:spPr>
            <a:xfrm>
              <a:off x="64875" y="4296800"/>
              <a:ext cx="179225" cy="327425"/>
            </a:xfrm>
            <a:custGeom>
              <a:avLst/>
              <a:gdLst/>
              <a:ahLst/>
              <a:cxnLst/>
              <a:rect l="l" t="t" r="r" b="b"/>
              <a:pathLst>
                <a:path w="7169" h="13097" extrusionOk="0">
                  <a:moveTo>
                    <a:pt x="6787" y="0"/>
                  </a:moveTo>
                  <a:cubicBezTo>
                    <a:pt x="5692" y="2536"/>
                    <a:pt x="2810" y="3798"/>
                    <a:pt x="1322" y="6120"/>
                  </a:cubicBezTo>
                  <a:cubicBezTo>
                    <a:pt x="1" y="8192"/>
                    <a:pt x="12" y="11049"/>
                    <a:pt x="1358" y="13097"/>
                  </a:cubicBezTo>
                  <a:cubicBezTo>
                    <a:pt x="1703" y="12502"/>
                    <a:pt x="2287" y="12109"/>
                    <a:pt x="2846" y="11704"/>
                  </a:cubicBezTo>
                  <a:cubicBezTo>
                    <a:pt x="4680" y="10406"/>
                    <a:pt x="6299" y="8632"/>
                    <a:pt x="6751" y="6429"/>
                  </a:cubicBezTo>
                  <a:cubicBezTo>
                    <a:pt x="7168" y="4429"/>
                    <a:pt x="6561" y="2048"/>
                    <a:pt x="6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8"/>
            <p:cNvSpPr/>
            <p:nvPr/>
          </p:nvSpPr>
          <p:spPr>
            <a:xfrm>
              <a:off x="-214625" y="4372100"/>
              <a:ext cx="233975" cy="263550"/>
            </a:xfrm>
            <a:custGeom>
              <a:avLst/>
              <a:gdLst/>
              <a:ahLst/>
              <a:cxnLst/>
              <a:rect l="l" t="t" r="r" b="b"/>
              <a:pathLst>
                <a:path w="9359" h="10542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548"/>
                    <a:pt x="810" y="5168"/>
                    <a:pt x="2168" y="7346"/>
                  </a:cubicBezTo>
                  <a:cubicBezTo>
                    <a:pt x="2620" y="8049"/>
                    <a:pt x="3156" y="8704"/>
                    <a:pt x="3846" y="9132"/>
                  </a:cubicBezTo>
                  <a:cubicBezTo>
                    <a:pt x="4596" y="9585"/>
                    <a:pt x="5477" y="9775"/>
                    <a:pt x="6323" y="9954"/>
                  </a:cubicBezTo>
                  <a:cubicBezTo>
                    <a:pt x="7024" y="10104"/>
                    <a:pt x="8138" y="10541"/>
                    <a:pt x="8942" y="10541"/>
                  </a:cubicBezTo>
                  <a:cubicBezTo>
                    <a:pt x="9094" y="10541"/>
                    <a:pt x="9234" y="10526"/>
                    <a:pt x="9359" y="10490"/>
                  </a:cubicBezTo>
                  <a:cubicBezTo>
                    <a:pt x="8180" y="8204"/>
                    <a:pt x="7037" y="5465"/>
                    <a:pt x="5299" y="3525"/>
                  </a:cubicBezTo>
                  <a:cubicBezTo>
                    <a:pt x="3870" y="1929"/>
                    <a:pt x="1906" y="95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8"/>
            <p:cNvSpPr/>
            <p:nvPr/>
          </p:nvSpPr>
          <p:spPr>
            <a:xfrm>
              <a:off x="-32750" y="3943775"/>
              <a:ext cx="219700" cy="836125"/>
            </a:xfrm>
            <a:custGeom>
              <a:avLst/>
              <a:gdLst/>
              <a:ahLst/>
              <a:cxnLst/>
              <a:rect l="l" t="t" r="r" b="b"/>
              <a:pathLst>
                <a:path w="8788" h="33445" extrusionOk="0">
                  <a:moveTo>
                    <a:pt x="1072" y="0"/>
                  </a:moveTo>
                  <a:cubicBezTo>
                    <a:pt x="858" y="1489"/>
                    <a:pt x="679" y="2965"/>
                    <a:pt x="536" y="4453"/>
                  </a:cubicBezTo>
                  <a:cubicBezTo>
                    <a:pt x="369" y="5941"/>
                    <a:pt x="250" y="7430"/>
                    <a:pt x="167" y="8918"/>
                  </a:cubicBezTo>
                  <a:cubicBezTo>
                    <a:pt x="0" y="11906"/>
                    <a:pt x="60" y="14907"/>
                    <a:pt x="524" y="17883"/>
                  </a:cubicBezTo>
                  <a:cubicBezTo>
                    <a:pt x="1012" y="20848"/>
                    <a:pt x="1870" y="23765"/>
                    <a:pt x="3227" y="26444"/>
                  </a:cubicBezTo>
                  <a:cubicBezTo>
                    <a:pt x="3917" y="27789"/>
                    <a:pt x="4703" y="29063"/>
                    <a:pt x="5620" y="30254"/>
                  </a:cubicBezTo>
                  <a:cubicBezTo>
                    <a:pt x="6561" y="31433"/>
                    <a:pt x="7608" y="32516"/>
                    <a:pt x="8787" y="33445"/>
                  </a:cubicBezTo>
                  <a:cubicBezTo>
                    <a:pt x="7668" y="32445"/>
                    <a:pt x="6668" y="31326"/>
                    <a:pt x="5811" y="30123"/>
                  </a:cubicBezTo>
                  <a:cubicBezTo>
                    <a:pt x="4930" y="28920"/>
                    <a:pt x="4179" y="27635"/>
                    <a:pt x="3536" y="26301"/>
                  </a:cubicBezTo>
                  <a:cubicBezTo>
                    <a:pt x="2274" y="23622"/>
                    <a:pt x="1417" y="20753"/>
                    <a:pt x="965" y="17812"/>
                  </a:cubicBezTo>
                  <a:cubicBezTo>
                    <a:pt x="477" y="14883"/>
                    <a:pt x="417" y="11906"/>
                    <a:pt x="512" y="8930"/>
                  </a:cubicBezTo>
                  <a:cubicBezTo>
                    <a:pt x="548" y="7442"/>
                    <a:pt x="643" y="5953"/>
                    <a:pt x="739" y="4465"/>
                  </a:cubicBezTo>
                  <a:lnTo>
                    <a:pt x="10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8"/>
            <p:cNvSpPr/>
            <p:nvPr/>
          </p:nvSpPr>
          <p:spPr>
            <a:xfrm>
              <a:off x="-214625" y="4297375"/>
              <a:ext cx="450675" cy="395925"/>
            </a:xfrm>
            <a:custGeom>
              <a:avLst/>
              <a:gdLst/>
              <a:ahLst/>
              <a:cxnLst/>
              <a:rect l="l" t="t" r="r" b="b"/>
              <a:pathLst>
                <a:path w="18027" h="15837" extrusionOk="0">
                  <a:moveTo>
                    <a:pt x="17979" y="1"/>
                  </a:moveTo>
                  <a:lnTo>
                    <a:pt x="17979" y="1"/>
                  </a:lnTo>
                  <a:cubicBezTo>
                    <a:pt x="17920" y="1394"/>
                    <a:pt x="17431" y="2704"/>
                    <a:pt x="16812" y="3930"/>
                  </a:cubicBezTo>
                  <a:cubicBezTo>
                    <a:pt x="16217" y="5144"/>
                    <a:pt x="15443" y="6287"/>
                    <a:pt x="14669" y="7442"/>
                  </a:cubicBezTo>
                  <a:cubicBezTo>
                    <a:pt x="13895" y="8585"/>
                    <a:pt x="13169" y="9788"/>
                    <a:pt x="12693" y="11109"/>
                  </a:cubicBezTo>
                  <a:cubicBezTo>
                    <a:pt x="12276" y="12275"/>
                    <a:pt x="12087" y="13514"/>
                    <a:pt x="12134" y="14746"/>
                  </a:cubicBezTo>
                  <a:lnTo>
                    <a:pt x="12134" y="14746"/>
                  </a:lnTo>
                  <a:cubicBezTo>
                    <a:pt x="11083" y="13910"/>
                    <a:pt x="9889" y="13326"/>
                    <a:pt x="8752" y="12705"/>
                  </a:cubicBezTo>
                  <a:cubicBezTo>
                    <a:pt x="8097" y="12348"/>
                    <a:pt x="7466" y="11979"/>
                    <a:pt x="6871" y="11562"/>
                  </a:cubicBezTo>
                  <a:cubicBezTo>
                    <a:pt x="6275" y="11145"/>
                    <a:pt x="5739" y="10633"/>
                    <a:pt x="5239" y="10121"/>
                  </a:cubicBezTo>
                  <a:cubicBezTo>
                    <a:pt x="4227" y="9062"/>
                    <a:pt x="3358" y="7835"/>
                    <a:pt x="2537" y="6621"/>
                  </a:cubicBezTo>
                  <a:cubicBezTo>
                    <a:pt x="1703" y="5394"/>
                    <a:pt x="905" y="4132"/>
                    <a:pt x="1" y="2977"/>
                  </a:cubicBezTo>
                  <a:lnTo>
                    <a:pt x="1" y="2977"/>
                  </a:lnTo>
                  <a:cubicBezTo>
                    <a:pt x="834" y="4204"/>
                    <a:pt x="1572" y="5490"/>
                    <a:pt x="2382" y="6764"/>
                  </a:cubicBezTo>
                  <a:cubicBezTo>
                    <a:pt x="3168" y="8014"/>
                    <a:pt x="3989" y="9264"/>
                    <a:pt x="5001" y="10383"/>
                  </a:cubicBezTo>
                  <a:cubicBezTo>
                    <a:pt x="5501" y="10931"/>
                    <a:pt x="6061" y="11455"/>
                    <a:pt x="6668" y="11907"/>
                  </a:cubicBezTo>
                  <a:cubicBezTo>
                    <a:pt x="7275" y="12348"/>
                    <a:pt x="7918" y="12741"/>
                    <a:pt x="8573" y="13098"/>
                  </a:cubicBezTo>
                  <a:cubicBezTo>
                    <a:pt x="9883" y="13812"/>
                    <a:pt x="11192" y="14491"/>
                    <a:pt x="12276" y="15443"/>
                  </a:cubicBezTo>
                  <a:lnTo>
                    <a:pt x="12705" y="15836"/>
                  </a:lnTo>
                  <a:lnTo>
                    <a:pt x="12645" y="15253"/>
                  </a:lnTo>
                  <a:cubicBezTo>
                    <a:pt x="12502" y="13907"/>
                    <a:pt x="12645" y="12538"/>
                    <a:pt x="13097" y="11264"/>
                  </a:cubicBezTo>
                  <a:cubicBezTo>
                    <a:pt x="13538" y="9978"/>
                    <a:pt x="14252" y="8811"/>
                    <a:pt x="14967" y="7633"/>
                  </a:cubicBezTo>
                  <a:cubicBezTo>
                    <a:pt x="15693" y="6454"/>
                    <a:pt x="16455" y="5275"/>
                    <a:pt x="17027" y="4013"/>
                  </a:cubicBezTo>
                  <a:cubicBezTo>
                    <a:pt x="17574" y="2751"/>
                    <a:pt x="18027" y="1382"/>
                    <a:pt x="17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8"/>
            <p:cNvSpPr/>
            <p:nvPr/>
          </p:nvSpPr>
          <p:spPr>
            <a:xfrm>
              <a:off x="-67875" y="4054800"/>
              <a:ext cx="89325" cy="96750"/>
            </a:xfrm>
            <a:custGeom>
              <a:avLst/>
              <a:gdLst/>
              <a:ahLst/>
              <a:cxnLst/>
              <a:rect l="l" t="t" r="r" b="b"/>
              <a:pathLst>
                <a:path w="3573" h="3870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55"/>
                    <a:pt x="274" y="1286"/>
                    <a:pt x="512" y="1905"/>
                  </a:cubicBezTo>
                  <a:cubicBezTo>
                    <a:pt x="774" y="2513"/>
                    <a:pt x="1096" y="3096"/>
                    <a:pt x="1477" y="3644"/>
                  </a:cubicBezTo>
                  <a:lnTo>
                    <a:pt x="1632" y="3870"/>
                  </a:lnTo>
                  <a:lnTo>
                    <a:pt x="1822" y="3691"/>
                  </a:lnTo>
                  <a:cubicBezTo>
                    <a:pt x="2227" y="3298"/>
                    <a:pt x="2560" y="2870"/>
                    <a:pt x="2858" y="2405"/>
                  </a:cubicBezTo>
                  <a:cubicBezTo>
                    <a:pt x="3013" y="2179"/>
                    <a:pt x="3144" y="1929"/>
                    <a:pt x="3263" y="1691"/>
                  </a:cubicBezTo>
                  <a:cubicBezTo>
                    <a:pt x="3382" y="1441"/>
                    <a:pt x="3501" y="1191"/>
                    <a:pt x="3572" y="929"/>
                  </a:cubicBezTo>
                  <a:lnTo>
                    <a:pt x="3572" y="929"/>
                  </a:lnTo>
                  <a:lnTo>
                    <a:pt x="3096" y="1584"/>
                  </a:lnTo>
                  <a:lnTo>
                    <a:pt x="3096" y="1584"/>
                  </a:lnTo>
                  <a:cubicBezTo>
                    <a:pt x="2953" y="1798"/>
                    <a:pt x="2775" y="2001"/>
                    <a:pt x="2608" y="2215"/>
                  </a:cubicBezTo>
                  <a:cubicBezTo>
                    <a:pt x="2323" y="2549"/>
                    <a:pt x="2030" y="2867"/>
                    <a:pt x="1722" y="3169"/>
                  </a:cubicBezTo>
                  <a:lnTo>
                    <a:pt x="1722" y="3169"/>
                  </a:lnTo>
                  <a:cubicBezTo>
                    <a:pt x="1417" y="2702"/>
                    <a:pt x="1126" y="2220"/>
                    <a:pt x="870" y="1739"/>
                  </a:cubicBezTo>
                  <a:cubicBezTo>
                    <a:pt x="572" y="1167"/>
                    <a:pt x="286" y="59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8"/>
            <p:cNvSpPr/>
            <p:nvPr/>
          </p:nvSpPr>
          <p:spPr>
            <a:xfrm>
              <a:off x="-90800" y="4143200"/>
              <a:ext cx="138150" cy="133375"/>
            </a:xfrm>
            <a:custGeom>
              <a:avLst/>
              <a:gdLst/>
              <a:ahLst/>
              <a:cxnLst/>
              <a:rect l="l" t="t" r="r" b="b"/>
              <a:pathLst>
                <a:path w="5526" h="5335" extrusionOk="0">
                  <a:moveTo>
                    <a:pt x="1" y="0"/>
                  </a:moveTo>
                  <a:cubicBezTo>
                    <a:pt x="132" y="453"/>
                    <a:pt x="310" y="882"/>
                    <a:pt x="489" y="1310"/>
                  </a:cubicBezTo>
                  <a:cubicBezTo>
                    <a:pt x="667" y="1739"/>
                    <a:pt x="846" y="2179"/>
                    <a:pt x="1060" y="2596"/>
                  </a:cubicBezTo>
                  <a:cubicBezTo>
                    <a:pt x="1453" y="3441"/>
                    <a:pt x="1918" y="4275"/>
                    <a:pt x="2406" y="5061"/>
                  </a:cubicBezTo>
                  <a:lnTo>
                    <a:pt x="2572" y="5334"/>
                  </a:lnTo>
                  <a:lnTo>
                    <a:pt x="2763" y="5096"/>
                  </a:lnTo>
                  <a:cubicBezTo>
                    <a:pt x="3322" y="4418"/>
                    <a:pt x="3858" y="3715"/>
                    <a:pt x="4311" y="2989"/>
                  </a:cubicBezTo>
                  <a:cubicBezTo>
                    <a:pt x="4549" y="2620"/>
                    <a:pt x="4763" y="2251"/>
                    <a:pt x="4966" y="1858"/>
                  </a:cubicBezTo>
                  <a:cubicBezTo>
                    <a:pt x="5168" y="1477"/>
                    <a:pt x="5358" y="1084"/>
                    <a:pt x="5525" y="679"/>
                  </a:cubicBezTo>
                  <a:lnTo>
                    <a:pt x="5525" y="679"/>
                  </a:lnTo>
                  <a:cubicBezTo>
                    <a:pt x="5287" y="1048"/>
                    <a:pt x="5049" y="1417"/>
                    <a:pt x="4787" y="1763"/>
                  </a:cubicBezTo>
                  <a:cubicBezTo>
                    <a:pt x="4537" y="2120"/>
                    <a:pt x="4287" y="2453"/>
                    <a:pt x="4037" y="2798"/>
                  </a:cubicBezTo>
                  <a:cubicBezTo>
                    <a:pt x="3578" y="3403"/>
                    <a:pt x="3110" y="3990"/>
                    <a:pt x="2633" y="4566"/>
                  </a:cubicBezTo>
                  <a:lnTo>
                    <a:pt x="2633" y="4566"/>
                  </a:lnTo>
                  <a:cubicBezTo>
                    <a:pt x="2202" y="3867"/>
                    <a:pt x="1781" y="3159"/>
                    <a:pt x="1370" y="24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8"/>
            <p:cNvSpPr/>
            <p:nvPr/>
          </p:nvSpPr>
          <p:spPr>
            <a:xfrm>
              <a:off x="-80675" y="4247375"/>
              <a:ext cx="136350" cy="111050"/>
            </a:xfrm>
            <a:custGeom>
              <a:avLst/>
              <a:gdLst/>
              <a:ahLst/>
              <a:cxnLst/>
              <a:rect l="l" t="t" r="r" b="b"/>
              <a:pathLst>
                <a:path w="5454" h="4442" extrusionOk="0">
                  <a:moveTo>
                    <a:pt x="5453" y="1"/>
                  </a:moveTo>
                  <a:lnTo>
                    <a:pt x="5453" y="1"/>
                  </a:lnTo>
                  <a:cubicBezTo>
                    <a:pt x="4942" y="691"/>
                    <a:pt x="4430" y="1358"/>
                    <a:pt x="3894" y="2013"/>
                  </a:cubicBezTo>
                  <a:cubicBezTo>
                    <a:pt x="3632" y="2358"/>
                    <a:pt x="3358" y="2668"/>
                    <a:pt x="3096" y="2989"/>
                  </a:cubicBezTo>
                  <a:lnTo>
                    <a:pt x="2449" y="3758"/>
                  </a:lnTo>
                  <a:lnTo>
                    <a:pt x="2449" y="3758"/>
                  </a:lnTo>
                  <a:lnTo>
                    <a:pt x="1310" y="2382"/>
                  </a:lnTo>
                  <a:cubicBezTo>
                    <a:pt x="870" y="1858"/>
                    <a:pt x="441" y="1322"/>
                    <a:pt x="0" y="810"/>
                  </a:cubicBezTo>
                  <a:lnTo>
                    <a:pt x="0" y="810"/>
                  </a:lnTo>
                  <a:cubicBezTo>
                    <a:pt x="298" y="1429"/>
                    <a:pt x="655" y="2013"/>
                    <a:pt x="1036" y="2572"/>
                  </a:cubicBezTo>
                  <a:cubicBezTo>
                    <a:pt x="1405" y="3156"/>
                    <a:pt x="1822" y="3703"/>
                    <a:pt x="2263" y="4239"/>
                  </a:cubicBezTo>
                  <a:lnTo>
                    <a:pt x="2417" y="4442"/>
                  </a:lnTo>
                  <a:lnTo>
                    <a:pt x="2596" y="4239"/>
                  </a:lnTo>
                  <a:cubicBezTo>
                    <a:pt x="2894" y="3930"/>
                    <a:pt x="3167" y="3584"/>
                    <a:pt x="3429" y="3263"/>
                  </a:cubicBezTo>
                  <a:cubicBezTo>
                    <a:pt x="3703" y="2930"/>
                    <a:pt x="3953" y="2596"/>
                    <a:pt x="4191" y="2239"/>
                  </a:cubicBezTo>
                  <a:cubicBezTo>
                    <a:pt x="4680" y="1525"/>
                    <a:pt x="5120" y="786"/>
                    <a:pt x="5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8"/>
            <p:cNvSpPr/>
            <p:nvPr/>
          </p:nvSpPr>
          <p:spPr>
            <a:xfrm>
              <a:off x="164900" y="4391450"/>
              <a:ext cx="61025" cy="77100"/>
            </a:xfrm>
            <a:custGeom>
              <a:avLst/>
              <a:gdLst/>
              <a:ahLst/>
              <a:cxnLst/>
              <a:rect l="l" t="t" r="r" b="b"/>
              <a:pathLst>
                <a:path w="2441" h="3084" extrusionOk="0">
                  <a:moveTo>
                    <a:pt x="631" y="0"/>
                  </a:moveTo>
                  <a:lnTo>
                    <a:pt x="631" y="0"/>
                  </a:lnTo>
                  <a:cubicBezTo>
                    <a:pt x="441" y="441"/>
                    <a:pt x="310" y="893"/>
                    <a:pt x="191" y="1358"/>
                  </a:cubicBezTo>
                  <a:cubicBezTo>
                    <a:pt x="95" y="1810"/>
                    <a:pt x="36" y="2274"/>
                    <a:pt x="12" y="2751"/>
                  </a:cubicBezTo>
                  <a:lnTo>
                    <a:pt x="0" y="3084"/>
                  </a:lnTo>
                  <a:lnTo>
                    <a:pt x="0" y="3084"/>
                  </a:lnTo>
                  <a:lnTo>
                    <a:pt x="310" y="2989"/>
                  </a:lnTo>
                  <a:cubicBezTo>
                    <a:pt x="691" y="2870"/>
                    <a:pt x="1084" y="2739"/>
                    <a:pt x="1441" y="2548"/>
                  </a:cubicBezTo>
                  <a:cubicBezTo>
                    <a:pt x="1798" y="2346"/>
                    <a:pt x="2143" y="2120"/>
                    <a:pt x="2441" y="1846"/>
                  </a:cubicBezTo>
                  <a:lnTo>
                    <a:pt x="2441" y="1846"/>
                  </a:lnTo>
                  <a:cubicBezTo>
                    <a:pt x="2048" y="1989"/>
                    <a:pt x="1679" y="2108"/>
                    <a:pt x="1310" y="2227"/>
                  </a:cubicBezTo>
                  <a:lnTo>
                    <a:pt x="502" y="2465"/>
                  </a:lnTo>
                  <a:lnTo>
                    <a:pt x="502" y="2465"/>
                  </a:lnTo>
                  <a:cubicBezTo>
                    <a:pt x="528" y="2112"/>
                    <a:pt x="553" y="1761"/>
                    <a:pt x="572" y="1417"/>
                  </a:cubicBezTo>
                  <a:cubicBezTo>
                    <a:pt x="607" y="941"/>
                    <a:pt x="631" y="476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8"/>
            <p:cNvSpPr/>
            <p:nvPr/>
          </p:nvSpPr>
          <p:spPr>
            <a:xfrm>
              <a:off x="119050" y="4444725"/>
              <a:ext cx="83075" cy="98250"/>
            </a:xfrm>
            <a:custGeom>
              <a:avLst/>
              <a:gdLst/>
              <a:ahLst/>
              <a:cxnLst/>
              <a:rect l="l" t="t" r="r" b="b"/>
              <a:pathLst>
                <a:path w="3323" h="3930" extrusionOk="0">
                  <a:moveTo>
                    <a:pt x="239" y="0"/>
                  </a:moveTo>
                  <a:cubicBezTo>
                    <a:pt x="108" y="596"/>
                    <a:pt x="48" y="1203"/>
                    <a:pt x="36" y="1810"/>
                  </a:cubicBezTo>
                  <a:cubicBezTo>
                    <a:pt x="1" y="2417"/>
                    <a:pt x="36" y="3013"/>
                    <a:pt x="96" y="3632"/>
                  </a:cubicBezTo>
                  <a:lnTo>
                    <a:pt x="120" y="3930"/>
                  </a:lnTo>
                  <a:lnTo>
                    <a:pt x="405" y="3822"/>
                  </a:lnTo>
                  <a:cubicBezTo>
                    <a:pt x="941" y="3632"/>
                    <a:pt x="1453" y="3394"/>
                    <a:pt x="1953" y="3108"/>
                  </a:cubicBezTo>
                  <a:cubicBezTo>
                    <a:pt x="2441" y="2822"/>
                    <a:pt x="2906" y="2477"/>
                    <a:pt x="3322" y="2096"/>
                  </a:cubicBezTo>
                  <a:lnTo>
                    <a:pt x="3322" y="2096"/>
                  </a:lnTo>
                  <a:cubicBezTo>
                    <a:pt x="2798" y="2346"/>
                    <a:pt x="2287" y="2572"/>
                    <a:pt x="1786" y="2798"/>
                  </a:cubicBezTo>
                  <a:cubicBezTo>
                    <a:pt x="1367" y="2964"/>
                    <a:pt x="947" y="3138"/>
                    <a:pt x="521" y="3294"/>
                  </a:cubicBezTo>
                  <a:lnTo>
                    <a:pt x="521" y="3294"/>
                  </a:lnTo>
                  <a:cubicBezTo>
                    <a:pt x="477" y="2795"/>
                    <a:pt x="445" y="2297"/>
                    <a:pt x="405" y="1798"/>
                  </a:cubicBezTo>
                  <a:cubicBezTo>
                    <a:pt x="358" y="1203"/>
                    <a:pt x="310" y="608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8"/>
            <p:cNvSpPr/>
            <p:nvPr/>
          </p:nvSpPr>
          <p:spPr>
            <a:xfrm>
              <a:off x="-177425" y="4447700"/>
              <a:ext cx="64625" cy="80700"/>
            </a:xfrm>
            <a:custGeom>
              <a:avLst/>
              <a:gdLst/>
              <a:ahLst/>
              <a:cxnLst/>
              <a:rect l="l" t="t" r="r" b="b"/>
              <a:pathLst>
                <a:path w="2585" h="3228" extrusionOk="0">
                  <a:moveTo>
                    <a:pt x="2204" y="1"/>
                  </a:moveTo>
                  <a:lnTo>
                    <a:pt x="2168" y="1405"/>
                  </a:lnTo>
                  <a:cubicBezTo>
                    <a:pt x="2159" y="1730"/>
                    <a:pt x="2151" y="2056"/>
                    <a:pt x="2135" y="2381"/>
                  </a:cubicBezTo>
                  <a:lnTo>
                    <a:pt x="2135" y="2381"/>
                  </a:lnTo>
                  <a:cubicBezTo>
                    <a:pt x="1857" y="2192"/>
                    <a:pt x="1569" y="2007"/>
                    <a:pt x="1275" y="1822"/>
                  </a:cubicBezTo>
                  <a:cubicBezTo>
                    <a:pt x="858" y="1572"/>
                    <a:pt x="441" y="1334"/>
                    <a:pt x="1" y="1144"/>
                  </a:cubicBezTo>
                  <a:lnTo>
                    <a:pt x="1" y="1144"/>
                  </a:lnTo>
                  <a:cubicBezTo>
                    <a:pt x="322" y="1501"/>
                    <a:pt x="691" y="1810"/>
                    <a:pt x="1049" y="2108"/>
                  </a:cubicBezTo>
                  <a:cubicBezTo>
                    <a:pt x="1430" y="2406"/>
                    <a:pt x="1811" y="2691"/>
                    <a:pt x="2204" y="2977"/>
                  </a:cubicBezTo>
                  <a:lnTo>
                    <a:pt x="2561" y="3227"/>
                  </a:lnTo>
                  <a:lnTo>
                    <a:pt x="2573" y="2810"/>
                  </a:lnTo>
                  <a:cubicBezTo>
                    <a:pt x="2585" y="2334"/>
                    <a:pt x="2585" y="1858"/>
                    <a:pt x="2525" y="1382"/>
                  </a:cubicBezTo>
                  <a:cubicBezTo>
                    <a:pt x="2477" y="917"/>
                    <a:pt x="2382" y="44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8"/>
            <p:cNvSpPr/>
            <p:nvPr/>
          </p:nvSpPr>
          <p:spPr>
            <a:xfrm>
              <a:off x="-128300" y="4497700"/>
              <a:ext cx="77700" cy="93200"/>
            </a:xfrm>
            <a:custGeom>
              <a:avLst/>
              <a:gdLst/>
              <a:ahLst/>
              <a:cxnLst/>
              <a:rect l="l" t="t" r="r" b="b"/>
              <a:pathLst>
                <a:path w="3108" h="3728" extrusionOk="0">
                  <a:moveTo>
                    <a:pt x="2263" y="1"/>
                  </a:moveTo>
                  <a:lnTo>
                    <a:pt x="2263" y="1"/>
                  </a:lnTo>
                  <a:cubicBezTo>
                    <a:pt x="2346" y="572"/>
                    <a:pt x="2417" y="1132"/>
                    <a:pt x="2501" y="1703"/>
                  </a:cubicBezTo>
                  <a:cubicBezTo>
                    <a:pt x="2548" y="2141"/>
                    <a:pt x="2596" y="2594"/>
                    <a:pt x="2625" y="3045"/>
                  </a:cubicBezTo>
                  <a:lnTo>
                    <a:pt x="2625" y="3045"/>
                  </a:lnTo>
                  <a:lnTo>
                    <a:pt x="1489" y="2644"/>
                  </a:lnTo>
                  <a:cubicBezTo>
                    <a:pt x="989" y="2477"/>
                    <a:pt x="500" y="2299"/>
                    <a:pt x="0" y="2144"/>
                  </a:cubicBezTo>
                  <a:lnTo>
                    <a:pt x="0" y="2144"/>
                  </a:lnTo>
                  <a:cubicBezTo>
                    <a:pt x="429" y="2465"/>
                    <a:pt x="870" y="2727"/>
                    <a:pt x="1334" y="2977"/>
                  </a:cubicBezTo>
                  <a:cubicBezTo>
                    <a:pt x="1572" y="3096"/>
                    <a:pt x="1810" y="3204"/>
                    <a:pt x="2048" y="3311"/>
                  </a:cubicBezTo>
                  <a:cubicBezTo>
                    <a:pt x="2286" y="3430"/>
                    <a:pt x="2536" y="3513"/>
                    <a:pt x="2775" y="3608"/>
                  </a:cubicBezTo>
                  <a:lnTo>
                    <a:pt x="3108" y="3727"/>
                  </a:lnTo>
                  <a:lnTo>
                    <a:pt x="3096" y="3370"/>
                  </a:lnTo>
                  <a:cubicBezTo>
                    <a:pt x="3060" y="2787"/>
                    <a:pt x="2989" y="2203"/>
                    <a:pt x="2858" y="1644"/>
                  </a:cubicBezTo>
                  <a:cubicBezTo>
                    <a:pt x="2715" y="1072"/>
                    <a:pt x="2525" y="525"/>
                    <a:pt x="2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2" name="Google Shape;1082;p28"/>
          <p:cNvSpPr/>
          <p:nvPr/>
        </p:nvSpPr>
        <p:spPr>
          <a:xfrm rot="-2161307">
            <a:off x="1174421" y="1869817"/>
            <a:ext cx="191289" cy="492334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28"/>
          <p:cNvSpPr/>
          <p:nvPr/>
        </p:nvSpPr>
        <p:spPr>
          <a:xfrm rot="2157314">
            <a:off x="7724630" y="2908984"/>
            <a:ext cx="191296" cy="492331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4" name="Google Shape;1084;p28"/>
          <p:cNvGrpSpPr/>
          <p:nvPr/>
        </p:nvGrpSpPr>
        <p:grpSpPr>
          <a:xfrm rot="1350639">
            <a:off x="1609970" y="3908516"/>
            <a:ext cx="335945" cy="975417"/>
            <a:chOff x="1460575" y="5630575"/>
            <a:chExt cx="645350" cy="1873775"/>
          </a:xfrm>
        </p:grpSpPr>
        <p:sp>
          <p:nvSpPr>
            <p:cNvPr id="1085" name="Google Shape;1085;p28"/>
            <p:cNvSpPr/>
            <p:nvPr/>
          </p:nvSpPr>
          <p:spPr>
            <a:xfrm>
              <a:off x="1648400" y="5630575"/>
              <a:ext cx="269700" cy="175650"/>
            </a:xfrm>
            <a:custGeom>
              <a:avLst/>
              <a:gdLst/>
              <a:ahLst/>
              <a:cxnLst/>
              <a:rect l="l" t="t" r="r" b="b"/>
              <a:pathLst>
                <a:path w="10788" h="7026" extrusionOk="0">
                  <a:moveTo>
                    <a:pt x="656" y="1"/>
                  </a:moveTo>
                  <a:cubicBezTo>
                    <a:pt x="287" y="1"/>
                    <a:pt x="1" y="298"/>
                    <a:pt x="1" y="656"/>
                  </a:cubicBezTo>
                  <a:lnTo>
                    <a:pt x="1" y="6371"/>
                  </a:lnTo>
                  <a:cubicBezTo>
                    <a:pt x="1" y="6740"/>
                    <a:pt x="298" y="7025"/>
                    <a:pt x="656" y="7025"/>
                  </a:cubicBezTo>
                  <a:lnTo>
                    <a:pt x="10133" y="7025"/>
                  </a:lnTo>
                  <a:cubicBezTo>
                    <a:pt x="10490" y="7025"/>
                    <a:pt x="10776" y="6740"/>
                    <a:pt x="10788" y="6371"/>
                  </a:cubicBezTo>
                  <a:lnTo>
                    <a:pt x="10788" y="656"/>
                  </a:lnTo>
                  <a:cubicBezTo>
                    <a:pt x="10788" y="275"/>
                    <a:pt x="10490" y="1"/>
                    <a:pt x="10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8"/>
            <p:cNvSpPr/>
            <p:nvPr/>
          </p:nvSpPr>
          <p:spPr>
            <a:xfrm>
              <a:off x="1460575" y="5806500"/>
              <a:ext cx="645350" cy="1697850"/>
            </a:xfrm>
            <a:custGeom>
              <a:avLst/>
              <a:gdLst/>
              <a:ahLst/>
              <a:cxnLst/>
              <a:rect l="l" t="t" r="r" b="b"/>
              <a:pathLst>
                <a:path w="25814" h="67914" extrusionOk="0">
                  <a:moveTo>
                    <a:pt x="8597" y="0"/>
                  </a:moveTo>
                  <a:lnTo>
                    <a:pt x="8597" y="512"/>
                  </a:lnTo>
                  <a:cubicBezTo>
                    <a:pt x="8597" y="941"/>
                    <a:pt x="8347" y="1322"/>
                    <a:pt x="7942" y="1489"/>
                  </a:cubicBezTo>
                  <a:cubicBezTo>
                    <a:pt x="3275" y="3441"/>
                    <a:pt x="1" y="8037"/>
                    <a:pt x="1" y="13407"/>
                  </a:cubicBezTo>
                  <a:lnTo>
                    <a:pt x="1" y="63651"/>
                  </a:lnTo>
                  <a:lnTo>
                    <a:pt x="132" y="63651"/>
                  </a:lnTo>
                  <a:cubicBezTo>
                    <a:pt x="132" y="66008"/>
                    <a:pt x="2192" y="67913"/>
                    <a:pt x="4704" y="67913"/>
                  </a:cubicBezTo>
                  <a:cubicBezTo>
                    <a:pt x="6359" y="67913"/>
                    <a:pt x="7800" y="67092"/>
                    <a:pt x="8597" y="65866"/>
                  </a:cubicBezTo>
                  <a:cubicBezTo>
                    <a:pt x="9407" y="67092"/>
                    <a:pt x="10848" y="67913"/>
                    <a:pt x="12503" y="67913"/>
                  </a:cubicBezTo>
                  <a:cubicBezTo>
                    <a:pt x="14550" y="67913"/>
                    <a:pt x="16301" y="66639"/>
                    <a:pt x="16872" y="64901"/>
                  </a:cubicBezTo>
                  <a:cubicBezTo>
                    <a:pt x="17456" y="66639"/>
                    <a:pt x="19182" y="67913"/>
                    <a:pt x="21254" y="67913"/>
                  </a:cubicBezTo>
                  <a:cubicBezTo>
                    <a:pt x="23778" y="67913"/>
                    <a:pt x="25814" y="66008"/>
                    <a:pt x="25814" y="63651"/>
                  </a:cubicBezTo>
                  <a:lnTo>
                    <a:pt x="25814" y="13407"/>
                  </a:lnTo>
                  <a:cubicBezTo>
                    <a:pt x="25814" y="8037"/>
                    <a:pt x="22540" y="3441"/>
                    <a:pt x="17872" y="1489"/>
                  </a:cubicBezTo>
                  <a:cubicBezTo>
                    <a:pt x="17467" y="1310"/>
                    <a:pt x="17206" y="941"/>
                    <a:pt x="17206" y="512"/>
                  </a:cubicBezTo>
                  <a:lnTo>
                    <a:pt x="17206" y="0"/>
                  </a:lnTo>
                  <a:close/>
                </a:path>
              </a:pathLst>
            </a:custGeom>
            <a:solidFill>
              <a:srgbClr val="25BF7C">
                <a:alpha val="5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7" name="Google Shape;1087;p28"/>
          <p:cNvSpPr/>
          <p:nvPr/>
        </p:nvSpPr>
        <p:spPr>
          <a:xfrm rot="-2318269">
            <a:off x="1355554" y="3677055"/>
            <a:ext cx="142847" cy="302812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4"/>
          <a:stretch/>
        </p:blipFill>
        <p:spPr>
          <a:xfrm>
            <a:off x="69082" y="372066"/>
            <a:ext cx="5410401" cy="2741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746" r="16067"/>
          <a:stretch/>
        </p:blipFill>
        <p:spPr>
          <a:xfrm>
            <a:off x="0" y="2784245"/>
            <a:ext cx="4969883" cy="23156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425" name="Google Shape;2425;p64"/>
          <p:cNvGrpSpPr/>
          <p:nvPr/>
        </p:nvGrpSpPr>
        <p:grpSpPr>
          <a:xfrm rot="5400000">
            <a:off x="6171463" y="2158435"/>
            <a:ext cx="1262885" cy="3666041"/>
            <a:chOff x="2736925" y="5478175"/>
            <a:chExt cx="645350" cy="1873775"/>
          </a:xfrm>
        </p:grpSpPr>
        <p:sp>
          <p:nvSpPr>
            <p:cNvPr id="2426" name="Google Shape;2426;p64"/>
            <p:cNvSpPr/>
            <p:nvPr/>
          </p:nvSpPr>
          <p:spPr>
            <a:xfrm>
              <a:off x="2924750" y="5478175"/>
              <a:ext cx="269700" cy="175650"/>
            </a:xfrm>
            <a:custGeom>
              <a:avLst/>
              <a:gdLst/>
              <a:ahLst/>
              <a:cxnLst/>
              <a:rect l="l" t="t" r="r" b="b"/>
              <a:pathLst>
                <a:path w="10788" h="7026" extrusionOk="0">
                  <a:moveTo>
                    <a:pt x="656" y="1"/>
                  </a:moveTo>
                  <a:cubicBezTo>
                    <a:pt x="287" y="1"/>
                    <a:pt x="1" y="298"/>
                    <a:pt x="1" y="656"/>
                  </a:cubicBezTo>
                  <a:lnTo>
                    <a:pt x="1" y="6371"/>
                  </a:lnTo>
                  <a:cubicBezTo>
                    <a:pt x="1" y="6740"/>
                    <a:pt x="298" y="7025"/>
                    <a:pt x="656" y="7025"/>
                  </a:cubicBezTo>
                  <a:lnTo>
                    <a:pt x="10133" y="7025"/>
                  </a:lnTo>
                  <a:cubicBezTo>
                    <a:pt x="10490" y="7025"/>
                    <a:pt x="10776" y="6740"/>
                    <a:pt x="10788" y="6371"/>
                  </a:cubicBezTo>
                  <a:lnTo>
                    <a:pt x="10788" y="656"/>
                  </a:lnTo>
                  <a:cubicBezTo>
                    <a:pt x="10788" y="275"/>
                    <a:pt x="10490" y="1"/>
                    <a:pt x="10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64"/>
            <p:cNvSpPr/>
            <p:nvPr/>
          </p:nvSpPr>
          <p:spPr>
            <a:xfrm>
              <a:off x="2736925" y="5654100"/>
              <a:ext cx="645350" cy="1697850"/>
            </a:xfrm>
            <a:custGeom>
              <a:avLst/>
              <a:gdLst/>
              <a:ahLst/>
              <a:cxnLst/>
              <a:rect l="l" t="t" r="r" b="b"/>
              <a:pathLst>
                <a:path w="25814" h="67914" extrusionOk="0">
                  <a:moveTo>
                    <a:pt x="8597" y="0"/>
                  </a:moveTo>
                  <a:lnTo>
                    <a:pt x="8597" y="512"/>
                  </a:lnTo>
                  <a:cubicBezTo>
                    <a:pt x="8597" y="941"/>
                    <a:pt x="8347" y="1322"/>
                    <a:pt x="7942" y="1489"/>
                  </a:cubicBezTo>
                  <a:cubicBezTo>
                    <a:pt x="3275" y="3441"/>
                    <a:pt x="1" y="8037"/>
                    <a:pt x="1" y="13407"/>
                  </a:cubicBezTo>
                  <a:lnTo>
                    <a:pt x="1" y="63651"/>
                  </a:lnTo>
                  <a:lnTo>
                    <a:pt x="132" y="63651"/>
                  </a:lnTo>
                  <a:cubicBezTo>
                    <a:pt x="132" y="66008"/>
                    <a:pt x="2192" y="67913"/>
                    <a:pt x="4704" y="67913"/>
                  </a:cubicBezTo>
                  <a:cubicBezTo>
                    <a:pt x="6359" y="67913"/>
                    <a:pt x="7800" y="67092"/>
                    <a:pt x="8597" y="65866"/>
                  </a:cubicBezTo>
                  <a:cubicBezTo>
                    <a:pt x="9407" y="67092"/>
                    <a:pt x="10848" y="67913"/>
                    <a:pt x="12503" y="67913"/>
                  </a:cubicBezTo>
                  <a:cubicBezTo>
                    <a:pt x="14550" y="67913"/>
                    <a:pt x="16301" y="66639"/>
                    <a:pt x="16872" y="64901"/>
                  </a:cubicBezTo>
                  <a:cubicBezTo>
                    <a:pt x="17456" y="66639"/>
                    <a:pt x="19182" y="67913"/>
                    <a:pt x="21254" y="67913"/>
                  </a:cubicBezTo>
                  <a:cubicBezTo>
                    <a:pt x="23778" y="67913"/>
                    <a:pt x="25814" y="66008"/>
                    <a:pt x="25814" y="63651"/>
                  </a:cubicBezTo>
                  <a:lnTo>
                    <a:pt x="25814" y="13407"/>
                  </a:lnTo>
                  <a:cubicBezTo>
                    <a:pt x="25814" y="8037"/>
                    <a:pt x="22540" y="3441"/>
                    <a:pt x="17872" y="1489"/>
                  </a:cubicBezTo>
                  <a:cubicBezTo>
                    <a:pt x="17467" y="1310"/>
                    <a:pt x="17206" y="941"/>
                    <a:pt x="17206" y="512"/>
                  </a:cubicBezTo>
                  <a:lnTo>
                    <a:pt x="17206" y="0"/>
                  </a:lnTo>
                  <a:close/>
                </a:path>
              </a:pathLst>
            </a:custGeom>
            <a:solidFill>
              <a:srgbClr val="25B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28" name="Google Shape;2428;p64"/>
          <p:cNvSpPr txBox="1">
            <a:spLocks noGrp="1"/>
          </p:cNvSpPr>
          <p:nvPr>
            <p:ph type="body" idx="1"/>
          </p:nvPr>
        </p:nvSpPr>
        <p:spPr>
          <a:xfrm>
            <a:off x="5156825" y="3468088"/>
            <a:ext cx="2876100" cy="10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RECYCLE FOR YOUR FUTURE 2022</a:t>
            </a:r>
            <a:endParaRPr dirty="0"/>
          </a:p>
        </p:txBody>
      </p:sp>
      <p:grpSp>
        <p:nvGrpSpPr>
          <p:cNvPr id="2429" name="Google Shape;2429;p64"/>
          <p:cNvGrpSpPr/>
          <p:nvPr/>
        </p:nvGrpSpPr>
        <p:grpSpPr>
          <a:xfrm rot="1865779">
            <a:off x="8101127" y="3572119"/>
            <a:ext cx="923583" cy="1871813"/>
            <a:chOff x="1803775" y="5029925"/>
            <a:chExt cx="655775" cy="1329050"/>
          </a:xfrm>
        </p:grpSpPr>
        <p:sp>
          <p:nvSpPr>
            <p:cNvPr id="2430" name="Google Shape;2430;p64"/>
            <p:cNvSpPr/>
            <p:nvPr/>
          </p:nvSpPr>
          <p:spPr>
            <a:xfrm>
              <a:off x="1955600" y="5030950"/>
              <a:ext cx="183975" cy="658600"/>
            </a:xfrm>
            <a:custGeom>
              <a:avLst/>
              <a:gdLst/>
              <a:ahLst/>
              <a:cxnLst/>
              <a:rect l="l" t="t" r="r" b="b"/>
              <a:pathLst>
                <a:path w="7359" h="26344" extrusionOk="0">
                  <a:moveTo>
                    <a:pt x="2447" y="1"/>
                  </a:moveTo>
                  <a:cubicBezTo>
                    <a:pt x="2378" y="1"/>
                    <a:pt x="2308" y="6"/>
                    <a:pt x="2238" y="19"/>
                  </a:cubicBezTo>
                  <a:cubicBezTo>
                    <a:pt x="1441" y="138"/>
                    <a:pt x="988" y="959"/>
                    <a:pt x="714" y="1709"/>
                  </a:cubicBezTo>
                  <a:cubicBezTo>
                    <a:pt x="12" y="3769"/>
                    <a:pt x="0" y="6031"/>
                    <a:pt x="655" y="8079"/>
                  </a:cubicBezTo>
                  <a:cubicBezTo>
                    <a:pt x="1107" y="9448"/>
                    <a:pt x="1846" y="10722"/>
                    <a:pt x="2262" y="12103"/>
                  </a:cubicBezTo>
                  <a:cubicBezTo>
                    <a:pt x="3131" y="14925"/>
                    <a:pt x="2631" y="18045"/>
                    <a:pt x="3572" y="20855"/>
                  </a:cubicBezTo>
                  <a:cubicBezTo>
                    <a:pt x="3822" y="21640"/>
                    <a:pt x="5763" y="26343"/>
                    <a:pt x="5763" y="26343"/>
                  </a:cubicBezTo>
                  <a:cubicBezTo>
                    <a:pt x="5763" y="26343"/>
                    <a:pt x="5977" y="23295"/>
                    <a:pt x="6227" y="22533"/>
                  </a:cubicBezTo>
                  <a:cubicBezTo>
                    <a:pt x="6882" y="20462"/>
                    <a:pt x="7358" y="18247"/>
                    <a:pt x="6858" y="16092"/>
                  </a:cubicBezTo>
                  <a:cubicBezTo>
                    <a:pt x="6620" y="15020"/>
                    <a:pt x="6144" y="14008"/>
                    <a:pt x="5834" y="12949"/>
                  </a:cubicBezTo>
                  <a:cubicBezTo>
                    <a:pt x="5120" y="10603"/>
                    <a:pt x="5179" y="8079"/>
                    <a:pt x="5167" y="5626"/>
                  </a:cubicBezTo>
                  <a:cubicBezTo>
                    <a:pt x="5167" y="3841"/>
                    <a:pt x="5036" y="1852"/>
                    <a:pt x="3739" y="614"/>
                  </a:cubicBezTo>
                  <a:cubicBezTo>
                    <a:pt x="3385" y="271"/>
                    <a:pt x="2923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64"/>
            <p:cNvSpPr/>
            <p:nvPr/>
          </p:nvSpPr>
          <p:spPr>
            <a:xfrm>
              <a:off x="2114250" y="5235650"/>
              <a:ext cx="231000" cy="585750"/>
            </a:xfrm>
            <a:custGeom>
              <a:avLst/>
              <a:gdLst/>
              <a:ahLst/>
              <a:cxnLst/>
              <a:rect l="l" t="t" r="r" b="b"/>
              <a:pathLst>
                <a:path w="9240" h="23430" extrusionOk="0">
                  <a:moveTo>
                    <a:pt x="7573" y="1"/>
                  </a:moveTo>
                  <a:cubicBezTo>
                    <a:pt x="7215" y="1"/>
                    <a:pt x="6845" y="121"/>
                    <a:pt x="6549" y="332"/>
                  </a:cubicBezTo>
                  <a:cubicBezTo>
                    <a:pt x="6013" y="701"/>
                    <a:pt x="5667" y="1296"/>
                    <a:pt x="5417" y="1891"/>
                  </a:cubicBezTo>
                  <a:cubicBezTo>
                    <a:pt x="3715" y="5785"/>
                    <a:pt x="4584" y="10476"/>
                    <a:pt x="2643" y="14274"/>
                  </a:cubicBezTo>
                  <a:cubicBezTo>
                    <a:pt x="2286" y="14988"/>
                    <a:pt x="1822" y="15643"/>
                    <a:pt x="1465" y="16369"/>
                  </a:cubicBezTo>
                  <a:cubicBezTo>
                    <a:pt x="857" y="17572"/>
                    <a:pt x="0" y="21299"/>
                    <a:pt x="274" y="23430"/>
                  </a:cubicBezTo>
                  <a:cubicBezTo>
                    <a:pt x="1167" y="21251"/>
                    <a:pt x="2346" y="18858"/>
                    <a:pt x="3548" y="16810"/>
                  </a:cubicBezTo>
                  <a:cubicBezTo>
                    <a:pt x="5834" y="12976"/>
                    <a:pt x="7572" y="8821"/>
                    <a:pt x="8715" y="4511"/>
                  </a:cubicBezTo>
                  <a:cubicBezTo>
                    <a:pt x="9001" y="3451"/>
                    <a:pt x="9239" y="2332"/>
                    <a:pt x="8966" y="1260"/>
                  </a:cubicBezTo>
                  <a:cubicBezTo>
                    <a:pt x="8870" y="879"/>
                    <a:pt x="8692" y="486"/>
                    <a:pt x="8370" y="248"/>
                  </a:cubicBezTo>
                  <a:cubicBezTo>
                    <a:pt x="8142" y="78"/>
                    <a:pt x="7861" y="1"/>
                    <a:pt x="75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64"/>
            <p:cNvSpPr/>
            <p:nvPr/>
          </p:nvSpPr>
          <p:spPr>
            <a:xfrm>
              <a:off x="2142525" y="5476450"/>
              <a:ext cx="239625" cy="558375"/>
            </a:xfrm>
            <a:custGeom>
              <a:avLst/>
              <a:gdLst/>
              <a:ahLst/>
              <a:cxnLst/>
              <a:rect l="l" t="t" r="r" b="b"/>
              <a:pathLst>
                <a:path w="9585" h="22335" extrusionOk="0">
                  <a:moveTo>
                    <a:pt x="8295" y="0"/>
                  </a:moveTo>
                  <a:cubicBezTo>
                    <a:pt x="7885" y="0"/>
                    <a:pt x="7450" y="190"/>
                    <a:pt x="7120" y="475"/>
                  </a:cubicBezTo>
                  <a:cubicBezTo>
                    <a:pt x="5120" y="2201"/>
                    <a:pt x="6096" y="5952"/>
                    <a:pt x="4025" y="7607"/>
                  </a:cubicBezTo>
                  <a:cubicBezTo>
                    <a:pt x="3655" y="7904"/>
                    <a:pt x="3227" y="8095"/>
                    <a:pt x="2882" y="8404"/>
                  </a:cubicBezTo>
                  <a:cubicBezTo>
                    <a:pt x="2048" y="9130"/>
                    <a:pt x="1810" y="10309"/>
                    <a:pt x="1762" y="11428"/>
                  </a:cubicBezTo>
                  <a:cubicBezTo>
                    <a:pt x="1727" y="12524"/>
                    <a:pt x="1822" y="13655"/>
                    <a:pt x="1465" y="14703"/>
                  </a:cubicBezTo>
                  <a:cubicBezTo>
                    <a:pt x="1286" y="15226"/>
                    <a:pt x="1012" y="15703"/>
                    <a:pt x="798" y="16203"/>
                  </a:cubicBezTo>
                  <a:cubicBezTo>
                    <a:pt x="12" y="18048"/>
                    <a:pt x="0" y="20406"/>
                    <a:pt x="417" y="22335"/>
                  </a:cubicBezTo>
                  <a:cubicBezTo>
                    <a:pt x="572" y="19632"/>
                    <a:pt x="2155" y="17393"/>
                    <a:pt x="3477" y="15131"/>
                  </a:cubicBezTo>
                  <a:cubicBezTo>
                    <a:pt x="5156" y="12286"/>
                    <a:pt x="6453" y="9226"/>
                    <a:pt x="7739" y="6178"/>
                  </a:cubicBezTo>
                  <a:cubicBezTo>
                    <a:pt x="8251" y="4940"/>
                    <a:pt x="8775" y="3701"/>
                    <a:pt x="9192" y="2415"/>
                  </a:cubicBezTo>
                  <a:cubicBezTo>
                    <a:pt x="9442" y="1641"/>
                    <a:pt x="9585" y="653"/>
                    <a:pt x="8930" y="189"/>
                  </a:cubicBezTo>
                  <a:cubicBezTo>
                    <a:pt x="8740" y="58"/>
                    <a:pt x="8521" y="0"/>
                    <a:pt x="82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64"/>
            <p:cNvSpPr/>
            <p:nvPr/>
          </p:nvSpPr>
          <p:spPr>
            <a:xfrm>
              <a:off x="2187475" y="5688250"/>
              <a:ext cx="272075" cy="546300"/>
            </a:xfrm>
            <a:custGeom>
              <a:avLst/>
              <a:gdLst/>
              <a:ahLst/>
              <a:cxnLst/>
              <a:rect l="l" t="t" r="r" b="b"/>
              <a:pathLst>
                <a:path w="10883" h="21852" extrusionOk="0">
                  <a:moveTo>
                    <a:pt x="9750" y="1"/>
                  </a:moveTo>
                  <a:cubicBezTo>
                    <a:pt x="9429" y="1"/>
                    <a:pt x="9097" y="124"/>
                    <a:pt x="8823" y="289"/>
                  </a:cubicBezTo>
                  <a:cubicBezTo>
                    <a:pt x="7382" y="1182"/>
                    <a:pt x="6965" y="3075"/>
                    <a:pt x="5941" y="4433"/>
                  </a:cubicBezTo>
                  <a:cubicBezTo>
                    <a:pt x="5417" y="5123"/>
                    <a:pt x="4715" y="5707"/>
                    <a:pt x="4310" y="6481"/>
                  </a:cubicBezTo>
                  <a:cubicBezTo>
                    <a:pt x="3751" y="7588"/>
                    <a:pt x="3881" y="8874"/>
                    <a:pt x="3774" y="10112"/>
                  </a:cubicBezTo>
                  <a:cubicBezTo>
                    <a:pt x="3751" y="10422"/>
                    <a:pt x="3703" y="10743"/>
                    <a:pt x="3560" y="11017"/>
                  </a:cubicBezTo>
                  <a:cubicBezTo>
                    <a:pt x="3358" y="11374"/>
                    <a:pt x="3000" y="11612"/>
                    <a:pt x="2727" y="11898"/>
                  </a:cubicBezTo>
                  <a:cubicBezTo>
                    <a:pt x="1798" y="12850"/>
                    <a:pt x="1655" y="14279"/>
                    <a:pt x="1488" y="15601"/>
                  </a:cubicBezTo>
                  <a:cubicBezTo>
                    <a:pt x="1357" y="16732"/>
                    <a:pt x="1143" y="17851"/>
                    <a:pt x="905" y="18958"/>
                  </a:cubicBezTo>
                  <a:cubicBezTo>
                    <a:pt x="738" y="19673"/>
                    <a:pt x="0" y="21232"/>
                    <a:pt x="369" y="21852"/>
                  </a:cubicBezTo>
                  <a:cubicBezTo>
                    <a:pt x="2941" y="15696"/>
                    <a:pt x="6489" y="10279"/>
                    <a:pt x="9751" y="4457"/>
                  </a:cubicBezTo>
                  <a:cubicBezTo>
                    <a:pt x="10239" y="3576"/>
                    <a:pt x="10716" y="2671"/>
                    <a:pt x="10823" y="1671"/>
                  </a:cubicBezTo>
                  <a:cubicBezTo>
                    <a:pt x="10882" y="1075"/>
                    <a:pt x="10739" y="397"/>
                    <a:pt x="10228" y="111"/>
                  </a:cubicBezTo>
                  <a:cubicBezTo>
                    <a:pt x="10078" y="34"/>
                    <a:pt x="9915" y="1"/>
                    <a:pt x="97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64"/>
            <p:cNvSpPr/>
            <p:nvPr/>
          </p:nvSpPr>
          <p:spPr>
            <a:xfrm>
              <a:off x="1875225" y="5439475"/>
              <a:ext cx="275350" cy="581350"/>
            </a:xfrm>
            <a:custGeom>
              <a:avLst/>
              <a:gdLst/>
              <a:ahLst/>
              <a:cxnLst/>
              <a:rect l="l" t="t" r="r" b="b"/>
              <a:pathLst>
                <a:path w="11014" h="23254" extrusionOk="0">
                  <a:moveTo>
                    <a:pt x="1532" y="0"/>
                  </a:moveTo>
                  <a:cubicBezTo>
                    <a:pt x="1396" y="0"/>
                    <a:pt x="1258" y="23"/>
                    <a:pt x="1120" y="72"/>
                  </a:cubicBezTo>
                  <a:cubicBezTo>
                    <a:pt x="167" y="418"/>
                    <a:pt x="0" y="1668"/>
                    <a:pt x="72" y="2668"/>
                  </a:cubicBezTo>
                  <a:cubicBezTo>
                    <a:pt x="405" y="6859"/>
                    <a:pt x="2215" y="10836"/>
                    <a:pt x="4501" y="14396"/>
                  </a:cubicBezTo>
                  <a:cubicBezTo>
                    <a:pt x="6465" y="17444"/>
                    <a:pt x="8692" y="20456"/>
                    <a:pt x="11014" y="23254"/>
                  </a:cubicBezTo>
                  <a:cubicBezTo>
                    <a:pt x="10966" y="22111"/>
                    <a:pt x="9954" y="20718"/>
                    <a:pt x="9335" y="19801"/>
                  </a:cubicBezTo>
                  <a:cubicBezTo>
                    <a:pt x="8763" y="18968"/>
                    <a:pt x="8132" y="18158"/>
                    <a:pt x="7906" y="17182"/>
                  </a:cubicBezTo>
                  <a:cubicBezTo>
                    <a:pt x="7632" y="15967"/>
                    <a:pt x="8073" y="14598"/>
                    <a:pt x="7454" y="13515"/>
                  </a:cubicBezTo>
                  <a:cubicBezTo>
                    <a:pt x="7001" y="12681"/>
                    <a:pt x="6025" y="12253"/>
                    <a:pt x="5346" y="11586"/>
                  </a:cubicBezTo>
                  <a:cubicBezTo>
                    <a:pt x="4108" y="10371"/>
                    <a:pt x="3858" y="8478"/>
                    <a:pt x="3858" y="6764"/>
                  </a:cubicBezTo>
                  <a:cubicBezTo>
                    <a:pt x="3858" y="5025"/>
                    <a:pt x="4037" y="3240"/>
                    <a:pt x="3406" y="1632"/>
                  </a:cubicBezTo>
                  <a:cubicBezTo>
                    <a:pt x="3089" y="816"/>
                    <a:pt x="2345" y="0"/>
                    <a:pt x="1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64"/>
            <p:cNvSpPr/>
            <p:nvPr/>
          </p:nvSpPr>
          <p:spPr>
            <a:xfrm>
              <a:off x="1803775" y="5791475"/>
              <a:ext cx="395625" cy="436825"/>
            </a:xfrm>
            <a:custGeom>
              <a:avLst/>
              <a:gdLst/>
              <a:ahLst/>
              <a:cxnLst/>
              <a:rect l="l" t="t" r="r" b="b"/>
              <a:pathLst>
                <a:path w="15825" h="17473" extrusionOk="0">
                  <a:moveTo>
                    <a:pt x="1787" y="0"/>
                  </a:moveTo>
                  <a:cubicBezTo>
                    <a:pt x="1712" y="0"/>
                    <a:pt x="1636" y="6"/>
                    <a:pt x="1561" y="18"/>
                  </a:cubicBezTo>
                  <a:cubicBezTo>
                    <a:pt x="489" y="197"/>
                    <a:pt x="1" y="1471"/>
                    <a:pt x="1" y="2566"/>
                  </a:cubicBezTo>
                  <a:cubicBezTo>
                    <a:pt x="13" y="4554"/>
                    <a:pt x="1001" y="6447"/>
                    <a:pt x="2335" y="7924"/>
                  </a:cubicBezTo>
                  <a:cubicBezTo>
                    <a:pt x="3680" y="9388"/>
                    <a:pt x="5347" y="10519"/>
                    <a:pt x="7002" y="11638"/>
                  </a:cubicBezTo>
                  <a:cubicBezTo>
                    <a:pt x="8442" y="12627"/>
                    <a:pt x="9895" y="13591"/>
                    <a:pt x="11371" y="14556"/>
                  </a:cubicBezTo>
                  <a:cubicBezTo>
                    <a:pt x="12752" y="15484"/>
                    <a:pt x="14288" y="16877"/>
                    <a:pt x="15824" y="17473"/>
                  </a:cubicBezTo>
                  <a:cubicBezTo>
                    <a:pt x="15670" y="16258"/>
                    <a:pt x="14824" y="14734"/>
                    <a:pt x="13931" y="13901"/>
                  </a:cubicBezTo>
                  <a:cubicBezTo>
                    <a:pt x="13276" y="13305"/>
                    <a:pt x="12479" y="12901"/>
                    <a:pt x="11836" y="12305"/>
                  </a:cubicBezTo>
                  <a:cubicBezTo>
                    <a:pt x="10395" y="10936"/>
                    <a:pt x="9931" y="8614"/>
                    <a:pt x="8157" y="7721"/>
                  </a:cubicBezTo>
                  <a:cubicBezTo>
                    <a:pt x="7276" y="7293"/>
                    <a:pt x="6180" y="7245"/>
                    <a:pt x="5525" y="6519"/>
                  </a:cubicBezTo>
                  <a:cubicBezTo>
                    <a:pt x="5192" y="6162"/>
                    <a:pt x="5049" y="5673"/>
                    <a:pt x="4894" y="5209"/>
                  </a:cubicBezTo>
                  <a:cubicBezTo>
                    <a:pt x="4644" y="4364"/>
                    <a:pt x="4382" y="3530"/>
                    <a:pt x="4120" y="2685"/>
                  </a:cubicBezTo>
                  <a:cubicBezTo>
                    <a:pt x="3918" y="2030"/>
                    <a:pt x="3728" y="1375"/>
                    <a:pt x="3311" y="840"/>
                  </a:cubicBezTo>
                  <a:cubicBezTo>
                    <a:pt x="2951" y="364"/>
                    <a:pt x="2385" y="0"/>
                    <a:pt x="1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64"/>
            <p:cNvSpPr/>
            <p:nvPr/>
          </p:nvSpPr>
          <p:spPr>
            <a:xfrm>
              <a:off x="2005900" y="5029925"/>
              <a:ext cx="226525" cy="1329050"/>
            </a:xfrm>
            <a:custGeom>
              <a:avLst/>
              <a:gdLst/>
              <a:ahLst/>
              <a:cxnLst/>
              <a:rect l="l" t="t" r="r" b="b"/>
              <a:pathLst>
                <a:path w="9061" h="53162" extrusionOk="0">
                  <a:moveTo>
                    <a:pt x="441" y="0"/>
                  </a:moveTo>
                  <a:lnTo>
                    <a:pt x="0" y="83"/>
                  </a:lnTo>
                  <a:cubicBezTo>
                    <a:pt x="1381" y="6787"/>
                    <a:pt x="2286" y="14180"/>
                    <a:pt x="3239" y="22015"/>
                  </a:cubicBezTo>
                  <a:cubicBezTo>
                    <a:pt x="4548" y="32754"/>
                    <a:pt x="5906" y="43875"/>
                    <a:pt x="8632" y="53161"/>
                  </a:cubicBezTo>
                  <a:lnTo>
                    <a:pt x="9061" y="53042"/>
                  </a:lnTo>
                  <a:cubicBezTo>
                    <a:pt x="6358" y="43779"/>
                    <a:pt x="5001" y="32695"/>
                    <a:pt x="3691" y="21967"/>
                  </a:cubicBezTo>
                  <a:cubicBezTo>
                    <a:pt x="2739" y="14121"/>
                    <a:pt x="1846" y="6727"/>
                    <a:pt x="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64"/>
            <p:cNvSpPr/>
            <p:nvPr/>
          </p:nvSpPr>
          <p:spPr>
            <a:xfrm>
              <a:off x="2117225" y="5235900"/>
              <a:ext cx="205700" cy="572100"/>
            </a:xfrm>
            <a:custGeom>
              <a:avLst/>
              <a:gdLst/>
              <a:ahLst/>
              <a:cxnLst/>
              <a:rect l="l" t="t" r="r" b="b"/>
              <a:pathLst>
                <a:path w="8228" h="22884" extrusionOk="0">
                  <a:moveTo>
                    <a:pt x="7834" y="0"/>
                  </a:moveTo>
                  <a:cubicBezTo>
                    <a:pt x="6584" y="1989"/>
                    <a:pt x="6037" y="4596"/>
                    <a:pt x="5513" y="7132"/>
                  </a:cubicBezTo>
                  <a:cubicBezTo>
                    <a:pt x="5215" y="8561"/>
                    <a:pt x="4929" y="9906"/>
                    <a:pt x="4548" y="11109"/>
                  </a:cubicBezTo>
                  <a:cubicBezTo>
                    <a:pt x="4024" y="12704"/>
                    <a:pt x="3286" y="14228"/>
                    <a:pt x="2572" y="15716"/>
                  </a:cubicBezTo>
                  <a:cubicBezTo>
                    <a:pt x="1465" y="17967"/>
                    <a:pt x="357" y="20288"/>
                    <a:pt x="0" y="22824"/>
                  </a:cubicBezTo>
                  <a:lnTo>
                    <a:pt x="453" y="22884"/>
                  </a:lnTo>
                  <a:cubicBezTo>
                    <a:pt x="798" y="20419"/>
                    <a:pt x="1917" y="18133"/>
                    <a:pt x="2989" y="15907"/>
                  </a:cubicBezTo>
                  <a:cubicBezTo>
                    <a:pt x="3703" y="14407"/>
                    <a:pt x="4453" y="12859"/>
                    <a:pt x="4977" y="11252"/>
                  </a:cubicBezTo>
                  <a:cubicBezTo>
                    <a:pt x="5382" y="10025"/>
                    <a:pt x="5668" y="8668"/>
                    <a:pt x="5965" y="7239"/>
                  </a:cubicBezTo>
                  <a:cubicBezTo>
                    <a:pt x="6477" y="4751"/>
                    <a:pt x="7001" y="2179"/>
                    <a:pt x="8227" y="250"/>
                  </a:cubicBezTo>
                  <a:lnTo>
                    <a:pt x="78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64"/>
            <p:cNvSpPr/>
            <p:nvPr/>
          </p:nvSpPr>
          <p:spPr>
            <a:xfrm>
              <a:off x="2144900" y="5476700"/>
              <a:ext cx="224750" cy="525675"/>
            </a:xfrm>
            <a:custGeom>
              <a:avLst/>
              <a:gdLst/>
              <a:ahLst/>
              <a:cxnLst/>
              <a:rect l="l" t="t" r="r" b="b"/>
              <a:pathLst>
                <a:path w="8990" h="21027" extrusionOk="0">
                  <a:moveTo>
                    <a:pt x="8680" y="0"/>
                  </a:moveTo>
                  <a:cubicBezTo>
                    <a:pt x="7239" y="1358"/>
                    <a:pt x="6096" y="3620"/>
                    <a:pt x="5715" y="5930"/>
                  </a:cubicBezTo>
                  <a:cubicBezTo>
                    <a:pt x="5692" y="6084"/>
                    <a:pt x="5680" y="6251"/>
                    <a:pt x="5644" y="6418"/>
                  </a:cubicBezTo>
                  <a:cubicBezTo>
                    <a:pt x="5442" y="7692"/>
                    <a:pt x="5227" y="9001"/>
                    <a:pt x="4513" y="10049"/>
                  </a:cubicBezTo>
                  <a:cubicBezTo>
                    <a:pt x="4394" y="10216"/>
                    <a:pt x="4275" y="10371"/>
                    <a:pt x="4144" y="10537"/>
                  </a:cubicBezTo>
                  <a:cubicBezTo>
                    <a:pt x="3918" y="10823"/>
                    <a:pt x="3679" y="11121"/>
                    <a:pt x="3513" y="11442"/>
                  </a:cubicBezTo>
                  <a:cubicBezTo>
                    <a:pt x="3263" y="11918"/>
                    <a:pt x="3168" y="12442"/>
                    <a:pt x="3084" y="12954"/>
                  </a:cubicBezTo>
                  <a:cubicBezTo>
                    <a:pt x="3037" y="13157"/>
                    <a:pt x="3013" y="13395"/>
                    <a:pt x="2953" y="13609"/>
                  </a:cubicBezTo>
                  <a:cubicBezTo>
                    <a:pt x="2703" y="14621"/>
                    <a:pt x="2144" y="15574"/>
                    <a:pt x="1632" y="16479"/>
                  </a:cubicBezTo>
                  <a:cubicBezTo>
                    <a:pt x="1513" y="16705"/>
                    <a:pt x="1370" y="16907"/>
                    <a:pt x="1251" y="17133"/>
                  </a:cubicBezTo>
                  <a:cubicBezTo>
                    <a:pt x="679" y="18193"/>
                    <a:pt x="0" y="19586"/>
                    <a:pt x="143" y="21027"/>
                  </a:cubicBezTo>
                  <a:lnTo>
                    <a:pt x="584" y="20967"/>
                  </a:lnTo>
                  <a:cubicBezTo>
                    <a:pt x="477" y="19658"/>
                    <a:pt x="1060" y="18395"/>
                    <a:pt x="1655" y="17336"/>
                  </a:cubicBezTo>
                  <a:cubicBezTo>
                    <a:pt x="1774" y="17133"/>
                    <a:pt x="1905" y="16907"/>
                    <a:pt x="2025" y="16705"/>
                  </a:cubicBezTo>
                  <a:cubicBezTo>
                    <a:pt x="2572" y="15764"/>
                    <a:pt x="3132" y="14800"/>
                    <a:pt x="3394" y="13704"/>
                  </a:cubicBezTo>
                  <a:cubicBezTo>
                    <a:pt x="3441" y="13490"/>
                    <a:pt x="3489" y="13252"/>
                    <a:pt x="3525" y="13026"/>
                  </a:cubicBezTo>
                  <a:cubicBezTo>
                    <a:pt x="3620" y="12538"/>
                    <a:pt x="3715" y="12073"/>
                    <a:pt x="3918" y="11657"/>
                  </a:cubicBezTo>
                  <a:cubicBezTo>
                    <a:pt x="4060" y="11371"/>
                    <a:pt x="4275" y="11109"/>
                    <a:pt x="4501" y="10835"/>
                  </a:cubicBezTo>
                  <a:cubicBezTo>
                    <a:pt x="4632" y="10668"/>
                    <a:pt x="4763" y="10514"/>
                    <a:pt x="4882" y="10335"/>
                  </a:cubicBezTo>
                  <a:cubicBezTo>
                    <a:pt x="5680" y="9192"/>
                    <a:pt x="5882" y="7835"/>
                    <a:pt x="6096" y="6501"/>
                  </a:cubicBezTo>
                  <a:cubicBezTo>
                    <a:pt x="6120" y="6346"/>
                    <a:pt x="6132" y="6180"/>
                    <a:pt x="6168" y="6013"/>
                  </a:cubicBezTo>
                  <a:cubicBezTo>
                    <a:pt x="6537" y="3810"/>
                    <a:pt x="7609" y="1643"/>
                    <a:pt x="8990" y="346"/>
                  </a:cubicBez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64"/>
            <p:cNvSpPr/>
            <p:nvPr/>
          </p:nvSpPr>
          <p:spPr>
            <a:xfrm>
              <a:off x="1821950" y="5686250"/>
              <a:ext cx="624500" cy="553650"/>
            </a:xfrm>
            <a:custGeom>
              <a:avLst/>
              <a:gdLst/>
              <a:ahLst/>
              <a:cxnLst/>
              <a:rect l="l" t="t" r="r" b="b"/>
              <a:pathLst>
                <a:path w="24980" h="22146" extrusionOk="0">
                  <a:moveTo>
                    <a:pt x="24694" y="0"/>
                  </a:moveTo>
                  <a:cubicBezTo>
                    <a:pt x="23420" y="1012"/>
                    <a:pt x="22610" y="2810"/>
                    <a:pt x="22241" y="3798"/>
                  </a:cubicBezTo>
                  <a:cubicBezTo>
                    <a:pt x="22110" y="4120"/>
                    <a:pt x="22003" y="4453"/>
                    <a:pt x="21884" y="4775"/>
                  </a:cubicBezTo>
                  <a:cubicBezTo>
                    <a:pt x="21539" y="5739"/>
                    <a:pt x="21193" y="6727"/>
                    <a:pt x="20681" y="7608"/>
                  </a:cubicBezTo>
                  <a:cubicBezTo>
                    <a:pt x="20455" y="7977"/>
                    <a:pt x="20181" y="8335"/>
                    <a:pt x="19931" y="8692"/>
                  </a:cubicBezTo>
                  <a:cubicBezTo>
                    <a:pt x="19586" y="9168"/>
                    <a:pt x="19229" y="9668"/>
                    <a:pt x="18955" y="10204"/>
                  </a:cubicBezTo>
                  <a:cubicBezTo>
                    <a:pt x="18610" y="10883"/>
                    <a:pt x="18395" y="11609"/>
                    <a:pt x="18193" y="12323"/>
                  </a:cubicBezTo>
                  <a:cubicBezTo>
                    <a:pt x="18062" y="12788"/>
                    <a:pt x="17919" y="13276"/>
                    <a:pt x="17740" y="13716"/>
                  </a:cubicBezTo>
                  <a:cubicBezTo>
                    <a:pt x="17550" y="14216"/>
                    <a:pt x="17312" y="14693"/>
                    <a:pt x="17086" y="15145"/>
                  </a:cubicBezTo>
                  <a:cubicBezTo>
                    <a:pt x="16931" y="15466"/>
                    <a:pt x="16764" y="15800"/>
                    <a:pt x="16609" y="16133"/>
                  </a:cubicBezTo>
                  <a:cubicBezTo>
                    <a:pt x="16216" y="17026"/>
                    <a:pt x="15919" y="17979"/>
                    <a:pt x="15633" y="18884"/>
                  </a:cubicBezTo>
                  <a:lnTo>
                    <a:pt x="14883" y="21265"/>
                  </a:lnTo>
                  <a:cubicBezTo>
                    <a:pt x="14740" y="21122"/>
                    <a:pt x="14585" y="20967"/>
                    <a:pt x="14442" y="20800"/>
                  </a:cubicBezTo>
                  <a:cubicBezTo>
                    <a:pt x="13311" y="19634"/>
                    <a:pt x="12025" y="18324"/>
                    <a:pt x="10799" y="17407"/>
                  </a:cubicBezTo>
                  <a:lnTo>
                    <a:pt x="10466" y="17169"/>
                  </a:lnTo>
                  <a:cubicBezTo>
                    <a:pt x="9847" y="16717"/>
                    <a:pt x="9204" y="16252"/>
                    <a:pt x="8680" y="15681"/>
                  </a:cubicBezTo>
                  <a:cubicBezTo>
                    <a:pt x="8489" y="15466"/>
                    <a:pt x="8299" y="15205"/>
                    <a:pt x="8096" y="14966"/>
                  </a:cubicBezTo>
                  <a:cubicBezTo>
                    <a:pt x="7858" y="14669"/>
                    <a:pt x="7620" y="14371"/>
                    <a:pt x="7358" y="14097"/>
                  </a:cubicBezTo>
                  <a:cubicBezTo>
                    <a:pt x="6930" y="13657"/>
                    <a:pt x="6418" y="13300"/>
                    <a:pt x="5929" y="12966"/>
                  </a:cubicBezTo>
                  <a:cubicBezTo>
                    <a:pt x="5739" y="12823"/>
                    <a:pt x="5537" y="12692"/>
                    <a:pt x="5358" y="12561"/>
                  </a:cubicBezTo>
                  <a:cubicBezTo>
                    <a:pt x="2822" y="10680"/>
                    <a:pt x="929" y="7561"/>
                    <a:pt x="453" y="4418"/>
                  </a:cubicBezTo>
                  <a:lnTo>
                    <a:pt x="0" y="4489"/>
                  </a:lnTo>
                  <a:cubicBezTo>
                    <a:pt x="512" y="7739"/>
                    <a:pt x="2465" y="10978"/>
                    <a:pt x="5096" y="12930"/>
                  </a:cubicBezTo>
                  <a:cubicBezTo>
                    <a:pt x="5287" y="13085"/>
                    <a:pt x="5477" y="13216"/>
                    <a:pt x="5679" y="13347"/>
                  </a:cubicBezTo>
                  <a:cubicBezTo>
                    <a:pt x="6180" y="13704"/>
                    <a:pt x="6644" y="14038"/>
                    <a:pt x="7049" y="14431"/>
                  </a:cubicBezTo>
                  <a:cubicBezTo>
                    <a:pt x="7299" y="14693"/>
                    <a:pt x="7501" y="14966"/>
                    <a:pt x="7739" y="15264"/>
                  </a:cubicBezTo>
                  <a:cubicBezTo>
                    <a:pt x="7942" y="15526"/>
                    <a:pt x="8132" y="15776"/>
                    <a:pt x="8358" y="16014"/>
                  </a:cubicBezTo>
                  <a:cubicBezTo>
                    <a:pt x="8906" y="16621"/>
                    <a:pt x="9573" y="17098"/>
                    <a:pt x="10216" y="17562"/>
                  </a:cubicBezTo>
                  <a:lnTo>
                    <a:pt x="10537" y="17800"/>
                  </a:lnTo>
                  <a:cubicBezTo>
                    <a:pt x="11752" y="18681"/>
                    <a:pt x="13014" y="19991"/>
                    <a:pt x="14133" y="21134"/>
                  </a:cubicBezTo>
                  <a:cubicBezTo>
                    <a:pt x="14371" y="21396"/>
                    <a:pt x="14609" y="21634"/>
                    <a:pt x="14847" y="21872"/>
                  </a:cubicBezTo>
                  <a:lnTo>
                    <a:pt x="15109" y="22146"/>
                  </a:lnTo>
                  <a:lnTo>
                    <a:pt x="16097" y="18991"/>
                  </a:lnTo>
                  <a:cubicBezTo>
                    <a:pt x="16371" y="18074"/>
                    <a:pt x="16657" y="17157"/>
                    <a:pt x="17050" y="16276"/>
                  </a:cubicBezTo>
                  <a:cubicBezTo>
                    <a:pt x="17193" y="15955"/>
                    <a:pt x="17348" y="15621"/>
                    <a:pt x="17502" y="15312"/>
                  </a:cubicBezTo>
                  <a:cubicBezTo>
                    <a:pt x="17740" y="14835"/>
                    <a:pt x="17979" y="14347"/>
                    <a:pt x="18181" y="13835"/>
                  </a:cubicBezTo>
                  <a:cubicBezTo>
                    <a:pt x="18360" y="13383"/>
                    <a:pt x="18502" y="12883"/>
                    <a:pt x="18633" y="12407"/>
                  </a:cubicBezTo>
                  <a:cubicBezTo>
                    <a:pt x="18836" y="11728"/>
                    <a:pt x="19038" y="11025"/>
                    <a:pt x="19372" y="10383"/>
                  </a:cubicBezTo>
                  <a:cubicBezTo>
                    <a:pt x="19634" y="9871"/>
                    <a:pt x="19979" y="9394"/>
                    <a:pt x="20324" y="8930"/>
                  </a:cubicBezTo>
                  <a:cubicBezTo>
                    <a:pt x="20574" y="8573"/>
                    <a:pt x="20836" y="8204"/>
                    <a:pt x="21074" y="7811"/>
                  </a:cubicBezTo>
                  <a:cubicBezTo>
                    <a:pt x="21634" y="6906"/>
                    <a:pt x="21991" y="5894"/>
                    <a:pt x="22324" y="4906"/>
                  </a:cubicBezTo>
                  <a:cubicBezTo>
                    <a:pt x="22432" y="4584"/>
                    <a:pt x="22551" y="4275"/>
                    <a:pt x="22670" y="3941"/>
                  </a:cubicBezTo>
                  <a:cubicBezTo>
                    <a:pt x="23015" y="3001"/>
                    <a:pt x="23789" y="1298"/>
                    <a:pt x="24979" y="357"/>
                  </a:cubicBezTo>
                  <a:lnTo>
                    <a:pt x="246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64"/>
            <p:cNvSpPr/>
            <p:nvPr/>
          </p:nvSpPr>
          <p:spPr>
            <a:xfrm>
              <a:off x="1896650" y="5436500"/>
              <a:ext cx="263450" cy="569750"/>
            </a:xfrm>
            <a:custGeom>
              <a:avLst/>
              <a:gdLst/>
              <a:ahLst/>
              <a:cxnLst/>
              <a:rect l="l" t="t" r="r" b="b"/>
              <a:pathLst>
                <a:path w="10538" h="2279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" y="1382"/>
                    <a:pt x="215" y="2751"/>
                    <a:pt x="501" y="4275"/>
                  </a:cubicBezTo>
                  <a:cubicBezTo>
                    <a:pt x="977" y="6895"/>
                    <a:pt x="1572" y="9657"/>
                    <a:pt x="3037" y="11955"/>
                  </a:cubicBezTo>
                  <a:cubicBezTo>
                    <a:pt x="3239" y="12252"/>
                    <a:pt x="3442" y="12550"/>
                    <a:pt x="3656" y="12848"/>
                  </a:cubicBezTo>
                  <a:cubicBezTo>
                    <a:pt x="3954" y="13253"/>
                    <a:pt x="4239" y="13669"/>
                    <a:pt x="4489" y="14098"/>
                  </a:cubicBezTo>
                  <a:cubicBezTo>
                    <a:pt x="4763" y="14586"/>
                    <a:pt x="5013" y="15110"/>
                    <a:pt x="5227" y="15634"/>
                  </a:cubicBezTo>
                  <a:cubicBezTo>
                    <a:pt x="5347" y="15932"/>
                    <a:pt x="5489" y="16241"/>
                    <a:pt x="5632" y="16539"/>
                  </a:cubicBezTo>
                  <a:cubicBezTo>
                    <a:pt x="6763" y="18908"/>
                    <a:pt x="8514" y="20885"/>
                    <a:pt x="10204" y="22790"/>
                  </a:cubicBezTo>
                  <a:lnTo>
                    <a:pt x="10538" y="22480"/>
                  </a:lnTo>
                  <a:cubicBezTo>
                    <a:pt x="8871" y="20599"/>
                    <a:pt x="7144" y="18646"/>
                    <a:pt x="6049" y="16348"/>
                  </a:cubicBezTo>
                  <a:lnTo>
                    <a:pt x="5644" y="15455"/>
                  </a:lnTo>
                  <a:cubicBezTo>
                    <a:pt x="5418" y="14931"/>
                    <a:pt x="5180" y="14384"/>
                    <a:pt x="4882" y="13872"/>
                  </a:cubicBezTo>
                  <a:cubicBezTo>
                    <a:pt x="4632" y="13407"/>
                    <a:pt x="4335" y="12991"/>
                    <a:pt x="4037" y="12574"/>
                  </a:cubicBezTo>
                  <a:cubicBezTo>
                    <a:pt x="3834" y="12300"/>
                    <a:pt x="3620" y="12002"/>
                    <a:pt x="3430" y="11705"/>
                  </a:cubicBezTo>
                  <a:cubicBezTo>
                    <a:pt x="2001" y="9466"/>
                    <a:pt x="1417" y="6776"/>
                    <a:pt x="941" y="4180"/>
                  </a:cubicBezTo>
                  <a:cubicBezTo>
                    <a:pt x="679" y="2716"/>
                    <a:pt x="477" y="1382"/>
                    <a:pt x="763" y="108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41" name="Google Shape;2441;p64"/>
          <p:cNvSpPr/>
          <p:nvPr/>
        </p:nvSpPr>
        <p:spPr>
          <a:xfrm rot="2131633">
            <a:off x="8801576" y="3011712"/>
            <a:ext cx="148962" cy="301767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2" name="Google Shape;2442;p64"/>
          <p:cNvSpPr/>
          <p:nvPr/>
        </p:nvSpPr>
        <p:spPr>
          <a:xfrm rot="-2281775">
            <a:off x="7516654" y="4706124"/>
            <a:ext cx="148956" cy="301766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0" r="19863"/>
          <a:stretch/>
        </p:blipFill>
        <p:spPr>
          <a:xfrm>
            <a:off x="5694506" y="372066"/>
            <a:ext cx="3292008" cy="28913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2161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p41"/>
          <p:cNvSpPr/>
          <p:nvPr/>
        </p:nvSpPr>
        <p:spPr>
          <a:xfrm rot="2103596">
            <a:off x="796418" y="1122466"/>
            <a:ext cx="2803590" cy="2448828"/>
          </a:xfrm>
          <a:custGeom>
            <a:avLst/>
            <a:gdLst/>
            <a:ahLst/>
            <a:cxnLst/>
            <a:rect l="l" t="t" r="r" b="b"/>
            <a:pathLst>
              <a:path w="69045" h="52409" extrusionOk="0">
                <a:moveTo>
                  <a:pt x="54204" y="1"/>
                </a:moveTo>
                <a:cubicBezTo>
                  <a:pt x="53288" y="1"/>
                  <a:pt x="52358" y="89"/>
                  <a:pt x="51423" y="275"/>
                </a:cubicBezTo>
                <a:cubicBezTo>
                  <a:pt x="43720" y="1811"/>
                  <a:pt x="38195" y="8955"/>
                  <a:pt x="30802" y="11836"/>
                </a:cubicBezTo>
                <a:cubicBezTo>
                  <a:pt x="24051" y="14479"/>
                  <a:pt x="16371" y="13312"/>
                  <a:pt x="9942" y="16718"/>
                </a:cubicBezTo>
                <a:cubicBezTo>
                  <a:pt x="3155" y="20301"/>
                  <a:pt x="0" y="28279"/>
                  <a:pt x="1512" y="34553"/>
                </a:cubicBezTo>
                <a:cubicBezTo>
                  <a:pt x="3036" y="40816"/>
                  <a:pt x="8334" y="45471"/>
                  <a:pt x="14442" y="48448"/>
                </a:cubicBezTo>
                <a:cubicBezTo>
                  <a:pt x="19241" y="50769"/>
                  <a:pt x="24765" y="52174"/>
                  <a:pt x="30492" y="52377"/>
                </a:cubicBezTo>
                <a:cubicBezTo>
                  <a:pt x="31072" y="52398"/>
                  <a:pt x="31655" y="52409"/>
                  <a:pt x="32241" y="52409"/>
                </a:cubicBezTo>
                <a:cubicBezTo>
                  <a:pt x="40620" y="52409"/>
                  <a:pt x="49442" y="50200"/>
                  <a:pt x="55674" y="44090"/>
                </a:cubicBezTo>
                <a:cubicBezTo>
                  <a:pt x="62758" y="37161"/>
                  <a:pt x="67473" y="28433"/>
                  <a:pt x="68473" y="19611"/>
                </a:cubicBezTo>
                <a:cubicBezTo>
                  <a:pt x="69044" y="14551"/>
                  <a:pt x="68366" y="9383"/>
                  <a:pt x="65437" y="5466"/>
                </a:cubicBezTo>
                <a:cubicBezTo>
                  <a:pt x="63005" y="2220"/>
                  <a:pt x="58794" y="1"/>
                  <a:pt x="5420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41"/>
          <p:cNvSpPr txBox="1">
            <a:spLocks noGrp="1"/>
          </p:cNvSpPr>
          <p:nvPr>
            <p:ph type="subTitle" idx="1"/>
          </p:nvPr>
        </p:nvSpPr>
        <p:spPr>
          <a:xfrm>
            <a:off x="4187324" y="1477139"/>
            <a:ext cx="4786409" cy="21453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" sz="2000" dirty="0" smtClean="0"/>
              <a:t>I.D.A. Waste Management Bistrita-Nasaud </a:t>
            </a:r>
            <a:r>
              <a:rPr lang="en-US" sz="2000" dirty="0"/>
              <a:t>is open to any form of </a:t>
            </a:r>
            <a:r>
              <a:rPr lang="en-US" sz="2000" dirty="0" smtClean="0"/>
              <a:t>partnership </a:t>
            </a:r>
            <a:r>
              <a:rPr lang="en-US" sz="2000" dirty="0"/>
              <a:t>with educational institutions in the </a:t>
            </a:r>
            <a:r>
              <a:rPr lang="en-US" sz="2000" dirty="0" smtClean="0"/>
              <a:t>county, in order </a:t>
            </a:r>
            <a:r>
              <a:rPr lang="en-US" sz="2000" dirty="0"/>
              <a:t>to promote and inform children about the importance of </a:t>
            </a:r>
            <a:r>
              <a:rPr lang="en-US" sz="2000" dirty="0" smtClean="0"/>
              <a:t>recycling the waste. </a:t>
            </a:r>
            <a:endParaRPr sz="2000" dirty="0"/>
          </a:p>
        </p:txBody>
      </p:sp>
      <p:grpSp>
        <p:nvGrpSpPr>
          <p:cNvPr id="1826" name="Google Shape;1826;p41"/>
          <p:cNvGrpSpPr/>
          <p:nvPr/>
        </p:nvGrpSpPr>
        <p:grpSpPr>
          <a:xfrm>
            <a:off x="748783" y="1178356"/>
            <a:ext cx="2898871" cy="2786637"/>
            <a:chOff x="713400" y="1517400"/>
            <a:chExt cx="2193621" cy="2108692"/>
          </a:xfrm>
        </p:grpSpPr>
        <p:sp>
          <p:nvSpPr>
            <p:cNvPr id="1827" name="Google Shape;1827;p41"/>
            <p:cNvSpPr/>
            <p:nvPr/>
          </p:nvSpPr>
          <p:spPr>
            <a:xfrm>
              <a:off x="1239888" y="1517400"/>
              <a:ext cx="615476" cy="563134"/>
            </a:xfrm>
            <a:custGeom>
              <a:avLst/>
              <a:gdLst/>
              <a:ahLst/>
              <a:cxnLst/>
              <a:rect l="l" t="t" r="r" b="b"/>
              <a:pathLst>
                <a:path w="5609" h="5132" extrusionOk="0">
                  <a:moveTo>
                    <a:pt x="2846" y="0"/>
                  </a:moveTo>
                  <a:cubicBezTo>
                    <a:pt x="2120" y="0"/>
                    <a:pt x="1441" y="381"/>
                    <a:pt x="1048" y="1012"/>
                  </a:cubicBezTo>
                  <a:lnTo>
                    <a:pt x="1" y="2739"/>
                  </a:lnTo>
                  <a:lnTo>
                    <a:pt x="3763" y="5132"/>
                  </a:lnTo>
                  <a:lnTo>
                    <a:pt x="5608" y="1834"/>
                  </a:lnTo>
                  <a:lnTo>
                    <a:pt x="44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1"/>
            <p:cNvSpPr/>
            <p:nvPr/>
          </p:nvSpPr>
          <p:spPr>
            <a:xfrm>
              <a:off x="1731152" y="1518717"/>
              <a:ext cx="978682" cy="816611"/>
            </a:xfrm>
            <a:custGeom>
              <a:avLst/>
              <a:gdLst/>
              <a:ahLst/>
              <a:cxnLst/>
              <a:rect l="l" t="t" r="r" b="b"/>
              <a:pathLst>
                <a:path w="8919" h="7442" extrusionOk="0">
                  <a:moveTo>
                    <a:pt x="0" y="0"/>
                  </a:moveTo>
                  <a:lnTo>
                    <a:pt x="3072" y="5834"/>
                  </a:lnTo>
                  <a:lnTo>
                    <a:pt x="1370" y="6858"/>
                  </a:lnTo>
                  <a:lnTo>
                    <a:pt x="6477" y="7441"/>
                  </a:lnTo>
                  <a:lnTo>
                    <a:pt x="8918" y="2393"/>
                  </a:lnTo>
                  <a:lnTo>
                    <a:pt x="7144" y="3286"/>
                  </a:lnTo>
                  <a:lnTo>
                    <a:pt x="5811" y="1024"/>
                  </a:lnTo>
                  <a:cubicBezTo>
                    <a:pt x="5477" y="393"/>
                    <a:pt x="4822" y="0"/>
                    <a:pt x="4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1"/>
            <p:cNvSpPr/>
            <p:nvPr/>
          </p:nvSpPr>
          <p:spPr>
            <a:xfrm>
              <a:off x="2294179" y="2309109"/>
              <a:ext cx="612842" cy="601101"/>
            </a:xfrm>
            <a:custGeom>
              <a:avLst/>
              <a:gdLst/>
              <a:ahLst/>
              <a:cxnLst/>
              <a:rect l="l" t="t" r="r" b="b"/>
              <a:pathLst>
                <a:path w="5585" h="5478" extrusionOk="0">
                  <a:moveTo>
                    <a:pt x="4121" y="0"/>
                  </a:moveTo>
                  <a:lnTo>
                    <a:pt x="1" y="2394"/>
                  </a:lnTo>
                  <a:lnTo>
                    <a:pt x="1715" y="5477"/>
                  </a:lnTo>
                  <a:lnTo>
                    <a:pt x="4454" y="5477"/>
                  </a:lnTo>
                  <a:lnTo>
                    <a:pt x="5168" y="4322"/>
                  </a:lnTo>
                  <a:cubicBezTo>
                    <a:pt x="5573" y="3679"/>
                    <a:pt x="5585" y="2858"/>
                    <a:pt x="5216" y="2203"/>
                  </a:cubicBezTo>
                  <a:lnTo>
                    <a:pt x="41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1"/>
            <p:cNvSpPr/>
            <p:nvPr/>
          </p:nvSpPr>
          <p:spPr>
            <a:xfrm>
              <a:off x="1655328" y="2721917"/>
              <a:ext cx="1127585" cy="904175"/>
            </a:xfrm>
            <a:custGeom>
              <a:avLst/>
              <a:gdLst/>
              <a:ahLst/>
              <a:cxnLst/>
              <a:rect l="l" t="t" r="r" b="b"/>
              <a:pathLst>
                <a:path w="10276" h="8240" extrusionOk="0">
                  <a:moveTo>
                    <a:pt x="3430" y="1"/>
                  </a:moveTo>
                  <a:lnTo>
                    <a:pt x="1" y="3775"/>
                  </a:lnTo>
                  <a:lnTo>
                    <a:pt x="3430" y="8240"/>
                  </a:lnTo>
                  <a:lnTo>
                    <a:pt x="3430" y="6871"/>
                  </a:lnTo>
                  <a:lnTo>
                    <a:pt x="6168" y="6871"/>
                  </a:lnTo>
                  <a:cubicBezTo>
                    <a:pt x="6179" y="6871"/>
                    <a:pt x="6189" y="6871"/>
                    <a:pt x="6199" y="6871"/>
                  </a:cubicBezTo>
                  <a:cubicBezTo>
                    <a:pt x="6913" y="6871"/>
                    <a:pt x="7554" y="6469"/>
                    <a:pt x="7883" y="5835"/>
                  </a:cubicBezTo>
                  <a:lnTo>
                    <a:pt x="10276" y="1715"/>
                  </a:lnTo>
                  <a:lnTo>
                    <a:pt x="3430" y="1715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1"/>
            <p:cNvSpPr/>
            <p:nvPr/>
          </p:nvSpPr>
          <p:spPr>
            <a:xfrm>
              <a:off x="999468" y="2946646"/>
              <a:ext cx="466572" cy="526594"/>
            </a:xfrm>
            <a:custGeom>
              <a:avLst/>
              <a:gdLst/>
              <a:ahLst/>
              <a:cxnLst/>
              <a:rect l="l" t="t" r="r" b="b"/>
              <a:pathLst>
                <a:path w="4252" h="4799" extrusionOk="0">
                  <a:moveTo>
                    <a:pt x="834" y="1"/>
                  </a:moveTo>
                  <a:lnTo>
                    <a:pt x="834" y="13"/>
                  </a:lnTo>
                  <a:lnTo>
                    <a:pt x="1" y="1929"/>
                  </a:lnTo>
                  <a:lnTo>
                    <a:pt x="1037" y="3727"/>
                  </a:lnTo>
                  <a:cubicBezTo>
                    <a:pt x="1430" y="4382"/>
                    <a:pt x="2132" y="4787"/>
                    <a:pt x="2882" y="4799"/>
                  </a:cubicBezTo>
                  <a:lnTo>
                    <a:pt x="4251" y="4799"/>
                  </a:lnTo>
                  <a:lnTo>
                    <a:pt x="42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1"/>
            <p:cNvSpPr/>
            <p:nvPr/>
          </p:nvSpPr>
          <p:spPr>
            <a:xfrm>
              <a:off x="713400" y="2119604"/>
              <a:ext cx="828352" cy="1040131"/>
            </a:xfrm>
            <a:custGeom>
              <a:avLst/>
              <a:gdLst/>
              <a:ahLst/>
              <a:cxnLst/>
              <a:rect l="l" t="t" r="r" b="b"/>
              <a:pathLst>
                <a:path w="7549" h="9479" extrusionOk="0">
                  <a:moveTo>
                    <a:pt x="5489" y="1"/>
                  </a:moveTo>
                  <a:lnTo>
                    <a:pt x="0" y="346"/>
                  </a:lnTo>
                  <a:lnTo>
                    <a:pt x="1965" y="1561"/>
                  </a:lnTo>
                  <a:lnTo>
                    <a:pt x="679" y="4121"/>
                  </a:lnTo>
                  <a:cubicBezTo>
                    <a:pt x="322" y="4763"/>
                    <a:pt x="322" y="5537"/>
                    <a:pt x="679" y="6180"/>
                  </a:cubicBezTo>
                  <a:lnTo>
                    <a:pt x="2584" y="9478"/>
                  </a:lnTo>
                  <a:lnTo>
                    <a:pt x="3310" y="8252"/>
                  </a:lnTo>
                  <a:lnTo>
                    <a:pt x="5846" y="3823"/>
                  </a:lnTo>
                  <a:lnTo>
                    <a:pt x="7549" y="4466"/>
                  </a:lnTo>
                  <a:lnTo>
                    <a:pt x="7549" y="4466"/>
                  </a:lnTo>
                  <a:lnTo>
                    <a:pt x="54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3" name="Google Shape;1833;p41"/>
          <p:cNvGrpSpPr/>
          <p:nvPr/>
        </p:nvGrpSpPr>
        <p:grpSpPr>
          <a:xfrm rot="9439248">
            <a:off x="2709784" y="625587"/>
            <a:ext cx="607948" cy="801529"/>
            <a:chOff x="4326425" y="5583250"/>
            <a:chExt cx="744150" cy="981100"/>
          </a:xfrm>
        </p:grpSpPr>
        <p:sp>
          <p:nvSpPr>
            <p:cNvPr id="1834" name="Google Shape;1834;p41"/>
            <p:cNvSpPr/>
            <p:nvPr/>
          </p:nvSpPr>
          <p:spPr>
            <a:xfrm>
              <a:off x="4939300" y="6115475"/>
              <a:ext cx="90500" cy="306300"/>
            </a:xfrm>
            <a:custGeom>
              <a:avLst/>
              <a:gdLst/>
              <a:ahLst/>
              <a:cxnLst/>
              <a:rect l="l" t="t" r="r" b="b"/>
              <a:pathLst>
                <a:path w="3620" h="12252" extrusionOk="0">
                  <a:moveTo>
                    <a:pt x="3239" y="0"/>
                  </a:moveTo>
                  <a:lnTo>
                    <a:pt x="3239" y="0"/>
                  </a:lnTo>
                  <a:cubicBezTo>
                    <a:pt x="143" y="4024"/>
                    <a:pt x="0" y="8180"/>
                    <a:pt x="1334" y="12252"/>
                  </a:cubicBezTo>
                  <a:cubicBezTo>
                    <a:pt x="2096" y="9930"/>
                    <a:pt x="2524" y="7608"/>
                    <a:pt x="2977" y="5215"/>
                  </a:cubicBezTo>
                  <a:cubicBezTo>
                    <a:pt x="3286" y="3501"/>
                    <a:pt x="3620" y="1703"/>
                    <a:pt x="3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1"/>
            <p:cNvSpPr/>
            <p:nvPr/>
          </p:nvSpPr>
          <p:spPr>
            <a:xfrm>
              <a:off x="4965500" y="6115175"/>
              <a:ext cx="54775" cy="305125"/>
            </a:xfrm>
            <a:custGeom>
              <a:avLst/>
              <a:gdLst/>
              <a:ahLst/>
              <a:cxnLst/>
              <a:rect l="l" t="t" r="r" b="b"/>
              <a:pathLst>
                <a:path w="2191" h="12205" extrusionOk="0">
                  <a:moveTo>
                    <a:pt x="2191" y="0"/>
                  </a:moveTo>
                  <a:lnTo>
                    <a:pt x="2191" y="0"/>
                  </a:lnTo>
                  <a:cubicBezTo>
                    <a:pt x="1334" y="1905"/>
                    <a:pt x="667" y="3905"/>
                    <a:pt x="333" y="5953"/>
                  </a:cubicBezTo>
                  <a:cubicBezTo>
                    <a:pt x="0" y="8037"/>
                    <a:pt x="48" y="10132"/>
                    <a:pt x="274" y="12204"/>
                  </a:cubicBezTo>
                  <a:cubicBezTo>
                    <a:pt x="405" y="10120"/>
                    <a:pt x="441" y="8049"/>
                    <a:pt x="786" y="6025"/>
                  </a:cubicBezTo>
                  <a:cubicBezTo>
                    <a:pt x="1107" y="4001"/>
                    <a:pt x="1691" y="2024"/>
                    <a:pt x="2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1"/>
            <p:cNvSpPr/>
            <p:nvPr/>
          </p:nvSpPr>
          <p:spPr>
            <a:xfrm>
              <a:off x="4799100" y="6040150"/>
              <a:ext cx="81875" cy="309000"/>
            </a:xfrm>
            <a:custGeom>
              <a:avLst/>
              <a:gdLst/>
              <a:ahLst/>
              <a:cxnLst/>
              <a:rect l="l" t="t" r="r" b="b"/>
              <a:pathLst>
                <a:path w="3275" h="12360" extrusionOk="0">
                  <a:moveTo>
                    <a:pt x="2084" y="1"/>
                  </a:moveTo>
                  <a:lnTo>
                    <a:pt x="2084" y="1"/>
                  </a:lnTo>
                  <a:cubicBezTo>
                    <a:pt x="0" y="4620"/>
                    <a:pt x="810" y="8704"/>
                    <a:pt x="3060" y="12359"/>
                  </a:cubicBezTo>
                  <a:cubicBezTo>
                    <a:pt x="3275" y="9919"/>
                    <a:pt x="3156" y="7573"/>
                    <a:pt x="3013" y="5120"/>
                  </a:cubicBezTo>
                  <a:cubicBezTo>
                    <a:pt x="2929" y="3394"/>
                    <a:pt x="2834" y="1561"/>
                    <a:pt x="20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1"/>
            <p:cNvSpPr/>
            <p:nvPr/>
          </p:nvSpPr>
          <p:spPr>
            <a:xfrm>
              <a:off x="4836600" y="6040150"/>
              <a:ext cx="37825" cy="307500"/>
            </a:xfrm>
            <a:custGeom>
              <a:avLst/>
              <a:gdLst/>
              <a:ahLst/>
              <a:cxnLst/>
              <a:rect l="l" t="t" r="r" b="b"/>
              <a:pathLst>
                <a:path w="1513" h="12300" extrusionOk="0">
                  <a:moveTo>
                    <a:pt x="584" y="1"/>
                  </a:moveTo>
                  <a:lnTo>
                    <a:pt x="584" y="1"/>
                  </a:lnTo>
                  <a:cubicBezTo>
                    <a:pt x="191" y="2037"/>
                    <a:pt x="1" y="4132"/>
                    <a:pt x="132" y="6216"/>
                  </a:cubicBezTo>
                  <a:cubicBezTo>
                    <a:pt x="286" y="8311"/>
                    <a:pt x="810" y="10335"/>
                    <a:pt x="1513" y="12300"/>
                  </a:cubicBezTo>
                  <a:cubicBezTo>
                    <a:pt x="1179" y="10252"/>
                    <a:pt x="727" y="8240"/>
                    <a:pt x="596" y="6192"/>
                  </a:cubicBezTo>
                  <a:cubicBezTo>
                    <a:pt x="441" y="4144"/>
                    <a:pt x="548" y="2084"/>
                    <a:pt x="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1"/>
            <p:cNvSpPr/>
            <p:nvPr/>
          </p:nvSpPr>
          <p:spPr>
            <a:xfrm>
              <a:off x="4717850" y="5983600"/>
              <a:ext cx="82175" cy="308700"/>
            </a:xfrm>
            <a:custGeom>
              <a:avLst/>
              <a:gdLst/>
              <a:ahLst/>
              <a:cxnLst/>
              <a:rect l="l" t="t" r="r" b="b"/>
              <a:pathLst>
                <a:path w="3287" h="12348" extrusionOk="0">
                  <a:moveTo>
                    <a:pt x="2798" y="1"/>
                  </a:moveTo>
                  <a:cubicBezTo>
                    <a:pt x="0" y="4227"/>
                    <a:pt x="155" y="8371"/>
                    <a:pt x="1774" y="12347"/>
                  </a:cubicBezTo>
                  <a:cubicBezTo>
                    <a:pt x="2369" y="9966"/>
                    <a:pt x="2619" y="7633"/>
                    <a:pt x="2893" y="5204"/>
                  </a:cubicBezTo>
                  <a:cubicBezTo>
                    <a:pt x="3084" y="3477"/>
                    <a:pt x="3286" y="1668"/>
                    <a:pt x="27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1"/>
            <p:cNvSpPr/>
            <p:nvPr/>
          </p:nvSpPr>
          <p:spPr>
            <a:xfrm>
              <a:off x="4747300" y="5983000"/>
              <a:ext cx="40525" cy="307800"/>
            </a:xfrm>
            <a:custGeom>
              <a:avLst/>
              <a:gdLst/>
              <a:ahLst/>
              <a:cxnLst/>
              <a:rect l="l" t="t" r="r" b="b"/>
              <a:pathLst>
                <a:path w="1621" h="12312" extrusionOk="0">
                  <a:moveTo>
                    <a:pt x="1620" y="1"/>
                  </a:moveTo>
                  <a:lnTo>
                    <a:pt x="1620" y="1"/>
                  </a:lnTo>
                  <a:cubicBezTo>
                    <a:pt x="906" y="1953"/>
                    <a:pt x="370" y="3989"/>
                    <a:pt x="179" y="6073"/>
                  </a:cubicBezTo>
                  <a:cubicBezTo>
                    <a:pt x="1" y="8180"/>
                    <a:pt x="191" y="10276"/>
                    <a:pt x="560" y="12312"/>
                  </a:cubicBezTo>
                  <a:cubicBezTo>
                    <a:pt x="560" y="10228"/>
                    <a:pt x="441" y="8157"/>
                    <a:pt x="644" y="6121"/>
                  </a:cubicBezTo>
                  <a:cubicBezTo>
                    <a:pt x="810" y="4085"/>
                    <a:pt x="1251" y="2061"/>
                    <a:pt x="1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1"/>
            <p:cNvSpPr/>
            <p:nvPr/>
          </p:nvSpPr>
          <p:spPr>
            <a:xfrm>
              <a:off x="4627350" y="5900250"/>
              <a:ext cx="103900" cy="301250"/>
            </a:xfrm>
            <a:custGeom>
              <a:avLst/>
              <a:gdLst/>
              <a:ahLst/>
              <a:cxnLst/>
              <a:rect l="l" t="t" r="r" b="b"/>
              <a:pathLst>
                <a:path w="4156" h="12050" extrusionOk="0">
                  <a:moveTo>
                    <a:pt x="3918" y="1"/>
                  </a:moveTo>
                  <a:cubicBezTo>
                    <a:pt x="513" y="3751"/>
                    <a:pt x="1" y="7871"/>
                    <a:pt x="1001" y="12050"/>
                  </a:cubicBezTo>
                  <a:cubicBezTo>
                    <a:pt x="1953" y="9800"/>
                    <a:pt x="2560" y="7526"/>
                    <a:pt x="3203" y="5156"/>
                  </a:cubicBezTo>
                  <a:cubicBezTo>
                    <a:pt x="3668" y="3478"/>
                    <a:pt x="4156" y="1727"/>
                    <a:pt x="3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1"/>
            <p:cNvSpPr/>
            <p:nvPr/>
          </p:nvSpPr>
          <p:spPr>
            <a:xfrm>
              <a:off x="4650575" y="5900250"/>
              <a:ext cx="74725" cy="299775"/>
            </a:xfrm>
            <a:custGeom>
              <a:avLst/>
              <a:gdLst/>
              <a:ahLst/>
              <a:cxnLst/>
              <a:rect l="l" t="t" r="r" b="b"/>
              <a:pathLst>
                <a:path w="2989" h="11991" extrusionOk="0">
                  <a:moveTo>
                    <a:pt x="2989" y="1"/>
                  </a:moveTo>
                  <a:cubicBezTo>
                    <a:pt x="1977" y="1811"/>
                    <a:pt x="1143" y="3751"/>
                    <a:pt x="619" y="5775"/>
                  </a:cubicBezTo>
                  <a:cubicBezTo>
                    <a:pt x="119" y="7811"/>
                    <a:pt x="0" y="9907"/>
                    <a:pt x="36" y="11990"/>
                  </a:cubicBezTo>
                  <a:cubicBezTo>
                    <a:pt x="357" y="9943"/>
                    <a:pt x="560" y="7883"/>
                    <a:pt x="1072" y="5894"/>
                  </a:cubicBezTo>
                  <a:cubicBezTo>
                    <a:pt x="1560" y="3894"/>
                    <a:pt x="2310" y="1965"/>
                    <a:pt x="29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1"/>
            <p:cNvSpPr/>
            <p:nvPr/>
          </p:nvSpPr>
          <p:spPr>
            <a:xfrm>
              <a:off x="4565450" y="5756500"/>
              <a:ext cx="136925" cy="279525"/>
            </a:xfrm>
            <a:custGeom>
              <a:avLst/>
              <a:gdLst/>
              <a:ahLst/>
              <a:cxnLst/>
              <a:rect l="l" t="t" r="r" b="b"/>
              <a:pathLst>
                <a:path w="5477" h="11181" extrusionOk="0">
                  <a:moveTo>
                    <a:pt x="5477" y="0"/>
                  </a:moveTo>
                  <a:lnTo>
                    <a:pt x="5477" y="0"/>
                  </a:lnTo>
                  <a:cubicBezTo>
                    <a:pt x="1345" y="2953"/>
                    <a:pt x="0" y="6894"/>
                    <a:pt x="95" y="11180"/>
                  </a:cubicBezTo>
                  <a:cubicBezTo>
                    <a:pt x="1500" y="9168"/>
                    <a:pt x="2572" y="7072"/>
                    <a:pt x="3703" y="4894"/>
                  </a:cubicBezTo>
                  <a:cubicBezTo>
                    <a:pt x="4489" y="3346"/>
                    <a:pt x="5334" y="1727"/>
                    <a:pt x="5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1"/>
            <p:cNvSpPr/>
            <p:nvPr/>
          </p:nvSpPr>
          <p:spPr>
            <a:xfrm>
              <a:off x="4567525" y="5756500"/>
              <a:ext cx="134275" cy="278025"/>
            </a:xfrm>
            <a:custGeom>
              <a:avLst/>
              <a:gdLst/>
              <a:ahLst/>
              <a:cxnLst/>
              <a:rect l="l" t="t" r="r" b="b"/>
              <a:pathLst>
                <a:path w="5371" h="11121" extrusionOk="0">
                  <a:moveTo>
                    <a:pt x="5370" y="0"/>
                  </a:moveTo>
                  <a:lnTo>
                    <a:pt x="5370" y="0"/>
                  </a:lnTo>
                  <a:cubicBezTo>
                    <a:pt x="4013" y="1560"/>
                    <a:pt x="2798" y="3274"/>
                    <a:pt x="1858" y="5156"/>
                  </a:cubicBezTo>
                  <a:cubicBezTo>
                    <a:pt x="953" y="7061"/>
                    <a:pt x="393" y="9085"/>
                    <a:pt x="0" y="11121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7" y="3513"/>
                    <a:pt x="4299" y="1786"/>
                    <a:pt x="53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1"/>
            <p:cNvSpPr/>
            <p:nvPr/>
          </p:nvSpPr>
          <p:spPr>
            <a:xfrm>
              <a:off x="4535075" y="5601125"/>
              <a:ext cx="136950" cy="279225"/>
            </a:xfrm>
            <a:custGeom>
              <a:avLst/>
              <a:gdLst/>
              <a:ahLst/>
              <a:cxnLst/>
              <a:rect l="l" t="t" r="r" b="b"/>
              <a:pathLst>
                <a:path w="5478" h="11169" extrusionOk="0">
                  <a:moveTo>
                    <a:pt x="5478" y="0"/>
                  </a:moveTo>
                  <a:lnTo>
                    <a:pt x="5478" y="0"/>
                  </a:lnTo>
                  <a:cubicBezTo>
                    <a:pt x="1358" y="2941"/>
                    <a:pt x="1" y="6882"/>
                    <a:pt x="108" y="11168"/>
                  </a:cubicBezTo>
                  <a:cubicBezTo>
                    <a:pt x="1513" y="9168"/>
                    <a:pt x="2596" y="7061"/>
                    <a:pt x="3703" y="4894"/>
                  </a:cubicBezTo>
                  <a:cubicBezTo>
                    <a:pt x="4501" y="3346"/>
                    <a:pt x="5347" y="1727"/>
                    <a:pt x="5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1"/>
            <p:cNvSpPr/>
            <p:nvPr/>
          </p:nvSpPr>
          <p:spPr>
            <a:xfrm>
              <a:off x="4537750" y="5601125"/>
              <a:ext cx="134275" cy="277725"/>
            </a:xfrm>
            <a:custGeom>
              <a:avLst/>
              <a:gdLst/>
              <a:ahLst/>
              <a:cxnLst/>
              <a:rect l="l" t="t" r="r" b="b"/>
              <a:pathLst>
                <a:path w="5371" h="11109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4001" y="1560"/>
                    <a:pt x="2787" y="3274"/>
                    <a:pt x="1858" y="5144"/>
                  </a:cubicBezTo>
                  <a:cubicBezTo>
                    <a:pt x="953" y="7049"/>
                    <a:pt x="394" y="9073"/>
                    <a:pt x="1" y="11109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8" y="3501"/>
                    <a:pt x="4299" y="1786"/>
                    <a:pt x="5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1"/>
            <p:cNvSpPr/>
            <p:nvPr/>
          </p:nvSpPr>
          <p:spPr>
            <a:xfrm>
              <a:off x="4345475" y="5636525"/>
              <a:ext cx="192000" cy="243525"/>
            </a:xfrm>
            <a:custGeom>
              <a:avLst/>
              <a:gdLst/>
              <a:ahLst/>
              <a:cxnLst/>
              <a:rect l="l" t="t" r="r" b="b"/>
              <a:pathLst>
                <a:path w="7680" h="9741" extrusionOk="0">
                  <a:moveTo>
                    <a:pt x="0" y="1"/>
                  </a:moveTo>
                  <a:cubicBezTo>
                    <a:pt x="500" y="1668"/>
                    <a:pt x="1679" y="3073"/>
                    <a:pt x="2798" y="4394"/>
                  </a:cubicBezTo>
                  <a:cubicBezTo>
                    <a:pt x="4358" y="6287"/>
                    <a:pt x="5858" y="8109"/>
                    <a:pt x="7680" y="9740"/>
                  </a:cubicBezTo>
                  <a:cubicBezTo>
                    <a:pt x="6846" y="5525"/>
                    <a:pt x="4668" y="198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1"/>
            <p:cNvSpPr/>
            <p:nvPr/>
          </p:nvSpPr>
          <p:spPr>
            <a:xfrm>
              <a:off x="4345475" y="5636825"/>
              <a:ext cx="192000" cy="242025"/>
            </a:xfrm>
            <a:custGeom>
              <a:avLst/>
              <a:gdLst/>
              <a:ahLst/>
              <a:cxnLst/>
              <a:rect l="l" t="t" r="r" b="b"/>
              <a:pathLst>
                <a:path w="7680" h="9681" extrusionOk="0">
                  <a:moveTo>
                    <a:pt x="0" y="1"/>
                  </a:moveTo>
                  <a:lnTo>
                    <a:pt x="0" y="1"/>
                  </a:lnTo>
                  <a:cubicBezTo>
                    <a:pt x="1429" y="1501"/>
                    <a:pt x="2917" y="2942"/>
                    <a:pt x="4191" y="4561"/>
                  </a:cubicBezTo>
                  <a:cubicBezTo>
                    <a:pt x="5489" y="6156"/>
                    <a:pt x="6537" y="7942"/>
                    <a:pt x="7680" y="9681"/>
                  </a:cubicBezTo>
                  <a:cubicBezTo>
                    <a:pt x="6846" y="7764"/>
                    <a:pt x="5858" y="5918"/>
                    <a:pt x="4549" y="4263"/>
                  </a:cubicBezTo>
                  <a:cubicBezTo>
                    <a:pt x="3239" y="2632"/>
                    <a:pt x="1679" y="1227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1"/>
            <p:cNvSpPr/>
            <p:nvPr/>
          </p:nvSpPr>
          <p:spPr>
            <a:xfrm>
              <a:off x="4326425" y="5838650"/>
              <a:ext cx="239625" cy="197075"/>
            </a:xfrm>
            <a:custGeom>
              <a:avLst/>
              <a:gdLst/>
              <a:ahLst/>
              <a:cxnLst/>
              <a:rect l="l" t="t" r="r" b="b"/>
              <a:pathLst>
                <a:path w="9585" h="7883" extrusionOk="0">
                  <a:moveTo>
                    <a:pt x="0" y="0"/>
                  </a:moveTo>
                  <a:cubicBezTo>
                    <a:pt x="846" y="1524"/>
                    <a:pt x="2310" y="2643"/>
                    <a:pt x="3679" y="3691"/>
                  </a:cubicBezTo>
                  <a:cubicBezTo>
                    <a:pt x="5608" y="5215"/>
                    <a:pt x="7477" y="6656"/>
                    <a:pt x="9585" y="7882"/>
                  </a:cubicBezTo>
                  <a:cubicBezTo>
                    <a:pt x="7858" y="3941"/>
                    <a:pt x="4989" y="94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1"/>
            <p:cNvSpPr/>
            <p:nvPr/>
          </p:nvSpPr>
          <p:spPr>
            <a:xfrm>
              <a:off x="4326425" y="5839250"/>
              <a:ext cx="239625" cy="195275"/>
            </a:xfrm>
            <a:custGeom>
              <a:avLst/>
              <a:gdLst/>
              <a:ahLst/>
              <a:cxnLst/>
              <a:rect l="l" t="t" r="r" b="b"/>
              <a:pathLst>
                <a:path w="9585" h="7811" extrusionOk="0">
                  <a:moveTo>
                    <a:pt x="0" y="0"/>
                  </a:moveTo>
                  <a:lnTo>
                    <a:pt x="0" y="0"/>
                  </a:lnTo>
                  <a:cubicBezTo>
                    <a:pt x="1727" y="1155"/>
                    <a:pt x="3489" y="2238"/>
                    <a:pt x="5084" y="3548"/>
                  </a:cubicBezTo>
                  <a:cubicBezTo>
                    <a:pt x="6680" y="4834"/>
                    <a:pt x="8097" y="6346"/>
                    <a:pt x="9585" y="7811"/>
                  </a:cubicBezTo>
                  <a:cubicBezTo>
                    <a:pt x="8359" y="6132"/>
                    <a:pt x="7013" y="4524"/>
                    <a:pt x="5370" y="3191"/>
                  </a:cubicBezTo>
                  <a:cubicBezTo>
                    <a:pt x="3727" y="1881"/>
                    <a:pt x="1905" y="84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1"/>
            <p:cNvSpPr/>
            <p:nvPr/>
          </p:nvSpPr>
          <p:spPr>
            <a:xfrm>
              <a:off x="4371375" y="6076050"/>
              <a:ext cx="281000" cy="132600"/>
            </a:xfrm>
            <a:custGeom>
              <a:avLst/>
              <a:gdLst/>
              <a:ahLst/>
              <a:cxnLst/>
              <a:rect l="l" t="t" r="r" b="b"/>
              <a:pathLst>
                <a:path w="11240" h="5304" extrusionOk="0">
                  <a:moveTo>
                    <a:pt x="934" y="0"/>
                  </a:moveTo>
                  <a:cubicBezTo>
                    <a:pt x="628" y="0"/>
                    <a:pt x="317" y="10"/>
                    <a:pt x="0" y="29"/>
                  </a:cubicBezTo>
                  <a:cubicBezTo>
                    <a:pt x="1191" y="1291"/>
                    <a:pt x="2882" y="2006"/>
                    <a:pt x="4465" y="2708"/>
                  </a:cubicBezTo>
                  <a:cubicBezTo>
                    <a:pt x="6715" y="3696"/>
                    <a:pt x="8882" y="4649"/>
                    <a:pt x="11240" y="5304"/>
                  </a:cubicBezTo>
                  <a:cubicBezTo>
                    <a:pt x="8773" y="2134"/>
                    <a:pt x="5501" y="0"/>
                    <a:pt x="9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1"/>
            <p:cNvSpPr/>
            <p:nvPr/>
          </p:nvSpPr>
          <p:spPr>
            <a:xfrm>
              <a:off x="4371975" y="6077375"/>
              <a:ext cx="279800" cy="130100"/>
            </a:xfrm>
            <a:custGeom>
              <a:avLst/>
              <a:gdLst/>
              <a:ahLst/>
              <a:cxnLst/>
              <a:rect l="l" t="t" r="r" b="b"/>
              <a:pathLst>
                <a:path w="11192" h="5204" extrusionOk="0">
                  <a:moveTo>
                    <a:pt x="0" y="0"/>
                  </a:moveTo>
                  <a:lnTo>
                    <a:pt x="0" y="0"/>
                  </a:lnTo>
                  <a:cubicBezTo>
                    <a:pt x="1941" y="691"/>
                    <a:pt x="3929" y="1322"/>
                    <a:pt x="5786" y="2179"/>
                  </a:cubicBezTo>
                  <a:cubicBezTo>
                    <a:pt x="7644" y="3036"/>
                    <a:pt x="9382" y="4167"/>
                    <a:pt x="11192" y="5203"/>
                  </a:cubicBezTo>
                  <a:cubicBezTo>
                    <a:pt x="9608" y="3870"/>
                    <a:pt x="7882" y="2655"/>
                    <a:pt x="5977" y="1762"/>
                  </a:cubicBezTo>
                  <a:cubicBezTo>
                    <a:pt x="4072" y="905"/>
                    <a:pt x="2048" y="35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1"/>
            <p:cNvSpPr/>
            <p:nvPr/>
          </p:nvSpPr>
          <p:spPr>
            <a:xfrm>
              <a:off x="4455300" y="6235750"/>
              <a:ext cx="308100" cy="61750"/>
            </a:xfrm>
            <a:custGeom>
              <a:avLst/>
              <a:gdLst/>
              <a:ahLst/>
              <a:cxnLst/>
              <a:rect l="l" t="t" r="r" b="b"/>
              <a:pathLst>
                <a:path w="12324" h="2470" extrusionOk="0">
                  <a:moveTo>
                    <a:pt x="4924" y="0"/>
                  </a:moveTo>
                  <a:cubicBezTo>
                    <a:pt x="3362" y="0"/>
                    <a:pt x="1724" y="317"/>
                    <a:pt x="1" y="1023"/>
                  </a:cubicBezTo>
                  <a:cubicBezTo>
                    <a:pt x="1525" y="1833"/>
                    <a:pt x="3358" y="1976"/>
                    <a:pt x="5085" y="2142"/>
                  </a:cubicBezTo>
                  <a:cubicBezTo>
                    <a:pt x="6989" y="2310"/>
                    <a:pt x="8843" y="2470"/>
                    <a:pt x="10725" y="2470"/>
                  </a:cubicBezTo>
                  <a:cubicBezTo>
                    <a:pt x="11255" y="2470"/>
                    <a:pt x="11787" y="2457"/>
                    <a:pt x="12324" y="2428"/>
                  </a:cubicBezTo>
                  <a:cubicBezTo>
                    <a:pt x="10053" y="932"/>
                    <a:pt x="7601" y="0"/>
                    <a:pt x="49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1"/>
            <p:cNvSpPr/>
            <p:nvPr/>
          </p:nvSpPr>
          <p:spPr>
            <a:xfrm>
              <a:off x="4455300" y="6253050"/>
              <a:ext cx="306925" cy="42525"/>
            </a:xfrm>
            <a:custGeom>
              <a:avLst/>
              <a:gdLst/>
              <a:ahLst/>
              <a:cxnLst/>
              <a:rect l="l" t="t" r="r" b="b"/>
              <a:pathLst>
                <a:path w="12277" h="1701" extrusionOk="0">
                  <a:moveTo>
                    <a:pt x="4017" y="0"/>
                  </a:moveTo>
                  <a:cubicBezTo>
                    <a:pt x="2669" y="0"/>
                    <a:pt x="1325" y="123"/>
                    <a:pt x="1" y="331"/>
                  </a:cubicBezTo>
                  <a:cubicBezTo>
                    <a:pt x="2084" y="379"/>
                    <a:pt x="4144" y="331"/>
                    <a:pt x="6192" y="569"/>
                  </a:cubicBezTo>
                  <a:cubicBezTo>
                    <a:pt x="8228" y="784"/>
                    <a:pt x="10240" y="1284"/>
                    <a:pt x="12276" y="1700"/>
                  </a:cubicBezTo>
                  <a:cubicBezTo>
                    <a:pt x="10335" y="950"/>
                    <a:pt x="8335" y="331"/>
                    <a:pt x="6228" y="117"/>
                  </a:cubicBezTo>
                  <a:cubicBezTo>
                    <a:pt x="5491" y="37"/>
                    <a:pt x="4753" y="0"/>
                    <a:pt x="40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1"/>
            <p:cNvSpPr/>
            <p:nvPr/>
          </p:nvSpPr>
          <p:spPr>
            <a:xfrm>
              <a:off x="4569000" y="6326350"/>
              <a:ext cx="307800" cy="67950"/>
            </a:xfrm>
            <a:custGeom>
              <a:avLst/>
              <a:gdLst/>
              <a:ahLst/>
              <a:cxnLst/>
              <a:rect l="l" t="t" r="r" b="b"/>
              <a:pathLst>
                <a:path w="12312" h="2718" extrusionOk="0">
                  <a:moveTo>
                    <a:pt x="7336" y="0"/>
                  </a:moveTo>
                  <a:cubicBezTo>
                    <a:pt x="4897" y="0"/>
                    <a:pt x="2438" y="734"/>
                    <a:pt x="1" y="2507"/>
                  </a:cubicBezTo>
                  <a:cubicBezTo>
                    <a:pt x="615" y="2659"/>
                    <a:pt x="1248" y="2718"/>
                    <a:pt x="1888" y="2718"/>
                  </a:cubicBezTo>
                  <a:cubicBezTo>
                    <a:pt x="2998" y="2718"/>
                    <a:pt x="4128" y="2542"/>
                    <a:pt x="5216" y="2376"/>
                  </a:cubicBezTo>
                  <a:cubicBezTo>
                    <a:pt x="7633" y="1983"/>
                    <a:pt x="9955" y="1626"/>
                    <a:pt x="12312" y="935"/>
                  </a:cubicBezTo>
                  <a:cubicBezTo>
                    <a:pt x="10671" y="345"/>
                    <a:pt x="9008" y="0"/>
                    <a:pt x="73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1"/>
            <p:cNvSpPr/>
            <p:nvPr/>
          </p:nvSpPr>
          <p:spPr>
            <a:xfrm>
              <a:off x="4569000" y="6342000"/>
              <a:ext cx="306625" cy="46725"/>
            </a:xfrm>
            <a:custGeom>
              <a:avLst/>
              <a:gdLst/>
              <a:ahLst/>
              <a:cxnLst/>
              <a:rect l="l" t="t" r="r" b="b"/>
              <a:pathLst>
                <a:path w="12265" h="1869" extrusionOk="0">
                  <a:moveTo>
                    <a:pt x="8570" y="0"/>
                  </a:moveTo>
                  <a:cubicBezTo>
                    <a:pt x="7717" y="0"/>
                    <a:pt x="6864" y="48"/>
                    <a:pt x="6014" y="155"/>
                  </a:cubicBezTo>
                  <a:cubicBezTo>
                    <a:pt x="3930" y="452"/>
                    <a:pt x="1918" y="1059"/>
                    <a:pt x="1" y="1869"/>
                  </a:cubicBezTo>
                  <a:cubicBezTo>
                    <a:pt x="2037" y="1405"/>
                    <a:pt x="4037" y="881"/>
                    <a:pt x="6073" y="607"/>
                  </a:cubicBezTo>
                  <a:cubicBezTo>
                    <a:pt x="8109" y="321"/>
                    <a:pt x="10181" y="345"/>
                    <a:pt x="12264" y="262"/>
                  </a:cubicBezTo>
                  <a:cubicBezTo>
                    <a:pt x="11039" y="100"/>
                    <a:pt x="9805" y="0"/>
                    <a:pt x="85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1"/>
            <p:cNvSpPr/>
            <p:nvPr/>
          </p:nvSpPr>
          <p:spPr>
            <a:xfrm>
              <a:off x="4663375" y="6401875"/>
              <a:ext cx="307800" cy="68025"/>
            </a:xfrm>
            <a:custGeom>
              <a:avLst/>
              <a:gdLst/>
              <a:ahLst/>
              <a:cxnLst/>
              <a:rect l="l" t="t" r="r" b="b"/>
              <a:pathLst>
                <a:path w="12312" h="2721" extrusionOk="0">
                  <a:moveTo>
                    <a:pt x="7356" y="1"/>
                  </a:moveTo>
                  <a:cubicBezTo>
                    <a:pt x="4914" y="1"/>
                    <a:pt x="2449" y="734"/>
                    <a:pt x="0" y="2510"/>
                  </a:cubicBezTo>
                  <a:cubicBezTo>
                    <a:pt x="616" y="2662"/>
                    <a:pt x="1247" y="2720"/>
                    <a:pt x="1883" y="2720"/>
                  </a:cubicBezTo>
                  <a:cubicBezTo>
                    <a:pt x="2996" y="2720"/>
                    <a:pt x="4125" y="2541"/>
                    <a:pt x="5215" y="2367"/>
                  </a:cubicBezTo>
                  <a:cubicBezTo>
                    <a:pt x="7644" y="1986"/>
                    <a:pt x="9966" y="1629"/>
                    <a:pt x="12311" y="927"/>
                  </a:cubicBezTo>
                  <a:cubicBezTo>
                    <a:pt x="10679" y="342"/>
                    <a:pt x="9023" y="1"/>
                    <a:pt x="73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1"/>
            <p:cNvSpPr/>
            <p:nvPr/>
          </p:nvSpPr>
          <p:spPr>
            <a:xfrm>
              <a:off x="4663675" y="6417475"/>
              <a:ext cx="306600" cy="46875"/>
            </a:xfrm>
            <a:custGeom>
              <a:avLst/>
              <a:gdLst/>
              <a:ahLst/>
              <a:cxnLst/>
              <a:rect l="l" t="t" r="r" b="b"/>
              <a:pathLst>
                <a:path w="12264" h="1875" extrusionOk="0">
                  <a:moveTo>
                    <a:pt x="8552" y="0"/>
                  </a:moveTo>
                  <a:cubicBezTo>
                    <a:pt x="7705" y="0"/>
                    <a:pt x="6858" y="49"/>
                    <a:pt x="6013" y="160"/>
                  </a:cubicBezTo>
                  <a:cubicBezTo>
                    <a:pt x="3929" y="457"/>
                    <a:pt x="1917" y="1065"/>
                    <a:pt x="0" y="1874"/>
                  </a:cubicBezTo>
                  <a:cubicBezTo>
                    <a:pt x="2036" y="1422"/>
                    <a:pt x="4024" y="886"/>
                    <a:pt x="6072" y="600"/>
                  </a:cubicBezTo>
                  <a:cubicBezTo>
                    <a:pt x="8108" y="326"/>
                    <a:pt x="10180" y="350"/>
                    <a:pt x="12264" y="267"/>
                  </a:cubicBezTo>
                  <a:cubicBezTo>
                    <a:pt x="11032" y="104"/>
                    <a:pt x="9793" y="0"/>
                    <a:pt x="85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1"/>
            <p:cNvSpPr/>
            <p:nvPr/>
          </p:nvSpPr>
          <p:spPr>
            <a:xfrm>
              <a:off x="4517225" y="5583250"/>
              <a:ext cx="553350" cy="981100"/>
            </a:xfrm>
            <a:custGeom>
              <a:avLst/>
              <a:gdLst/>
              <a:ahLst/>
              <a:cxnLst/>
              <a:rect l="l" t="t" r="r" b="b"/>
              <a:pathLst>
                <a:path w="22134" h="39244" extrusionOk="0">
                  <a:moveTo>
                    <a:pt x="226" y="1"/>
                  </a:moveTo>
                  <a:cubicBezTo>
                    <a:pt x="107" y="1"/>
                    <a:pt x="0" y="96"/>
                    <a:pt x="0" y="227"/>
                  </a:cubicBezTo>
                  <a:cubicBezTo>
                    <a:pt x="48" y="3549"/>
                    <a:pt x="96" y="6978"/>
                    <a:pt x="369" y="10323"/>
                  </a:cubicBezTo>
                  <a:cubicBezTo>
                    <a:pt x="596" y="13074"/>
                    <a:pt x="1036" y="16669"/>
                    <a:pt x="2370" y="20063"/>
                  </a:cubicBezTo>
                  <a:cubicBezTo>
                    <a:pt x="3310" y="22444"/>
                    <a:pt x="5108" y="25730"/>
                    <a:pt x="8382" y="27897"/>
                  </a:cubicBezTo>
                  <a:cubicBezTo>
                    <a:pt x="9466" y="28635"/>
                    <a:pt x="10656" y="29183"/>
                    <a:pt x="11823" y="29719"/>
                  </a:cubicBezTo>
                  <a:cubicBezTo>
                    <a:pt x="12657" y="30124"/>
                    <a:pt x="13538" y="30516"/>
                    <a:pt x="14347" y="30981"/>
                  </a:cubicBezTo>
                  <a:cubicBezTo>
                    <a:pt x="17598" y="32814"/>
                    <a:pt x="20181" y="35696"/>
                    <a:pt x="21658" y="39113"/>
                  </a:cubicBezTo>
                  <a:cubicBezTo>
                    <a:pt x="21693" y="39196"/>
                    <a:pt x="21777" y="39244"/>
                    <a:pt x="21872" y="39244"/>
                  </a:cubicBezTo>
                  <a:cubicBezTo>
                    <a:pt x="21896" y="39244"/>
                    <a:pt x="21932" y="39232"/>
                    <a:pt x="21967" y="39220"/>
                  </a:cubicBezTo>
                  <a:cubicBezTo>
                    <a:pt x="22086" y="39184"/>
                    <a:pt x="22134" y="39041"/>
                    <a:pt x="22086" y="38922"/>
                  </a:cubicBezTo>
                  <a:cubicBezTo>
                    <a:pt x="20574" y="35434"/>
                    <a:pt x="17907" y="32469"/>
                    <a:pt x="14585" y="30576"/>
                  </a:cubicBezTo>
                  <a:cubicBezTo>
                    <a:pt x="13752" y="30100"/>
                    <a:pt x="12859" y="29707"/>
                    <a:pt x="12014" y="29302"/>
                  </a:cubicBezTo>
                  <a:cubicBezTo>
                    <a:pt x="10883" y="28766"/>
                    <a:pt x="9692" y="28219"/>
                    <a:pt x="8632" y="27516"/>
                  </a:cubicBezTo>
                  <a:cubicBezTo>
                    <a:pt x="5453" y="25421"/>
                    <a:pt x="3691" y="22194"/>
                    <a:pt x="2786" y="19884"/>
                  </a:cubicBezTo>
                  <a:cubicBezTo>
                    <a:pt x="1477" y="16539"/>
                    <a:pt x="1048" y="12990"/>
                    <a:pt x="822" y="10276"/>
                  </a:cubicBezTo>
                  <a:cubicBezTo>
                    <a:pt x="560" y="6930"/>
                    <a:pt x="488" y="3525"/>
                    <a:pt x="453" y="215"/>
                  </a:cubicBezTo>
                  <a:cubicBezTo>
                    <a:pt x="453" y="96"/>
                    <a:pt x="346" y="1"/>
                    <a:pt x="2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9" name="Google Shape;1859;p41"/>
          <p:cNvSpPr/>
          <p:nvPr/>
        </p:nvSpPr>
        <p:spPr>
          <a:xfrm rot="5863390">
            <a:off x="1322102" y="1678749"/>
            <a:ext cx="111439" cy="225794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0" name="Google Shape;1860;p41"/>
          <p:cNvGrpSpPr/>
          <p:nvPr/>
        </p:nvGrpSpPr>
        <p:grpSpPr>
          <a:xfrm rot="2350920">
            <a:off x="945833" y="969514"/>
            <a:ext cx="425263" cy="775134"/>
            <a:chOff x="-214625" y="3943775"/>
            <a:chExt cx="458725" cy="836125"/>
          </a:xfrm>
        </p:grpSpPr>
        <p:sp>
          <p:nvSpPr>
            <p:cNvPr id="1861" name="Google Shape;1861;p41"/>
            <p:cNvSpPr/>
            <p:nvPr/>
          </p:nvSpPr>
          <p:spPr>
            <a:xfrm>
              <a:off x="-114025" y="3943775"/>
              <a:ext cx="195000" cy="501875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1"/>
            <p:cNvSpPr/>
            <p:nvPr/>
          </p:nvSpPr>
          <p:spPr>
            <a:xfrm>
              <a:off x="64875" y="4296800"/>
              <a:ext cx="179225" cy="327425"/>
            </a:xfrm>
            <a:custGeom>
              <a:avLst/>
              <a:gdLst/>
              <a:ahLst/>
              <a:cxnLst/>
              <a:rect l="l" t="t" r="r" b="b"/>
              <a:pathLst>
                <a:path w="7169" h="13097" extrusionOk="0">
                  <a:moveTo>
                    <a:pt x="6787" y="0"/>
                  </a:moveTo>
                  <a:cubicBezTo>
                    <a:pt x="5692" y="2536"/>
                    <a:pt x="2810" y="3798"/>
                    <a:pt x="1322" y="6120"/>
                  </a:cubicBezTo>
                  <a:cubicBezTo>
                    <a:pt x="1" y="8192"/>
                    <a:pt x="12" y="11049"/>
                    <a:pt x="1358" y="13097"/>
                  </a:cubicBezTo>
                  <a:cubicBezTo>
                    <a:pt x="1703" y="12502"/>
                    <a:pt x="2287" y="12109"/>
                    <a:pt x="2846" y="11704"/>
                  </a:cubicBezTo>
                  <a:cubicBezTo>
                    <a:pt x="4680" y="10406"/>
                    <a:pt x="6299" y="8632"/>
                    <a:pt x="6751" y="6429"/>
                  </a:cubicBezTo>
                  <a:cubicBezTo>
                    <a:pt x="7168" y="4429"/>
                    <a:pt x="6561" y="2048"/>
                    <a:pt x="6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1"/>
            <p:cNvSpPr/>
            <p:nvPr/>
          </p:nvSpPr>
          <p:spPr>
            <a:xfrm>
              <a:off x="-214625" y="4372100"/>
              <a:ext cx="233975" cy="263550"/>
            </a:xfrm>
            <a:custGeom>
              <a:avLst/>
              <a:gdLst/>
              <a:ahLst/>
              <a:cxnLst/>
              <a:rect l="l" t="t" r="r" b="b"/>
              <a:pathLst>
                <a:path w="9359" h="10542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548"/>
                    <a:pt x="810" y="5168"/>
                    <a:pt x="2168" y="7346"/>
                  </a:cubicBezTo>
                  <a:cubicBezTo>
                    <a:pt x="2620" y="8049"/>
                    <a:pt x="3156" y="8704"/>
                    <a:pt x="3846" y="9132"/>
                  </a:cubicBezTo>
                  <a:cubicBezTo>
                    <a:pt x="4596" y="9585"/>
                    <a:pt x="5477" y="9775"/>
                    <a:pt x="6323" y="9954"/>
                  </a:cubicBezTo>
                  <a:cubicBezTo>
                    <a:pt x="7024" y="10104"/>
                    <a:pt x="8138" y="10541"/>
                    <a:pt x="8942" y="10541"/>
                  </a:cubicBezTo>
                  <a:cubicBezTo>
                    <a:pt x="9094" y="10541"/>
                    <a:pt x="9234" y="10526"/>
                    <a:pt x="9359" y="10490"/>
                  </a:cubicBezTo>
                  <a:cubicBezTo>
                    <a:pt x="8180" y="8204"/>
                    <a:pt x="7037" y="5465"/>
                    <a:pt x="5299" y="3525"/>
                  </a:cubicBezTo>
                  <a:cubicBezTo>
                    <a:pt x="3870" y="1929"/>
                    <a:pt x="1906" y="95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1"/>
            <p:cNvSpPr/>
            <p:nvPr/>
          </p:nvSpPr>
          <p:spPr>
            <a:xfrm>
              <a:off x="-32750" y="3943775"/>
              <a:ext cx="219700" cy="836125"/>
            </a:xfrm>
            <a:custGeom>
              <a:avLst/>
              <a:gdLst/>
              <a:ahLst/>
              <a:cxnLst/>
              <a:rect l="l" t="t" r="r" b="b"/>
              <a:pathLst>
                <a:path w="8788" h="33445" extrusionOk="0">
                  <a:moveTo>
                    <a:pt x="1072" y="0"/>
                  </a:moveTo>
                  <a:cubicBezTo>
                    <a:pt x="858" y="1489"/>
                    <a:pt x="679" y="2965"/>
                    <a:pt x="536" y="4453"/>
                  </a:cubicBezTo>
                  <a:cubicBezTo>
                    <a:pt x="369" y="5941"/>
                    <a:pt x="250" y="7430"/>
                    <a:pt x="167" y="8918"/>
                  </a:cubicBezTo>
                  <a:cubicBezTo>
                    <a:pt x="0" y="11906"/>
                    <a:pt x="60" y="14907"/>
                    <a:pt x="524" y="17883"/>
                  </a:cubicBezTo>
                  <a:cubicBezTo>
                    <a:pt x="1012" y="20848"/>
                    <a:pt x="1870" y="23765"/>
                    <a:pt x="3227" y="26444"/>
                  </a:cubicBezTo>
                  <a:cubicBezTo>
                    <a:pt x="3917" y="27789"/>
                    <a:pt x="4703" y="29063"/>
                    <a:pt x="5620" y="30254"/>
                  </a:cubicBezTo>
                  <a:cubicBezTo>
                    <a:pt x="6561" y="31433"/>
                    <a:pt x="7608" y="32516"/>
                    <a:pt x="8787" y="33445"/>
                  </a:cubicBezTo>
                  <a:cubicBezTo>
                    <a:pt x="7668" y="32445"/>
                    <a:pt x="6668" y="31326"/>
                    <a:pt x="5811" y="30123"/>
                  </a:cubicBezTo>
                  <a:cubicBezTo>
                    <a:pt x="4930" y="28920"/>
                    <a:pt x="4179" y="27635"/>
                    <a:pt x="3536" y="26301"/>
                  </a:cubicBezTo>
                  <a:cubicBezTo>
                    <a:pt x="2274" y="23622"/>
                    <a:pt x="1417" y="20753"/>
                    <a:pt x="965" y="17812"/>
                  </a:cubicBezTo>
                  <a:cubicBezTo>
                    <a:pt x="477" y="14883"/>
                    <a:pt x="417" y="11906"/>
                    <a:pt x="512" y="8930"/>
                  </a:cubicBezTo>
                  <a:cubicBezTo>
                    <a:pt x="548" y="7442"/>
                    <a:pt x="643" y="5953"/>
                    <a:pt x="739" y="4465"/>
                  </a:cubicBezTo>
                  <a:lnTo>
                    <a:pt x="10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1"/>
            <p:cNvSpPr/>
            <p:nvPr/>
          </p:nvSpPr>
          <p:spPr>
            <a:xfrm>
              <a:off x="-214625" y="4297375"/>
              <a:ext cx="450675" cy="395925"/>
            </a:xfrm>
            <a:custGeom>
              <a:avLst/>
              <a:gdLst/>
              <a:ahLst/>
              <a:cxnLst/>
              <a:rect l="l" t="t" r="r" b="b"/>
              <a:pathLst>
                <a:path w="18027" h="15837" extrusionOk="0">
                  <a:moveTo>
                    <a:pt x="17979" y="1"/>
                  </a:moveTo>
                  <a:lnTo>
                    <a:pt x="17979" y="1"/>
                  </a:lnTo>
                  <a:cubicBezTo>
                    <a:pt x="17920" y="1394"/>
                    <a:pt x="17431" y="2704"/>
                    <a:pt x="16812" y="3930"/>
                  </a:cubicBezTo>
                  <a:cubicBezTo>
                    <a:pt x="16217" y="5144"/>
                    <a:pt x="15443" y="6287"/>
                    <a:pt x="14669" y="7442"/>
                  </a:cubicBezTo>
                  <a:cubicBezTo>
                    <a:pt x="13895" y="8585"/>
                    <a:pt x="13169" y="9788"/>
                    <a:pt x="12693" y="11109"/>
                  </a:cubicBezTo>
                  <a:cubicBezTo>
                    <a:pt x="12276" y="12275"/>
                    <a:pt x="12087" y="13514"/>
                    <a:pt x="12134" y="14746"/>
                  </a:cubicBezTo>
                  <a:lnTo>
                    <a:pt x="12134" y="14746"/>
                  </a:lnTo>
                  <a:cubicBezTo>
                    <a:pt x="11083" y="13910"/>
                    <a:pt x="9889" y="13326"/>
                    <a:pt x="8752" y="12705"/>
                  </a:cubicBezTo>
                  <a:cubicBezTo>
                    <a:pt x="8097" y="12348"/>
                    <a:pt x="7466" y="11979"/>
                    <a:pt x="6871" y="11562"/>
                  </a:cubicBezTo>
                  <a:cubicBezTo>
                    <a:pt x="6275" y="11145"/>
                    <a:pt x="5739" y="10633"/>
                    <a:pt x="5239" y="10121"/>
                  </a:cubicBezTo>
                  <a:cubicBezTo>
                    <a:pt x="4227" y="9062"/>
                    <a:pt x="3358" y="7835"/>
                    <a:pt x="2537" y="6621"/>
                  </a:cubicBezTo>
                  <a:cubicBezTo>
                    <a:pt x="1703" y="5394"/>
                    <a:pt x="905" y="4132"/>
                    <a:pt x="1" y="2977"/>
                  </a:cubicBezTo>
                  <a:lnTo>
                    <a:pt x="1" y="2977"/>
                  </a:lnTo>
                  <a:cubicBezTo>
                    <a:pt x="834" y="4204"/>
                    <a:pt x="1572" y="5490"/>
                    <a:pt x="2382" y="6764"/>
                  </a:cubicBezTo>
                  <a:cubicBezTo>
                    <a:pt x="3168" y="8014"/>
                    <a:pt x="3989" y="9264"/>
                    <a:pt x="5001" y="10383"/>
                  </a:cubicBezTo>
                  <a:cubicBezTo>
                    <a:pt x="5501" y="10931"/>
                    <a:pt x="6061" y="11455"/>
                    <a:pt x="6668" y="11907"/>
                  </a:cubicBezTo>
                  <a:cubicBezTo>
                    <a:pt x="7275" y="12348"/>
                    <a:pt x="7918" y="12741"/>
                    <a:pt x="8573" y="13098"/>
                  </a:cubicBezTo>
                  <a:cubicBezTo>
                    <a:pt x="9883" y="13812"/>
                    <a:pt x="11192" y="14491"/>
                    <a:pt x="12276" y="15443"/>
                  </a:cubicBezTo>
                  <a:lnTo>
                    <a:pt x="12705" y="15836"/>
                  </a:lnTo>
                  <a:lnTo>
                    <a:pt x="12645" y="15253"/>
                  </a:lnTo>
                  <a:cubicBezTo>
                    <a:pt x="12502" y="13907"/>
                    <a:pt x="12645" y="12538"/>
                    <a:pt x="13097" y="11264"/>
                  </a:cubicBezTo>
                  <a:cubicBezTo>
                    <a:pt x="13538" y="9978"/>
                    <a:pt x="14252" y="8811"/>
                    <a:pt x="14967" y="7633"/>
                  </a:cubicBezTo>
                  <a:cubicBezTo>
                    <a:pt x="15693" y="6454"/>
                    <a:pt x="16455" y="5275"/>
                    <a:pt x="17027" y="4013"/>
                  </a:cubicBezTo>
                  <a:cubicBezTo>
                    <a:pt x="17574" y="2751"/>
                    <a:pt x="18027" y="1382"/>
                    <a:pt x="17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1"/>
            <p:cNvSpPr/>
            <p:nvPr/>
          </p:nvSpPr>
          <p:spPr>
            <a:xfrm>
              <a:off x="-67875" y="4054800"/>
              <a:ext cx="89325" cy="96750"/>
            </a:xfrm>
            <a:custGeom>
              <a:avLst/>
              <a:gdLst/>
              <a:ahLst/>
              <a:cxnLst/>
              <a:rect l="l" t="t" r="r" b="b"/>
              <a:pathLst>
                <a:path w="3573" h="3870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55"/>
                    <a:pt x="274" y="1286"/>
                    <a:pt x="512" y="1905"/>
                  </a:cubicBezTo>
                  <a:cubicBezTo>
                    <a:pt x="774" y="2513"/>
                    <a:pt x="1096" y="3096"/>
                    <a:pt x="1477" y="3644"/>
                  </a:cubicBezTo>
                  <a:lnTo>
                    <a:pt x="1632" y="3870"/>
                  </a:lnTo>
                  <a:lnTo>
                    <a:pt x="1822" y="3691"/>
                  </a:lnTo>
                  <a:cubicBezTo>
                    <a:pt x="2227" y="3298"/>
                    <a:pt x="2560" y="2870"/>
                    <a:pt x="2858" y="2405"/>
                  </a:cubicBezTo>
                  <a:cubicBezTo>
                    <a:pt x="3013" y="2179"/>
                    <a:pt x="3144" y="1929"/>
                    <a:pt x="3263" y="1691"/>
                  </a:cubicBezTo>
                  <a:cubicBezTo>
                    <a:pt x="3382" y="1441"/>
                    <a:pt x="3501" y="1191"/>
                    <a:pt x="3572" y="929"/>
                  </a:cubicBezTo>
                  <a:lnTo>
                    <a:pt x="3572" y="929"/>
                  </a:lnTo>
                  <a:lnTo>
                    <a:pt x="3096" y="1584"/>
                  </a:lnTo>
                  <a:lnTo>
                    <a:pt x="3096" y="1584"/>
                  </a:lnTo>
                  <a:cubicBezTo>
                    <a:pt x="2953" y="1798"/>
                    <a:pt x="2775" y="2001"/>
                    <a:pt x="2608" y="2215"/>
                  </a:cubicBezTo>
                  <a:cubicBezTo>
                    <a:pt x="2323" y="2549"/>
                    <a:pt x="2030" y="2867"/>
                    <a:pt x="1722" y="3169"/>
                  </a:cubicBezTo>
                  <a:lnTo>
                    <a:pt x="1722" y="3169"/>
                  </a:lnTo>
                  <a:cubicBezTo>
                    <a:pt x="1417" y="2702"/>
                    <a:pt x="1126" y="2220"/>
                    <a:pt x="870" y="1739"/>
                  </a:cubicBezTo>
                  <a:cubicBezTo>
                    <a:pt x="572" y="1167"/>
                    <a:pt x="286" y="59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1"/>
            <p:cNvSpPr/>
            <p:nvPr/>
          </p:nvSpPr>
          <p:spPr>
            <a:xfrm>
              <a:off x="-90800" y="4143200"/>
              <a:ext cx="138150" cy="133375"/>
            </a:xfrm>
            <a:custGeom>
              <a:avLst/>
              <a:gdLst/>
              <a:ahLst/>
              <a:cxnLst/>
              <a:rect l="l" t="t" r="r" b="b"/>
              <a:pathLst>
                <a:path w="5526" h="5335" extrusionOk="0">
                  <a:moveTo>
                    <a:pt x="1" y="0"/>
                  </a:moveTo>
                  <a:cubicBezTo>
                    <a:pt x="132" y="453"/>
                    <a:pt x="310" y="882"/>
                    <a:pt x="489" y="1310"/>
                  </a:cubicBezTo>
                  <a:cubicBezTo>
                    <a:pt x="667" y="1739"/>
                    <a:pt x="846" y="2179"/>
                    <a:pt x="1060" y="2596"/>
                  </a:cubicBezTo>
                  <a:cubicBezTo>
                    <a:pt x="1453" y="3441"/>
                    <a:pt x="1918" y="4275"/>
                    <a:pt x="2406" y="5061"/>
                  </a:cubicBezTo>
                  <a:lnTo>
                    <a:pt x="2572" y="5334"/>
                  </a:lnTo>
                  <a:lnTo>
                    <a:pt x="2763" y="5096"/>
                  </a:lnTo>
                  <a:cubicBezTo>
                    <a:pt x="3322" y="4418"/>
                    <a:pt x="3858" y="3715"/>
                    <a:pt x="4311" y="2989"/>
                  </a:cubicBezTo>
                  <a:cubicBezTo>
                    <a:pt x="4549" y="2620"/>
                    <a:pt x="4763" y="2251"/>
                    <a:pt x="4966" y="1858"/>
                  </a:cubicBezTo>
                  <a:cubicBezTo>
                    <a:pt x="5168" y="1477"/>
                    <a:pt x="5358" y="1084"/>
                    <a:pt x="5525" y="679"/>
                  </a:cubicBezTo>
                  <a:lnTo>
                    <a:pt x="5525" y="679"/>
                  </a:lnTo>
                  <a:cubicBezTo>
                    <a:pt x="5287" y="1048"/>
                    <a:pt x="5049" y="1417"/>
                    <a:pt x="4787" y="1763"/>
                  </a:cubicBezTo>
                  <a:cubicBezTo>
                    <a:pt x="4537" y="2120"/>
                    <a:pt x="4287" y="2453"/>
                    <a:pt x="4037" y="2798"/>
                  </a:cubicBezTo>
                  <a:cubicBezTo>
                    <a:pt x="3578" y="3403"/>
                    <a:pt x="3110" y="3990"/>
                    <a:pt x="2633" y="4566"/>
                  </a:cubicBezTo>
                  <a:lnTo>
                    <a:pt x="2633" y="4566"/>
                  </a:lnTo>
                  <a:cubicBezTo>
                    <a:pt x="2202" y="3867"/>
                    <a:pt x="1781" y="3159"/>
                    <a:pt x="1370" y="24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1"/>
            <p:cNvSpPr/>
            <p:nvPr/>
          </p:nvSpPr>
          <p:spPr>
            <a:xfrm>
              <a:off x="-80675" y="4247375"/>
              <a:ext cx="136350" cy="111050"/>
            </a:xfrm>
            <a:custGeom>
              <a:avLst/>
              <a:gdLst/>
              <a:ahLst/>
              <a:cxnLst/>
              <a:rect l="l" t="t" r="r" b="b"/>
              <a:pathLst>
                <a:path w="5454" h="4442" extrusionOk="0">
                  <a:moveTo>
                    <a:pt x="5453" y="1"/>
                  </a:moveTo>
                  <a:lnTo>
                    <a:pt x="5453" y="1"/>
                  </a:lnTo>
                  <a:cubicBezTo>
                    <a:pt x="4942" y="691"/>
                    <a:pt x="4430" y="1358"/>
                    <a:pt x="3894" y="2013"/>
                  </a:cubicBezTo>
                  <a:cubicBezTo>
                    <a:pt x="3632" y="2358"/>
                    <a:pt x="3358" y="2668"/>
                    <a:pt x="3096" y="2989"/>
                  </a:cubicBezTo>
                  <a:lnTo>
                    <a:pt x="2449" y="3758"/>
                  </a:lnTo>
                  <a:lnTo>
                    <a:pt x="2449" y="3758"/>
                  </a:lnTo>
                  <a:lnTo>
                    <a:pt x="1310" y="2382"/>
                  </a:lnTo>
                  <a:cubicBezTo>
                    <a:pt x="870" y="1858"/>
                    <a:pt x="441" y="1322"/>
                    <a:pt x="0" y="810"/>
                  </a:cubicBezTo>
                  <a:lnTo>
                    <a:pt x="0" y="810"/>
                  </a:lnTo>
                  <a:cubicBezTo>
                    <a:pt x="298" y="1429"/>
                    <a:pt x="655" y="2013"/>
                    <a:pt x="1036" y="2572"/>
                  </a:cubicBezTo>
                  <a:cubicBezTo>
                    <a:pt x="1405" y="3156"/>
                    <a:pt x="1822" y="3703"/>
                    <a:pt x="2263" y="4239"/>
                  </a:cubicBezTo>
                  <a:lnTo>
                    <a:pt x="2417" y="4442"/>
                  </a:lnTo>
                  <a:lnTo>
                    <a:pt x="2596" y="4239"/>
                  </a:lnTo>
                  <a:cubicBezTo>
                    <a:pt x="2894" y="3930"/>
                    <a:pt x="3167" y="3584"/>
                    <a:pt x="3429" y="3263"/>
                  </a:cubicBezTo>
                  <a:cubicBezTo>
                    <a:pt x="3703" y="2930"/>
                    <a:pt x="3953" y="2596"/>
                    <a:pt x="4191" y="2239"/>
                  </a:cubicBezTo>
                  <a:cubicBezTo>
                    <a:pt x="4680" y="1525"/>
                    <a:pt x="5120" y="786"/>
                    <a:pt x="5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1"/>
            <p:cNvSpPr/>
            <p:nvPr/>
          </p:nvSpPr>
          <p:spPr>
            <a:xfrm>
              <a:off x="164900" y="4391450"/>
              <a:ext cx="61025" cy="77100"/>
            </a:xfrm>
            <a:custGeom>
              <a:avLst/>
              <a:gdLst/>
              <a:ahLst/>
              <a:cxnLst/>
              <a:rect l="l" t="t" r="r" b="b"/>
              <a:pathLst>
                <a:path w="2441" h="3084" extrusionOk="0">
                  <a:moveTo>
                    <a:pt x="631" y="0"/>
                  </a:moveTo>
                  <a:lnTo>
                    <a:pt x="631" y="0"/>
                  </a:lnTo>
                  <a:cubicBezTo>
                    <a:pt x="441" y="441"/>
                    <a:pt x="310" y="893"/>
                    <a:pt x="191" y="1358"/>
                  </a:cubicBezTo>
                  <a:cubicBezTo>
                    <a:pt x="95" y="1810"/>
                    <a:pt x="36" y="2274"/>
                    <a:pt x="12" y="2751"/>
                  </a:cubicBezTo>
                  <a:lnTo>
                    <a:pt x="0" y="3084"/>
                  </a:lnTo>
                  <a:lnTo>
                    <a:pt x="0" y="3084"/>
                  </a:lnTo>
                  <a:lnTo>
                    <a:pt x="310" y="2989"/>
                  </a:lnTo>
                  <a:cubicBezTo>
                    <a:pt x="691" y="2870"/>
                    <a:pt x="1084" y="2739"/>
                    <a:pt x="1441" y="2548"/>
                  </a:cubicBezTo>
                  <a:cubicBezTo>
                    <a:pt x="1798" y="2346"/>
                    <a:pt x="2143" y="2120"/>
                    <a:pt x="2441" y="1846"/>
                  </a:cubicBezTo>
                  <a:lnTo>
                    <a:pt x="2441" y="1846"/>
                  </a:lnTo>
                  <a:cubicBezTo>
                    <a:pt x="2048" y="1989"/>
                    <a:pt x="1679" y="2108"/>
                    <a:pt x="1310" y="2227"/>
                  </a:cubicBezTo>
                  <a:lnTo>
                    <a:pt x="502" y="2465"/>
                  </a:lnTo>
                  <a:lnTo>
                    <a:pt x="502" y="2465"/>
                  </a:lnTo>
                  <a:cubicBezTo>
                    <a:pt x="528" y="2112"/>
                    <a:pt x="553" y="1761"/>
                    <a:pt x="572" y="1417"/>
                  </a:cubicBezTo>
                  <a:cubicBezTo>
                    <a:pt x="607" y="941"/>
                    <a:pt x="631" y="476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1"/>
            <p:cNvSpPr/>
            <p:nvPr/>
          </p:nvSpPr>
          <p:spPr>
            <a:xfrm>
              <a:off x="119050" y="4444725"/>
              <a:ext cx="83075" cy="98250"/>
            </a:xfrm>
            <a:custGeom>
              <a:avLst/>
              <a:gdLst/>
              <a:ahLst/>
              <a:cxnLst/>
              <a:rect l="l" t="t" r="r" b="b"/>
              <a:pathLst>
                <a:path w="3323" h="3930" extrusionOk="0">
                  <a:moveTo>
                    <a:pt x="239" y="0"/>
                  </a:moveTo>
                  <a:cubicBezTo>
                    <a:pt x="108" y="596"/>
                    <a:pt x="48" y="1203"/>
                    <a:pt x="36" y="1810"/>
                  </a:cubicBezTo>
                  <a:cubicBezTo>
                    <a:pt x="1" y="2417"/>
                    <a:pt x="36" y="3013"/>
                    <a:pt x="96" y="3632"/>
                  </a:cubicBezTo>
                  <a:lnTo>
                    <a:pt x="120" y="3930"/>
                  </a:lnTo>
                  <a:lnTo>
                    <a:pt x="405" y="3822"/>
                  </a:lnTo>
                  <a:cubicBezTo>
                    <a:pt x="941" y="3632"/>
                    <a:pt x="1453" y="3394"/>
                    <a:pt x="1953" y="3108"/>
                  </a:cubicBezTo>
                  <a:cubicBezTo>
                    <a:pt x="2441" y="2822"/>
                    <a:pt x="2906" y="2477"/>
                    <a:pt x="3322" y="2096"/>
                  </a:cubicBezTo>
                  <a:lnTo>
                    <a:pt x="3322" y="2096"/>
                  </a:lnTo>
                  <a:cubicBezTo>
                    <a:pt x="2798" y="2346"/>
                    <a:pt x="2287" y="2572"/>
                    <a:pt x="1786" y="2798"/>
                  </a:cubicBezTo>
                  <a:cubicBezTo>
                    <a:pt x="1367" y="2964"/>
                    <a:pt x="947" y="3138"/>
                    <a:pt x="521" y="3294"/>
                  </a:cubicBezTo>
                  <a:lnTo>
                    <a:pt x="521" y="3294"/>
                  </a:lnTo>
                  <a:cubicBezTo>
                    <a:pt x="477" y="2795"/>
                    <a:pt x="445" y="2297"/>
                    <a:pt x="405" y="1798"/>
                  </a:cubicBezTo>
                  <a:cubicBezTo>
                    <a:pt x="358" y="1203"/>
                    <a:pt x="310" y="608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1"/>
            <p:cNvSpPr/>
            <p:nvPr/>
          </p:nvSpPr>
          <p:spPr>
            <a:xfrm>
              <a:off x="-177425" y="4447700"/>
              <a:ext cx="64625" cy="80700"/>
            </a:xfrm>
            <a:custGeom>
              <a:avLst/>
              <a:gdLst/>
              <a:ahLst/>
              <a:cxnLst/>
              <a:rect l="l" t="t" r="r" b="b"/>
              <a:pathLst>
                <a:path w="2585" h="3228" extrusionOk="0">
                  <a:moveTo>
                    <a:pt x="2204" y="1"/>
                  </a:moveTo>
                  <a:lnTo>
                    <a:pt x="2168" y="1405"/>
                  </a:lnTo>
                  <a:cubicBezTo>
                    <a:pt x="2159" y="1730"/>
                    <a:pt x="2151" y="2056"/>
                    <a:pt x="2135" y="2381"/>
                  </a:cubicBezTo>
                  <a:lnTo>
                    <a:pt x="2135" y="2381"/>
                  </a:lnTo>
                  <a:cubicBezTo>
                    <a:pt x="1857" y="2192"/>
                    <a:pt x="1569" y="2007"/>
                    <a:pt x="1275" y="1822"/>
                  </a:cubicBezTo>
                  <a:cubicBezTo>
                    <a:pt x="858" y="1572"/>
                    <a:pt x="441" y="1334"/>
                    <a:pt x="1" y="1144"/>
                  </a:cubicBezTo>
                  <a:lnTo>
                    <a:pt x="1" y="1144"/>
                  </a:lnTo>
                  <a:cubicBezTo>
                    <a:pt x="322" y="1501"/>
                    <a:pt x="691" y="1810"/>
                    <a:pt x="1049" y="2108"/>
                  </a:cubicBezTo>
                  <a:cubicBezTo>
                    <a:pt x="1430" y="2406"/>
                    <a:pt x="1811" y="2691"/>
                    <a:pt x="2204" y="2977"/>
                  </a:cubicBezTo>
                  <a:lnTo>
                    <a:pt x="2561" y="3227"/>
                  </a:lnTo>
                  <a:lnTo>
                    <a:pt x="2573" y="2810"/>
                  </a:lnTo>
                  <a:cubicBezTo>
                    <a:pt x="2585" y="2334"/>
                    <a:pt x="2585" y="1858"/>
                    <a:pt x="2525" y="1382"/>
                  </a:cubicBezTo>
                  <a:cubicBezTo>
                    <a:pt x="2477" y="917"/>
                    <a:pt x="2382" y="44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1"/>
            <p:cNvSpPr/>
            <p:nvPr/>
          </p:nvSpPr>
          <p:spPr>
            <a:xfrm>
              <a:off x="-128300" y="4497700"/>
              <a:ext cx="77700" cy="93200"/>
            </a:xfrm>
            <a:custGeom>
              <a:avLst/>
              <a:gdLst/>
              <a:ahLst/>
              <a:cxnLst/>
              <a:rect l="l" t="t" r="r" b="b"/>
              <a:pathLst>
                <a:path w="3108" h="3728" extrusionOk="0">
                  <a:moveTo>
                    <a:pt x="2263" y="1"/>
                  </a:moveTo>
                  <a:lnTo>
                    <a:pt x="2263" y="1"/>
                  </a:lnTo>
                  <a:cubicBezTo>
                    <a:pt x="2346" y="572"/>
                    <a:pt x="2417" y="1132"/>
                    <a:pt x="2501" y="1703"/>
                  </a:cubicBezTo>
                  <a:cubicBezTo>
                    <a:pt x="2548" y="2141"/>
                    <a:pt x="2596" y="2594"/>
                    <a:pt x="2625" y="3045"/>
                  </a:cubicBezTo>
                  <a:lnTo>
                    <a:pt x="2625" y="3045"/>
                  </a:lnTo>
                  <a:lnTo>
                    <a:pt x="1489" y="2644"/>
                  </a:lnTo>
                  <a:cubicBezTo>
                    <a:pt x="989" y="2477"/>
                    <a:pt x="500" y="2299"/>
                    <a:pt x="0" y="2144"/>
                  </a:cubicBezTo>
                  <a:lnTo>
                    <a:pt x="0" y="2144"/>
                  </a:lnTo>
                  <a:cubicBezTo>
                    <a:pt x="429" y="2465"/>
                    <a:pt x="870" y="2727"/>
                    <a:pt x="1334" y="2977"/>
                  </a:cubicBezTo>
                  <a:cubicBezTo>
                    <a:pt x="1572" y="3096"/>
                    <a:pt x="1810" y="3204"/>
                    <a:pt x="2048" y="3311"/>
                  </a:cubicBezTo>
                  <a:cubicBezTo>
                    <a:pt x="2286" y="3430"/>
                    <a:pt x="2536" y="3513"/>
                    <a:pt x="2775" y="3608"/>
                  </a:cubicBezTo>
                  <a:lnTo>
                    <a:pt x="3108" y="3727"/>
                  </a:lnTo>
                  <a:lnTo>
                    <a:pt x="3096" y="3370"/>
                  </a:lnTo>
                  <a:cubicBezTo>
                    <a:pt x="3060" y="2787"/>
                    <a:pt x="2989" y="2203"/>
                    <a:pt x="2858" y="1644"/>
                  </a:cubicBezTo>
                  <a:cubicBezTo>
                    <a:pt x="2715" y="1072"/>
                    <a:pt x="2525" y="525"/>
                    <a:pt x="2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3" name="Google Shape;1873;p41"/>
          <p:cNvGrpSpPr/>
          <p:nvPr/>
        </p:nvGrpSpPr>
        <p:grpSpPr>
          <a:xfrm rot="-8768917">
            <a:off x="3274194" y="3299686"/>
            <a:ext cx="497067" cy="906011"/>
            <a:chOff x="-214625" y="3943775"/>
            <a:chExt cx="458725" cy="836125"/>
          </a:xfrm>
        </p:grpSpPr>
        <p:sp>
          <p:nvSpPr>
            <p:cNvPr id="1874" name="Google Shape;1874;p41"/>
            <p:cNvSpPr/>
            <p:nvPr/>
          </p:nvSpPr>
          <p:spPr>
            <a:xfrm>
              <a:off x="-114025" y="3943775"/>
              <a:ext cx="195000" cy="501875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1"/>
            <p:cNvSpPr/>
            <p:nvPr/>
          </p:nvSpPr>
          <p:spPr>
            <a:xfrm>
              <a:off x="64875" y="4296800"/>
              <a:ext cx="179225" cy="327425"/>
            </a:xfrm>
            <a:custGeom>
              <a:avLst/>
              <a:gdLst/>
              <a:ahLst/>
              <a:cxnLst/>
              <a:rect l="l" t="t" r="r" b="b"/>
              <a:pathLst>
                <a:path w="7169" h="13097" extrusionOk="0">
                  <a:moveTo>
                    <a:pt x="6787" y="0"/>
                  </a:moveTo>
                  <a:cubicBezTo>
                    <a:pt x="5692" y="2536"/>
                    <a:pt x="2810" y="3798"/>
                    <a:pt x="1322" y="6120"/>
                  </a:cubicBezTo>
                  <a:cubicBezTo>
                    <a:pt x="1" y="8192"/>
                    <a:pt x="12" y="11049"/>
                    <a:pt x="1358" y="13097"/>
                  </a:cubicBezTo>
                  <a:cubicBezTo>
                    <a:pt x="1703" y="12502"/>
                    <a:pt x="2287" y="12109"/>
                    <a:pt x="2846" y="11704"/>
                  </a:cubicBezTo>
                  <a:cubicBezTo>
                    <a:pt x="4680" y="10406"/>
                    <a:pt x="6299" y="8632"/>
                    <a:pt x="6751" y="6429"/>
                  </a:cubicBezTo>
                  <a:cubicBezTo>
                    <a:pt x="7168" y="4429"/>
                    <a:pt x="6561" y="2048"/>
                    <a:pt x="6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1"/>
            <p:cNvSpPr/>
            <p:nvPr/>
          </p:nvSpPr>
          <p:spPr>
            <a:xfrm>
              <a:off x="-214625" y="4372100"/>
              <a:ext cx="233975" cy="263550"/>
            </a:xfrm>
            <a:custGeom>
              <a:avLst/>
              <a:gdLst/>
              <a:ahLst/>
              <a:cxnLst/>
              <a:rect l="l" t="t" r="r" b="b"/>
              <a:pathLst>
                <a:path w="9359" h="10542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548"/>
                    <a:pt x="810" y="5168"/>
                    <a:pt x="2168" y="7346"/>
                  </a:cubicBezTo>
                  <a:cubicBezTo>
                    <a:pt x="2620" y="8049"/>
                    <a:pt x="3156" y="8704"/>
                    <a:pt x="3846" y="9132"/>
                  </a:cubicBezTo>
                  <a:cubicBezTo>
                    <a:pt x="4596" y="9585"/>
                    <a:pt x="5477" y="9775"/>
                    <a:pt x="6323" y="9954"/>
                  </a:cubicBezTo>
                  <a:cubicBezTo>
                    <a:pt x="7024" y="10104"/>
                    <a:pt x="8138" y="10541"/>
                    <a:pt x="8942" y="10541"/>
                  </a:cubicBezTo>
                  <a:cubicBezTo>
                    <a:pt x="9094" y="10541"/>
                    <a:pt x="9234" y="10526"/>
                    <a:pt x="9359" y="10490"/>
                  </a:cubicBezTo>
                  <a:cubicBezTo>
                    <a:pt x="8180" y="8204"/>
                    <a:pt x="7037" y="5465"/>
                    <a:pt x="5299" y="3525"/>
                  </a:cubicBezTo>
                  <a:cubicBezTo>
                    <a:pt x="3870" y="1929"/>
                    <a:pt x="1906" y="953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1"/>
            <p:cNvSpPr/>
            <p:nvPr/>
          </p:nvSpPr>
          <p:spPr>
            <a:xfrm>
              <a:off x="-32750" y="3943775"/>
              <a:ext cx="219700" cy="836125"/>
            </a:xfrm>
            <a:custGeom>
              <a:avLst/>
              <a:gdLst/>
              <a:ahLst/>
              <a:cxnLst/>
              <a:rect l="l" t="t" r="r" b="b"/>
              <a:pathLst>
                <a:path w="8788" h="33445" extrusionOk="0">
                  <a:moveTo>
                    <a:pt x="1072" y="0"/>
                  </a:moveTo>
                  <a:cubicBezTo>
                    <a:pt x="858" y="1489"/>
                    <a:pt x="679" y="2965"/>
                    <a:pt x="536" y="4453"/>
                  </a:cubicBezTo>
                  <a:cubicBezTo>
                    <a:pt x="369" y="5941"/>
                    <a:pt x="250" y="7430"/>
                    <a:pt x="167" y="8918"/>
                  </a:cubicBezTo>
                  <a:cubicBezTo>
                    <a:pt x="0" y="11906"/>
                    <a:pt x="60" y="14907"/>
                    <a:pt x="524" y="17883"/>
                  </a:cubicBezTo>
                  <a:cubicBezTo>
                    <a:pt x="1012" y="20848"/>
                    <a:pt x="1870" y="23765"/>
                    <a:pt x="3227" y="26444"/>
                  </a:cubicBezTo>
                  <a:cubicBezTo>
                    <a:pt x="3917" y="27789"/>
                    <a:pt x="4703" y="29063"/>
                    <a:pt x="5620" y="30254"/>
                  </a:cubicBezTo>
                  <a:cubicBezTo>
                    <a:pt x="6561" y="31433"/>
                    <a:pt x="7608" y="32516"/>
                    <a:pt x="8787" y="33445"/>
                  </a:cubicBezTo>
                  <a:cubicBezTo>
                    <a:pt x="7668" y="32445"/>
                    <a:pt x="6668" y="31326"/>
                    <a:pt x="5811" y="30123"/>
                  </a:cubicBezTo>
                  <a:cubicBezTo>
                    <a:pt x="4930" y="28920"/>
                    <a:pt x="4179" y="27635"/>
                    <a:pt x="3536" y="26301"/>
                  </a:cubicBezTo>
                  <a:cubicBezTo>
                    <a:pt x="2274" y="23622"/>
                    <a:pt x="1417" y="20753"/>
                    <a:pt x="965" y="17812"/>
                  </a:cubicBezTo>
                  <a:cubicBezTo>
                    <a:pt x="477" y="14883"/>
                    <a:pt x="417" y="11906"/>
                    <a:pt x="512" y="8930"/>
                  </a:cubicBezTo>
                  <a:cubicBezTo>
                    <a:pt x="548" y="7442"/>
                    <a:pt x="643" y="5953"/>
                    <a:pt x="739" y="4465"/>
                  </a:cubicBezTo>
                  <a:lnTo>
                    <a:pt x="10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1"/>
            <p:cNvSpPr/>
            <p:nvPr/>
          </p:nvSpPr>
          <p:spPr>
            <a:xfrm>
              <a:off x="-214625" y="4297375"/>
              <a:ext cx="450675" cy="395925"/>
            </a:xfrm>
            <a:custGeom>
              <a:avLst/>
              <a:gdLst/>
              <a:ahLst/>
              <a:cxnLst/>
              <a:rect l="l" t="t" r="r" b="b"/>
              <a:pathLst>
                <a:path w="18027" h="15837" extrusionOk="0">
                  <a:moveTo>
                    <a:pt x="17979" y="1"/>
                  </a:moveTo>
                  <a:lnTo>
                    <a:pt x="17979" y="1"/>
                  </a:lnTo>
                  <a:cubicBezTo>
                    <a:pt x="17920" y="1394"/>
                    <a:pt x="17431" y="2704"/>
                    <a:pt x="16812" y="3930"/>
                  </a:cubicBezTo>
                  <a:cubicBezTo>
                    <a:pt x="16217" y="5144"/>
                    <a:pt x="15443" y="6287"/>
                    <a:pt x="14669" y="7442"/>
                  </a:cubicBezTo>
                  <a:cubicBezTo>
                    <a:pt x="13895" y="8585"/>
                    <a:pt x="13169" y="9788"/>
                    <a:pt x="12693" y="11109"/>
                  </a:cubicBezTo>
                  <a:cubicBezTo>
                    <a:pt x="12276" y="12275"/>
                    <a:pt x="12087" y="13514"/>
                    <a:pt x="12134" y="14746"/>
                  </a:cubicBezTo>
                  <a:lnTo>
                    <a:pt x="12134" y="14746"/>
                  </a:lnTo>
                  <a:cubicBezTo>
                    <a:pt x="11083" y="13910"/>
                    <a:pt x="9889" y="13326"/>
                    <a:pt x="8752" y="12705"/>
                  </a:cubicBezTo>
                  <a:cubicBezTo>
                    <a:pt x="8097" y="12348"/>
                    <a:pt x="7466" y="11979"/>
                    <a:pt x="6871" y="11562"/>
                  </a:cubicBezTo>
                  <a:cubicBezTo>
                    <a:pt x="6275" y="11145"/>
                    <a:pt x="5739" y="10633"/>
                    <a:pt x="5239" y="10121"/>
                  </a:cubicBezTo>
                  <a:cubicBezTo>
                    <a:pt x="4227" y="9062"/>
                    <a:pt x="3358" y="7835"/>
                    <a:pt x="2537" y="6621"/>
                  </a:cubicBezTo>
                  <a:cubicBezTo>
                    <a:pt x="1703" y="5394"/>
                    <a:pt x="905" y="4132"/>
                    <a:pt x="1" y="2977"/>
                  </a:cubicBezTo>
                  <a:lnTo>
                    <a:pt x="1" y="2977"/>
                  </a:lnTo>
                  <a:cubicBezTo>
                    <a:pt x="834" y="4204"/>
                    <a:pt x="1572" y="5490"/>
                    <a:pt x="2382" y="6764"/>
                  </a:cubicBezTo>
                  <a:cubicBezTo>
                    <a:pt x="3168" y="8014"/>
                    <a:pt x="3989" y="9264"/>
                    <a:pt x="5001" y="10383"/>
                  </a:cubicBezTo>
                  <a:cubicBezTo>
                    <a:pt x="5501" y="10931"/>
                    <a:pt x="6061" y="11455"/>
                    <a:pt x="6668" y="11907"/>
                  </a:cubicBezTo>
                  <a:cubicBezTo>
                    <a:pt x="7275" y="12348"/>
                    <a:pt x="7918" y="12741"/>
                    <a:pt x="8573" y="13098"/>
                  </a:cubicBezTo>
                  <a:cubicBezTo>
                    <a:pt x="9883" y="13812"/>
                    <a:pt x="11192" y="14491"/>
                    <a:pt x="12276" y="15443"/>
                  </a:cubicBezTo>
                  <a:lnTo>
                    <a:pt x="12705" y="15836"/>
                  </a:lnTo>
                  <a:lnTo>
                    <a:pt x="12645" y="15253"/>
                  </a:lnTo>
                  <a:cubicBezTo>
                    <a:pt x="12502" y="13907"/>
                    <a:pt x="12645" y="12538"/>
                    <a:pt x="13097" y="11264"/>
                  </a:cubicBezTo>
                  <a:cubicBezTo>
                    <a:pt x="13538" y="9978"/>
                    <a:pt x="14252" y="8811"/>
                    <a:pt x="14967" y="7633"/>
                  </a:cubicBezTo>
                  <a:cubicBezTo>
                    <a:pt x="15693" y="6454"/>
                    <a:pt x="16455" y="5275"/>
                    <a:pt x="17027" y="4013"/>
                  </a:cubicBezTo>
                  <a:cubicBezTo>
                    <a:pt x="17574" y="2751"/>
                    <a:pt x="18027" y="1382"/>
                    <a:pt x="17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1"/>
            <p:cNvSpPr/>
            <p:nvPr/>
          </p:nvSpPr>
          <p:spPr>
            <a:xfrm>
              <a:off x="-67875" y="4054800"/>
              <a:ext cx="89325" cy="96750"/>
            </a:xfrm>
            <a:custGeom>
              <a:avLst/>
              <a:gdLst/>
              <a:ahLst/>
              <a:cxnLst/>
              <a:rect l="l" t="t" r="r" b="b"/>
              <a:pathLst>
                <a:path w="3573" h="3870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55"/>
                    <a:pt x="274" y="1286"/>
                    <a:pt x="512" y="1905"/>
                  </a:cubicBezTo>
                  <a:cubicBezTo>
                    <a:pt x="774" y="2513"/>
                    <a:pt x="1096" y="3096"/>
                    <a:pt x="1477" y="3644"/>
                  </a:cubicBezTo>
                  <a:lnTo>
                    <a:pt x="1632" y="3870"/>
                  </a:lnTo>
                  <a:lnTo>
                    <a:pt x="1822" y="3691"/>
                  </a:lnTo>
                  <a:cubicBezTo>
                    <a:pt x="2227" y="3298"/>
                    <a:pt x="2560" y="2870"/>
                    <a:pt x="2858" y="2405"/>
                  </a:cubicBezTo>
                  <a:cubicBezTo>
                    <a:pt x="3013" y="2179"/>
                    <a:pt x="3144" y="1929"/>
                    <a:pt x="3263" y="1691"/>
                  </a:cubicBezTo>
                  <a:cubicBezTo>
                    <a:pt x="3382" y="1441"/>
                    <a:pt x="3501" y="1191"/>
                    <a:pt x="3572" y="929"/>
                  </a:cubicBezTo>
                  <a:lnTo>
                    <a:pt x="3572" y="929"/>
                  </a:lnTo>
                  <a:lnTo>
                    <a:pt x="3096" y="1584"/>
                  </a:lnTo>
                  <a:lnTo>
                    <a:pt x="3096" y="1584"/>
                  </a:lnTo>
                  <a:cubicBezTo>
                    <a:pt x="2953" y="1798"/>
                    <a:pt x="2775" y="2001"/>
                    <a:pt x="2608" y="2215"/>
                  </a:cubicBezTo>
                  <a:cubicBezTo>
                    <a:pt x="2323" y="2549"/>
                    <a:pt x="2030" y="2867"/>
                    <a:pt x="1722" y="3169"/>
                  </a:cubicBezTo>
                  <a:lnTo>
                    <a:pt x="1722" y="3169"/>
                  </a:lnTo>
                  <a:cubicBezTo>
                    <a:pt x="1417" y="2702"/>
                    <a:pt x="1126" y="2220"/>
                    <a:pt x="870" y="1739"/>
                  </a:cubicBezTo>
                  <a:cubicBezTo>
                    <a:pt x="572" y="1167"/>
                    <a:pt x="286" y="59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1"/>
            <p:cNvSpPr/>
            <p:nvPr/>
          </p:nvSpPr>
          <p:spPr>
            <a:xfrm>
              <a:off x="-90800" y="4143200"/>
              <a:ext cx="138150" cy="133375"/>
            </a:xfrm>
            <a:custGeom>
              <a:avLst/>
              <a:gdLst/>
              <a:ahLst/>
              <a:cxnLst/>
              <a:rect l="l" t="t" r="r" b="b"/>
              <a:pathLst>
                <a:path w="5526" h="5335" extrusionOk="0">
                  <a:moveTo>
                    <a:pt x="1" y="0"/>
                  </a:moveTo>
                  <a:cubicBezTo>
                    <a:pt x="132" y="453"/>
                    <a:pt x="310" y="882"/>
                    <a:pt x="489" y="1310"/>
                  </a:cubicBezTo>
                  <a:cubicBezTo>
                    <a:pt x="667" y="1739"/>
                    <a:pt x="846" y="2179"/>
                    <a:pt x="1060" y="2596"/>
                  </a:cubicBezTo>
                  <a:cubicBezTo>
                    <a:pt x="1453" y="3441"/>
                    <a:pt x="1918" y="4275"/>
                    <a:pt x="2406" y="5061"/>
                  </a:cubicBezTo>
                  <a:lnTo>
                    <a:pt x="2572" y="5334"/>
                  </a:lnTo>
                  <a:lnTo>
                    <a:pt x="2763" y="5096"/>
                  </a:lnTo>
                  <a:cubicBezTo>
                    <a:pt x="3322" y="4418"/>
                    <a:pt x="3858" y="3715"/>
                    <a:pt x="4311" y="2989"/>
                  </a:cubicBezTo>
                  <a:cubicBezTo>
                    <a:pt x="4549" y="2620"/>
                    <a:pt x="4763" y="2251"/>
                    <a:pt x="4966" y="1858"/>
                  </a:cubicBezTo>
                  <a:cubicBezTo>
                    <a:pt x="5168" y="1477"/>
                    <a:pt x="5358" y="1084"/>
                    <a:pt x="5525" y="679"/>
                  </a:cubicBezTo>
                  <a:lnTo>
                    <a:pt x="5525" y="679"/>
                  </a:lnTo>
                  <a:cubicBezTo>
                    <a:pt x="5287" y="1048"/>
                    <a:pt x="5049" y="1417"/>
                    <a:pt x="4787" y="1763"/>
                  </a:cubicBezTo>
                  <a:cubicBezTo>
                    <a:pt x="4537" y="2120"/>
                    <a:pt x="4287" y="2453"/>
                    <a:pt x="4037" y="2798"/>
                  </a:cubicBezTo>
                  <a:cubicBezTo>
                    <a:pt x="3578" y="3403"/>
                    <a:pt x="3110" y="3990"/>
                    <a:pt x="2633" y="4566"/>
                  </a:cubicBezTo>
                  <a:lnTo>
                    <a:pt x="2633" y="4566"/>
                  </a:lnTo>
                  <a:cubicBezTo>
                    <a:pt x="2202" y="3867"/>
                    <a:pt x="1781" y="3159"/>
                    <a:pt x="1370" y="24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1"/>
            <p:cNvSpPr/>
            <p:nvPr/>
          </p:nvSpPr>
          <p:spPr>
            <a:xfrm>
              <a:off x="-80675" y="4247375"/>
              <a:ext cx="136350" cy="111050"/>
            </a:xfrm>
            <a:custGeom>
              <a:avLst/>
              <a:gdLst/>
              <a:ahLst/>
              <a:cxnLst/>
              <a:rect l="l" t="t" r="r" b="b"/>
              <a:pathLst>
                <a:path w="5454" h="4442" extrusionOk="0">
                  <a:moveTo>
                    <a:pt x="5453" y="1"/>
                  </a:moveTo>
                  <a:lnTo>
                    <a:pt x="5453" y="1"/>
                  </a:lnTo>
                  <a:cubicBezTo>
                    <a:pt x="4942" y="691"/>
                    <a:pt x="4430" y="1358"/>
                    <a:pt x="3894" y="2013"/>
                  </a:cubicBezTo>
                  <a:cubicBezTo>
                    <a:pt x="3632" y="2358"/>
                    <a:pt x="3358" y="2668"/>
                    <a:pt x="3096" y="2989"/>
                  </a:cubicBezTo>
                  <a:lnTo>
                    <a:pt x="2449" y="3758"/>
                  </a:lnTo>
                  <a:lnTo>
                    <a:pt x="2449" y="3758"/>
                  </a:lnTo>
                  <a:lnTo>
                    <a:pt x="1310" y="2382"/>
                  </a:lnTo>
                  <a:cubicBezTo>
                    <a:pt x="870" y="1858"/>
                    <a:pt x="441" y="1322"/>
                    <a:pt x="0" y="810"/>
                  </a:cubicBezTo>
                  <a:lnTo>
                    <a:pt x="0" y="810"/>
                  </a:lnTo>
                  <a:cubicBezTo>
                    <a:pt x="298" y="1429"/>
                    <a:pt x="655" y="2013"/>
                    <a:pt x="1036" y="2572"/>
                  </a:cubicBezTo>
                  <a:cubicBezTo>
                    <a:pt x="1405" y="3156"/>
                    <a:pt x="1822" y="3703"/>
                    <a:pt x="2263" y="4239"/>
                  </a:cubicBezTo>
                  <a:lnTo>
                    <a:pt x="2417" y="4442"/>
                  </a:lnTo>
                  <a:lnTo>
                    <a:pt x="2596" y="4239"/>
                  </a:lnTo>
                  <a:cubicBezTo>
                    <a:pt x="2894" y="3930"/>
                    <a:pt x="3167" y="3584"/>
                    <a:pt x="3429" y="3263"/>
                  </a:cubicBezTo>
                  <a:cubicBezTo>
                    <a:pt x="3703" y="2930"/>
                    <a:pt x="3953" y="2596"/>
                    <a:pt x="4191" y="2239"/>
                  </a:cubicBezTo>
                  <a:cubicBezTo>
                    <a:pt x="4680" y="1525"/>
                    <a:pt x="5120" y="786"/>
                    <a:pt x="5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1"/>
            <p:cNvSpPr/>
            <p:nvPr/>
          </p:nvSpPr>
          <p:spPr>
            <a:xfrm>
              <a:off x="164900" y="4391450"/>
              <a:ext cx="61025" cy="77100"/>
            </a:xfrm>
            <a:custGeom>
              <a:avLst/>
              <a:gdLst/>
              <a:ahLst/>
              <a:cxnLst/>
              <a:rect l="l" t="t" r="r" b="b"/>
              <a:pathLst>
                <a:path w="2441" h="3084" extrusionOk="0">
                  <a:moveTo>
                    <a:pt x="631" y="0"/>
                  </a:moveTo>
                  <a:lnTo>
                    <a:pt x="631" y="0"/>
                  </a:lnTo>
                  <a:cubicBezTo>
                    <a:pt x="441" y="441"/>
                    <a:pt x="310" y="893"/>
                    <a:pt x="191" y="1358"/>
                  </a:cubicBezTo>
                  <a:cubicBezTo>
                    <a:pt x="95" y="1810"/>
                    <a:pt x="36" y="2274"/>
                    <a:pt x="12" y="2751"/>
                  </a:cubicBezTo>
                  <a:lnTo>
                    <a:pt x="0" y="3084"/>
                  </a:lnTo>
                  <a:lnTo>
                    <a:pt x="0" y="3084"/>
                  </a:lnTo>
                  <a:lnTo>
                    <a:pt x="310" y="2989"/>
                  </a:lnTo>
                  <a:cubicBezTo>
                    <a:pt x="691" y="2870"/>
                    <a:pt x="1084" y="2739"/>
                    <a:pt x="1441" y="2548"/>
                  </a:cubicBezTo>
                  <a:cubicBezTo>
                    <a:pt x="1798" y="2346"/>
                    <a:pt x="2143" y="2120"/>
                    <a:pt x="2441" y="1846"/>
                  </a:cubicBezTo>
                  <a:lnTo>
                    <a:pt x="2441" y="1846"/>
                  </a:lnTo>
                  <a:cubicBezTo>
                    <a:pt x="2048" y="1989"/>
                    <a:pt x="1679" y="2108"/>
                    <a:pt x="1310" y="2227"/>
                  </a:cubicBezTo>
                  <a:lnTo>
                    <a:pt x="502" y="2465"/>
                  </a:lnTo>
                  <a:lnTo>
                    <a:pt x="502" y="2465"/>
                  </a:lnTo>
                  <a:cubicBezTo>
                    <a:pt x="528" y="2112"/>
                    <a:pt x="553" y="1761"/>
                    <a:pt x="572" y="1417"/>
                  </a:cubicBezTo>
                  <a:cubicBezTo>
                    <a:pt x="607" y="941"/>
                    <a:pt x="631" y="476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1"/>
            <p:cNvSpPr/>
            <p:nvPr/>
          </p:nvSpPr>
          <p:spPr>
            <a:xfrm>
              <a:off x="119050" y="4444725"/>
              <a:ext cx="83075" cy="98250"/>
            </a:xfrm>
            <a:custGeom>
              <a:avLst/>
              <a:gdLst/>
              <a:ahLst/>
              <a:cxnLst/>
              <a:rect l="l" t="t" r="r" b="b"/>
              <a:pathLst>
                <a:path w="3323" h="3930" extrusionOk="0">
                  <a:moveTo>
                    <a:pt x="239" y="0"/>
                  </a:moveTo>
                  <a:cubicBezTo>
                    <a:pt x="108" y="596"/>
                    <a:pt x="48" y="1203"/>
                    <a:pt x="36" y="1810"/>
                  </a:cubicBezTo>
                  <a:cubicBezTo>
                    <a:pt x="1" y="2417"/>
                    <a:pt x="36" y="3013"/>
                    <a:pt x="96" y="3632"/>
                  </a:cubicBezTo>
                  <a:lnTo>
                    <a:pt x="120" y="3930"/>
                  </a:lnTo>
                  <a:lnTo>
                    <a:pt x="405" y="3822"/>
                  </a:lnTo>
                  <a:cubicBezTo>
                    <a:pt x="941" y="3632"/>
                    <a:pt x="1453" y="3394"/>
                    <a:pt x="1953" y="3108"/>
                  </a:cubicBezTo>
                  <a:cubicBezTo>
                    <a:pt x="2441" y="2822"/>
                    <a:pt x="2906" y="2477"/>
                    <a:pt x="3322" y="2096"/>
                  </a:cubicBezTo>
                  <a:lnTo>
                    <a:pt x="3322" y="2096"/>
                  </a:lnTo>
                  <a:cubicBezTo>
                    <a:pt x="2798" y="2346"/>
                    <a:pt x="2287" y="2572"/>
                    <a:pt x="1786" y="2798"/>
                  </a:cubicBezTo>
                  <a:cubicBezTo>
                    <a:pt x="1367" y="2964"/>
                    <a:pt x="947" y="3138"/>
                    <a:pt x="521" y="3294"/>
                  </a:cubicBezTo>
                  <a:lnTo>
                    <a:pt x="521" y="3294"/>
                  </a:lnTo>
                  <a:cubicBezTo>
                    <a:pt x="477" y="2795"/>
                    <a:pt x="445" y="2297"/>
                    <a:pt x="405" y="1798"/>
                  </a:cubicBezTo>
                  <a:cubicBezTo>
                    <a:pt x="358" y="1203"/>
                    <a:pt x="310" y="608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1"/>
            <p:cNvSpPr/>
            <p:nvPr/>
          </p:nvSpPr>
          <p:spPr>
            <a:xfrm>
              <a:off x="-177425" y="4447700"/>
              <a:ext cx="64625" cy="80700"/>
            </a:xfrm>
            <a:custGeom>
              <a:avLst/>
              <a:gdLst/>
              <a:ahLst/>
              <a:cxnLst/>
              <a:rect l="l" t="t" r="r" b="b"/>
              <a:pathLst>
                <a:path w="2585" h="3228" extrusionOk="0">
                  <a:moveTo>
                    <a:pt x="2204" y="1"/>
                  </a:moveTo>
                  <a:lnTo>
                    <a:pt x="2168" y="1405"/>
                  </a:lnTo>
                  <a:cubicBezTo>
                    <a:pt x="2159" y="1730"/>
                    <a:pt x="2151" y="2056"/>
                    <a:pt x="2135" y="2381"/>
                  </a:cubicBezTo>
                  <a:lnTo>
                    <a:pt x="2135" y="2381"/>
                  </a:lnTo>
                  <a:cubicBezTo>
                    <a:pt x="1857" y="2192"/>
                    <a:pt x="1569" y="2007"/>
                    <a:pt x="1275" y="1822"/>
                  </a:cubicBezTo>
                  <a:cubicBezTo>
                    <a:pt x="858" y="1572"/>
                    <a:pt x="441" y="1334"/>
                    <a:pt x="1" y="1144"/>
                  </a:cubicBezTo>
                  <a:lnTo>
                    <a:pt x="1" y="1144"/>
                  </a:lnTo>
                  <a:cubicBezTo>
                    <a:pt x="322" y="1501"/>
                    <a:pt x="691" y="1810"/>
                    <a:pt x="1049" y="2108"/>
                  </a:cubicBezTo>
                  <a:cubicBezTo>
                    <a:pt x="1430" y="2406"/>
                    <a:pt x="1811" y="2691"/>
                    <a:pt x="2204" y="2977"/>
                  </a:cubicBezTo>
                  <a:lnTo>
                    <a:pt x="2561" y="3227"/>
                  </a:lnTo>
                  <a:lnTo>
                    <a:pt x="2573" y="2810"/>
                  </a:lnTo>
                  <a:cubicBezTo>
                    <a:pt x="2585" y="2334"/>
                    <a:pt x="2585" y="1858"/>
                    <a:pt x="2525" y="1382"/>
                  </a:cubicBezTo>
                  <a:cubicBezTo>
                    <a:pt x="2477" y="917"/>
                    <a:pt x="2382" y="44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1"/>
            <p:cNvSpPr/>
            <p:nvPr/>
          </p:nvSpPr>
          <p:spPr>
            <a:xfrm>
              <a:off x="-128300" y="4497700"/>
              <a:ext cx="77700" cy="93200"/>
            </a:xfrm>
            <a:custGeom>
              <a:avLst/>
              <a:gdLst/>
              <a:ahLst/>
              <a:cxnLst/>
              <a:rect l="l" t="t" r="r" b="b"/>
              <a:pathLst>
                <a:path w="3108" h="3728" extrusionOk="0">
                  <a:moveTo>
                    <a:pt x="2263" y="1"/>
                  </a:moveTo>
                  <a:lnTo>
                    <a:pt x="2263" y="1"/>
                  </a:lnTo>
                  <a:cubicBezTo>
                    <a:pt x="2346" y="572"/>
                    <a:pt x="2417" y="1132"/>
                    <a:pt x="2501" y="1703"/>
                  </a:cubicBezTo>
                  <a:cubicBezTo>
                    <a:pt x="2548" y="2141"/>
                    <a:pt x="2596" y="2594"/>
                    <a:pt x="2625" y="3045"/>
                  </a:cubicBezTo>
                  <a:lnTo>
                    <a:pt x="2625" y="3045"/>
                  </a:lnTo>
                  <a:lnTo>
                    <a:pt x="1489" y="2644"/>
                  </a:lnTo>
                  <a:cubicBezTo>
                    <a:pt x="989" y="2477"/>
                    <a:pt x="500" y="2299"/>
                    <a:pt x="0" y="2144"/>
                  </a:cubicBezTo>
                  <a:lnTo>
                    <a:pt x="0" y="2144"/>
                  </a:lnTo>
                  <a:cubicBezTo>
                    <a:pt x="429" y="2465"/>
                    <a:pt x="870" y="2727"/>
                    <a:pt x="1334" y="2977"/>
                  </a:cubicBezTo>
                  <a:cubicBezTo>
                    <a:pt x="1572" y="3096"/>
                    <a:pt x="1810" y="3204"/>
                    <a:pt x="2048" y="3311"/>
                  </a:cubicBezTo>
                  <a:cubicBezTo>
                    <a:pt x="2286" y="3430"/>
                    <a:pt x="2536" y="3513"/>
                    <a:pt x="2775" y="3608"/>
                  </a:cubicBezTo>
                  <a:lnTo>
                    <a:pt x="3108" y="3727"/>
                  </a:lnTo>
                  <a:lnTo>
                    <a:pt x="3096" y="3370"/>
                  </a:lnTo>
                  <a:cubicBezTo>
                    <a:pt x="3060" y="2787"/>
                    <a:pt x="2989" y="2203"/>
                    <a:pt x="2858" y="1644"/>
                  </a:cubicBezTo>
                  <a:cubicBezTo>
                    <a:pt x="2715" y="1072"/>
                    <a:pt x="2525" y="525"/>
                    <a:pt x="2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86" name="Google Shape;1886;p41"/>
          <p:cNvSpPr/>
          <p:nvPr/>
        </p:nvSpPr>
        <p:spPr>
          <a:xfrm rot="9578042">
            <a:off x="3683425" y="3033320"/>
            <a:ext cx="111448" cy="225775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87" name="Google Shape;1887;p41"/>
          <p:cNvGrpSpPr/>
          <p:nvPr/>
        </p:nvGrpSpPr>
        <p:grpSpPr>
          <a:xfrm rot="-824212">
            <a:off x="716340" y="3405111"/>
            <a:ext cx="607947" cy="801527"/>
            <a:chOff x="4326425" y="5583250"/>
            <a:chExt cx="744150" cy="981100"/>
          </a:xfrm>
        </p:grpSpPr>
        <p:sp>
          <p:nvSpPr>
            <p:cNvPr id="1888" name="Google Shape;1888;p41"/>
            <p:cNvSpPr/>
            <p:nvPr/>
          </p:nvSpPr>
          <p:spPr>
            <a:xfrm>
              <a:off x="4939300" y="6115475"/>
              <a:ext cx="90500" cy="306300"/>
            </a:xfrm>
            <a:custGeom>
              <a:avLst/>
              <a:gdLst/>
              <a:ahLst/>
              <a:cxnLst/>
              <a:rect l="l" t="t" r="r" b="b"/>
              <a:pathLst>
                <a:path w="3620" h="12252" extrusionOk="0">
                  <a:moveTo>
                    <a:pt x="3239" y="0"/>
                  </a:moveTo>
                  <a:lnTo>
                    <a:pt x="3239" y="0"/>
                  </a:lnTo>
                  <a:cubicBezTo>
                    <a:pt x="143" y="4024"/>
                    <a:pt x="0" y="8180"/>
                    <a:pt x="1334" y="12252"/>
                  </a:cubicBezTo>
                  <a:cubicBezTo>
                    <a:pt x="2096" y="9930"/>
                    <a:pt x="2524" y="7608"/>
                    <a:pt x="2977" y="5215"/>
                  </a:cubicBezTo>
                  <a:cubicBezTo>
                    <a:pt x="3286" y="3501"/>
                    <a:pt x="3620" y="1703"/>
                    <a:pt x="3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1"/>
            <p:cNvSpPr/>
            <p:nvPr/>
          </p:nvSpPr>
          <p:spPr>
            <a:xfrm>
              <a:off x="4965500" y="6115175"/>
              <a:ext cx="54775" cy="305125"/>
            </a:xfrm>
            <a:custGeom>
              <a:avLst/>
              <a:gdLst/>
              <a:ahLst/>
              <a:cxnLst/>
              <a:rect l="l" t="t" r="r" b="b"/>
              <a:pathLst>
                <a:path w="2191" h="12205" extrusionOk="0">
                  <a:moveTo>
                    <a:pt x="2191" y="0"/>
                  </a:moveTo>
                  <a:lnTo>
                    <a:pt x="2191" y="0"/>
                  </a:lnTo>
                  <a:cubicBezTo>
                    <a:pt x="1334" y="1905"/>
                    <a:pt x="667" y="3905"/>
                    <a:pt x="333" y="5953"/>
                  </a:cubicBezTo>
                  <a:cubicBezTo>
                    <a:pt x="0" y="8037"/>
                    <a:pt x="48" y="10132"/>
                    <a:pt x="274" y="12204"/>
                  </a:cubicBezTo>
                  <a:cubicBezTo>
                    <a:pt x="405" y="10120"/>
                    <a:pt x="441" y="8049"/>
                    <a:pt x="786" y="6025"/>
                  </a:cubicBezTo>
                  <a:cubicBezTo>
                    <a:pt x="1107" y="4001"/>
                    <a:pt x="1691" y="2024"/>
                    <a:pt x="2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1"/>
            <p:cNvSpPr/>
            <p:nvPr/>
          </p:nvSpPr>
          <p:spPr>
            <a:xfrm>
              <a:off x="4799100" y="6040150"/>
              <a:ext cx="81875" cy="309000"/>
            </a:xfrm>
            <a:custGeom>
              <a:avLst/>
              <a:gdLst/>
              <a:ahLst/>
              <a:cxnLst/>
              <a:rect l="l" t="t" r="r" b="b"/>
              <a:pathLst>
                <a:path w="3275" h="12360" extrusionOk="0">
                  <a:moveTo>
                    <a:pt x="2084" y="1"/>
                  </a:moveTo>
                  <a:lnTo>
                    <a:pt x="2084" y="1"/>
                  </a:lnTo>
                  <a:cubicBezTo>
                    <a:pt x="0" y="4620"/>
                    <a:pt x="810" y="8704"/>
                    <a:pt x="3060" y="12359"/>
                  </a:cubicBezTo>
                  <a:cubicBezTo>
                    <a:pt x="3275" y="9919"/>
                    <a:pt x="3156" y="7573"/>
                    <a:pt x="3013" y="5120"/>
                  </a:cubicBezTo>
                  <a:cubicBezTo>
                    <a:pt x="2929" y="3394"/>
                    <a:pt x="2834" y="1561"/>
                    <a:pt x="20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1"/>
            <p:cNvSpPr/>
            <p:nvPr/>
          </p:nvSpPr>
          <p:spPr>
            <a:xfrm>
              <a:off x="4836600" y="6040150"/>
              <a:ext cx="37825" cy="307500"/>
            </a:xfrm>
            <a:custGeom>
              <a:avLst/>
              <a:gdLst/>
              <a:ahLst/>
              <a:cxnLst/>
              <a:rect l="l" t="t" r="r" b="b"/>
              <a:pathLst>
                <a:path w="1513" h="12300" extrusionOk="0">
                  <a:moveTo>
                    <a:pt x="584" y="1"/>
                  </a:moveTo>
                  <a:lnTo>
                    <a:pt x="584" y="1"/>
                  </a:lnTo>
                  <a:cubicBezTo>
                    <a:pt x="191" y="2037"/>
                    <a:pt x="1" y="4132"/>
                    <a:pt x="132" y="6216"/>
                  </a:cubicBezTo>
                  <a:cubicBezTo>
                    <a:pt x="286" y="8311"/>
                    <a:pt x="810" y="10335"/>
                    <a:pt x="1513" y="12300"/>
                  </a:cubicBezTo>
                  <a:cubicBezTo>
                    <a:pt x="1179" y="10252"/>
                    <a:pt x="727" y="8240"/>
                    <a:pt x="596" y="6192"/>
                  </a:cubicBezTo>
                  <a:cubicBezTo>
                    <a:pt x="441" y="4144"/>
                    <a:pt x="548" y="2084"/>
                    <a:pt x="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1"/>
            <p:cNvSpPr/>
            <p:nvPr/>
          </p:nvSpPr>
          <p:spPr>
            <a:xfrm>
              <a:off x="4717850" y="5983600"/>
              <a:ext cx="82175" cy="308700"/>
            </a:xfrm>
            <a:custGeom>
              <a:avLst/>
              <a:gdLst/>
              <a:ahLst/>
              <a:cxnLst/>
              <a:rect l="l" t="t" r="r" b="b"/>
              <a:pathLst>
                <a:path w="3287" h="12348" extrusionOk="0">
                  <a:moveTo>
                    <a:pt x="2798" y="1"/>
                  </a:moveTo>
                  <a:cubicBezTo>
                    <a:pt x="0" y="4227"/>
                    <a:pt x="155" y="8371"/>
                    <a:pt x="1774" y="12347"/>
                  </a:cubicBezTo>
                  <a:cubicBezTo>
                    <a:pt x="2369" y="9966"/>
                    <a:pt x="2619" y="7633"/>
                    <a:pt x="2893" y="5204"/>
                  </a:cubicBezTo>
                  <a:cubicBezTo>
                    <a:pt x="3084" y="3477"/>
                    <a:pt x="3286" y="1668"/>
                    <a:pt x="27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1"/>
            <p:cNvSpPr/>
            <p:nvPr/>
          </p:nvSpPr>
          <p:spPr>
            <a:xfrm>
              <a:off x="4747300" y="5983000"/>
              <a:ext cx="40525" cy="307800"/>
            </a:xfrm>
            <a:custGeom>
              <a:avLst/>
              <a:gdLst/>
              <a:ahLst/>
              <a:cxnLst/>
              <a:rect l="l" t="t" r="r" b="b"/>
              <a:pathLst>
                <a:path w="1621" h="12312" extrusionOk="0">
                  <a:moveTo>
                    <a:pt x="1620" y="1"/>
                  </a:moveTo>
                  <a:lnTo>
                    <a:pt x="1620" y="1"/>
                  </a:lnTo>
                  <a:cubicBezTo>
                    <a:pt x="906" y="1953"/>
                    <a:pt x="370" y="3989"/>
                    <a:pt x="179" y="6073"/>
                  </a:cubicBezTo>
                  <a:cubicBezTo>
                    <a:pt x="1" y="8180"/>
                    <a:pt x="191" y="10276"/>
                    <a:pt x="560" y="12312"/>
                  </a:cubicBezTo>
                  <a:cubicBezTo>
                    <a:pt x="560" y="10228"/>
                    <a:pt x="441" y="8157"/>
                    <a:pt x="644" y="6121"/>
                  </a:cubicBezTo>
                  <a:cubicBezTo>
                    <a:pt x="810" y="4085"/>
                    <a:pt x="1251" y="2061"/>
                    <a:pt x="1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1"/>
            <p:cNvSpPr/>
            <p:nvPr/>
          </p:nvSpPr>
          <p:spPr>
            <a:xfrm>
              <a:off x="4627350" y="5900250"/>
              <a:ext cx="103900" cy="301250"/>
            </a:xfrm>
            <a:custGeom>
              <a:avLst/>
              <a:gdLst/>
              <a:ahLst/>
              <a:cxnLst/>
              <a:rect l="l" t="t" r="r" b="b"/>
              <a:pathLst>
                <a:path w="4156" h="12050" extrusionOk="0">
                  <a:moveTo>
                    <a:pt x="3918" y="1"/>
                  </a:moveTo>
                  <a:cubicBezTo>
                    <a:pt x="513" y="3751"/>
                    <a:pt x="1" y="7871"/>
                    <a:pt x="1001" y="12050"/>
                  </a:cubicBezTo>
                  <a:cubicBezTo>
                    <a:pt x="1953" y="9800"/>
                    <a:pt x="2560" y="7526"/>
                    <a:pt x="3203" y="5156"/>
                  </a:cubicBezTo>
                  <a:cubicBezTo>
                    <a:pt x="3668" y="3478"/>
                    <a:pt x="4156" y="1727"/>
                    <a:pt x="3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1"/>
            <p:cNvSpPr/>
            <p:nvPr/>
          </p:nvSpPr>
          <p:spPr>
            <a:xfrm>
              <a:off x="4650575" y="5900250"/>
              <a:ext cx="74725" cy="299775"/>
            </a:xfrm>
            <a:custGeom>
              <a:avLst/>
              <a:gdLst/>
              <a:ahLst/>
              <a:cxnLst/>
              <a:rect l="l" t="t" r="r" b="b"/>
              <a:pathLst>
                <a:path w="2989" h="11991" extrusionOk="0">
                  <a:moveTo>
                    <a:pt x="2989" y="1"/>
                  </a:moveTo>
                  <a:cubicBezTo>
                    <a:pt x="1977" y="1811"/>
                    <a:pt x="1143" y="3751"/>
                    <a:pt x="619" y="5775"/>
                  </a:cubicBezTo>
                  <a:cubicBezTo>
                    <a:pt x="119" y="7811"/>
                    <a:pt x="0" y="9907"/>
                    <a:pt x="36" y="11990"/>
                  </a:cubicBezTo>
                  <a:cubicBezTo>
                    <a:pt x="357" y="9943"/>
                    <a:pt x="560" y="7883"/>
                    <a:pt x="1072" y="5894"/>
                  </a:cubicBezTo>
                  <a:cubicBezTo>
                    <a:pt x="1560" y="3894"/>
                    <a:pt x="2310" y="1965"/>
                    <a:pt x="29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1"/>
            <p:cNvSpPr/>
            <p:nvPr/>
          </p:nvSpPr>
          <p:spPr>
            <a:xfrm>
              <a:off x="4565450" y="5756500"/>
              <a:ext cx="136925" cy="279525"/>
            </a:xfrm>
            <a:custGeom>
              <a:avLst/>
              <a:gdLst/>
              <a:ahLst/>
              <a:cxnLst/>
              <a:rect l="l" t="t" r="r" b="b"/>
              <a:pathLst>
                <a:path w="5477" h="11181" extrusionOk="0">
                  <a:moveTo>
                    <a:pt x="5477" y="0"/>
                  </a:moveTo>
                  <a:lnTo>
                    <a:pt x="5477" y="0"/>
                  </a:lnTo>
                  <a:cubicBezTo>
                    <a:pt x="1345" y="2953"/>
                    <a:pt x="0" y="6894"/>
                    <a:pt x="95" y="11180"/>
                  </a:cubicBezTo>
                  <a:cubicBezTo>
                    <a:pt x="1500" y="9168"/>
                    <a:pt x="2572" y="7072"/>
                    <a:pt x="3703" y="4894"/>
                  </a:cubicBezTo>
                  <a:cubicBezTo>
                    <a:pt x="4489" y="3346"/>
                    <a:pt x="5334" y="1727"/>
                    <a:pt x="5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1"/>
            <p:cNvSpPr/>
            <p:nvPr/>
          </p:nvSpPr>
          <p:spPr>
            <a:xfrm>
              <a:off x="4567525" y="5756500"/>
              <a:ext cx="134275" cy="278025"/>
            </a:xfrm>
            <a:custGeom>
              <a:avLst/>
              <a:gdLst/>
              <a:ahLst/>
              <a:cxnLst/>
              <a:rect l="l" t="t" r="r" b="b"/>
              <a:pathLst>
                <a:path w="5371" h="11121" extrusionOk="0">
                  <a:moveTo>
                    <a:pt x="5370" y="0"/>
                  </a:moveTo>
                  <a:lnTo>
                    <a:pt x="5370" y="0"/>
                  </a:lnTo>
                  <a:cubicBezTo>
                    <a:pt x="4013" y="1560"/>
                    <a:pt x="2798" y="3274"/>
                    <a:pt x="1858" y="5156"/>
                  </a:cubicBezTo>
                  <a:cubicBezTo>
                    <a:pt x="953" y="7061"/>
                    <a:pt x="393" y="9085"/>
                    <a:pt x="0" y="11121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7" y="3513"/>
                    <a:pt x="4299" y="1786"/>
                    <a:pt x="53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1"/>
            <p:cNvSpPr/>
            <p:nvPr/>
          </p:nvSpPr>
          <p:spPr>
            <a:xfrm>
              <a:off x="4535075" y="5601125"/>
              <a:ext cx="136950" cy="279225"/>
            </a:xfrm>
            <a:custGeom>
              <a:avLst/>
              <a:gdLst/>
              <a:ahLst/>
              <a:cxnLst/>
              <a:rect l="l" t="t" r="r" b="b"/>
              <a:pathLst>
                <a:path w="5478" h="11169" extrusionOk="0">
                  <a:moveTo>
                    <a:pt x="5478" y="0"/>
                  </a:moveTo>
                  <a:lnTo>
                    <a:pt x="5478" y="0"/>
                  </a:lnTo>
                  <a:cubicBezTo>
                    <a:pt x="1358" y="2941"/>
                    <a:pt x="1" y="6882"/>
                    <a:pt x="108" y="11168"/>
                  </a:cubicBezTo>
                  <a:cubicBezTo>
                    <a:pt x="1513" y="9168"/>
                    <a:pt x="2596" y="7061"/>
                    <a:pt x="3703" y="4894"/>
                  </a:cubicBezTo>
                  <a:cubicBezTo>
                    <a:pt x="4501" y="3346"/>
                    <a:pt x="5347" y="1727"/>
                    <a:pt x="5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1"/>
            <p:cNvSpPr/>
            <p:nvPr/>
          </p:nvSpPr>
          <p:spPr>
            <a:xfrm>
              <a:off x="4537750" y="5601125"/>
              <a:ext cx="134275" cy="277725"/>
            </a:xfrm>
            <a:custGeom>
              <a:avLst/>
              <a:gdLst/>
              <a:ahLst/>
              <a:cxnLst/>
              <a:rect l="l" t="t" r="r" b="b"/>
              <a:pathLst>
                <a:path w="5371" h="11109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4001" y="1560"/>
                    <a:pt x="2787" y="3274"/>
                    <a:pt x="1858" y="5144"/>
                  </a:cubicBezTo>
                  <a:cubicBezTo>
                    <a:pt x="953" y="7049"/>
                    <a:pt x="394" y="9073"/>
                    <a:pt x="1" y="11109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8" y="3501"/>
                    <a:pt x="4299" y="1786"/>
                    <a:pt x="5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1"/>
            <p:cNvSpPr/>
            <p:nvPr/>
          </p:nvSpPr>
          <p:spPr>
            <a:xfrm>
              <a:off x="4345475" y="5636525"/>
              <a:ext cx="192000" cy="243525"/>
            </a:xfrm>
            <a:custGeom>
              <a:avLst/>
              <a:gdLst/>
              <a:ahLst/>
              <a:cxnLst/>
              <a:rect l="l" t="t" r="r" b="b"/>
              <a:pathLst>
                <a:path w="7680" h="9741" extrusionOk="0">
                  <a:moveTo>
                    <a:pt x="0" y="1"/>
                  </a:moveTo>
                  <a:cubicBezTo>
                    <a:pt x="500" y="1668"/>
                    <a:pt x="1679" y="3073"/>
                    <a:pt x="2798" y="4394"/>
                  </a:cubicBezTo>
                  <a:cubicBezTo>
                    <a:pt x="4358" y="6287"/>
                    <a:pt x="5858" y="8109"/>
                    <a:pt x="7680" y="9740"/>
                  </a:cubicBezTo>
                  <a:cubicBezTo>
                    <a:pt x="6846" y="5525"/>
                    <a:pt x="4668" y="198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1"/>
            <p:cNvSpPr/>
            <p:nvPr/>
          </p:nvSpPr>
          <p:spPr>
            <a:xfrm>
              <a:off x="4345475" y="5636825"/>
              <a:ext cx="192000" cy="242025"/>
            </a:xfrm>
            <a:custGeom>
              <a:avLst/>
              <a:gdLst/>
              <a:ahLst/>
              <a:cxnLst/>
              <a:rect l="l" t="t" r="r" b="b"/>
              <a:pathLst>
                <a:path w="7680" h="9681" extrusionOk="0">
                  <a:moveTo>
                    <a:pt x="0" y="1"/>
                  </a:moveTo>
                  <a:lnTo>
                    <a:pt x="0" y="1"/>
                  </a:lnTo>
                  <a:cubicBezTo>
                    <a:pt x="1429" y="1501"/>
                    <a:pt x="2917" y="2942"/>
                    <a:pt x="4191" y="4561"/>
                  </a:cubicBezTo>
                  <a:cubicBezTo>
                    <a:pt x="5489" y="6156"/>
                    <a:pt x="6537" y="7942"/>
                    <a:pt x="7680" y="9681"/>
                  </a:cubicBezTo>
                  <a:cubicBezTo>
                    <a:pt x="6846" y="7764"/>
                    <a:pt x="5858" y="5918"/>
                    <a:pt x="4549" y="4263"/>
                  </a:cubicBezTo>
                  <a:cubicBezTo>
                    <a:pt x="3239" y="2632"/>
                    <a:pt x="1679" y="1227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1"/>
            <p:cNvSpPr/>
            <p:nvPr/>
          </p:nvSpPr>
          <p:spPr>
            <a:xfrm>
              <a:off x="4326425" y="5838650"/>
              <a:ext cx="239625" cy="197075"/>
            </a:xfrm>
            <a:custGeom>
              <a:avLst/>
              <a:gdLst/>
              <a:ahLst/>
              <a:cxnLst/>
              <a:rect l="l" t="t" r="r" b="b"/>
              <a:pathLst>
                <a:path w="9585" h="7883" extrusionOk="0">
                  <a:moveTo>
                    <a:pt x="0" y="0"/>
                  </a:moveTo>
                  <a:cubicBezTo>
                    <a:pt x="846" y="1524"/>
                    <a:pt x="2310" y="2643"/>
                    <a:pt x="3679" y="3691"/>
                  </a:cubicBezTo>
                  <a:cubicBezTo>
                    <a:pt x="5608" y="5215"/>
                    <a:pt x="7477" y="6656"/>
                    <a:pt x="9585" y="7882"/>
                  </a:cubicBezTo>
                  <a:cubicBezTo>
                    <a:pt x="7858" y="3941"/>
                    <a:pt x="4989" y="94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1"/>
            <p:cNvSpPr/>
            <p:nvPr/>
          </p:nvSpPr>
          <p:spPr>
            <a:xfrm>
              <a:off x="4326425" y="5839250"/>
              <a:ext cx="239625" cy="195275"/>
            </a:xfrm>
            <a:custGeom>
              <a:avLst/>
              <a:gdLst/>
              <a:ahLst/>
              <a:cxnLst/>
              <a:rect l="l" t="t" r="r" b="b"/>
              <a:pathLst>
                <a:path w="9585" h="7811" extrusionOk="0">
                  <a:moveTo>
                    <a:pt x="0" y="0"/>
                  </a:moveTo>
                  <a:lnTo>
                    <a:pt x="0" y="0"/>
                  </a:lnTo>
                  <a:cubicBezTo>
                    <a:pt x="1727" y="1155"/>
                    <a:pt x="3489" y="2238"/>
                    <a:pt x="5084" y="3548"/>
                  </a:cubicBezTo>
                  <a:cubicBezTo>
                    <a:pt x="6680" y="4834"/>
                    <a:pt x="8097" y="6346"/>
                    <a:pt x="9585" y="7811"/>
                  </a:cubicBezTo>
                  <a:cubicBezTo>
                    <a:pt x="8359" y="6132"/>
                    <a:pt x="7013" y="4524"/>
                    <a:pt x="5370" y="3191"/>
                  </a:cubicBezTo>
                  <a:cubicBezTo>
                    <a:pt x="3727" y="1881"/>
                    <a:pt x="1905" y="84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1"/>
            <p:cNvSpPr/>
            <p:nvPr/>
          </p:nvSpPr>
          <p:spPr>
            <a:xfrm>
              <a:off x="4371375" y="6076050"/>
              <a:ext cx="281000" cy="132600"/>
            </a:xfrm>
            <a:custGeom>
              <a:avLst/>
              <a:gdLst/>
              <a:ahLst/>
              <a:cxnLst/>
              <a:rect l="l" t="t" r="r" b="b"/>
              <a:pathLst>
                <a:path w="11240" h="5304" extrusionOk="0">
                  <a:moveTo>
                    <a:pt x="934" y="0"/>
                  </a:moveTo>
                  <a:cubicBezTo>
                    <a:pt x="628" y="0"/>
                    <a:pt x="317" y="10"/>
                    <a:pt x="0" y="29"/>
                  </a:cubicBezTo>
                  <a:cubicBezTo>
                    <a:pt x="1191" y="1291"/>
                    <a:pt x="2882" y="2006"/>
                    <a:pt x="4465" y="2708"/>
                  </a:cubicBezTo>
                  <a:cubicBezTo>
                    <a:pt x="6715" y="3696"/>
                    <a:pt x="8882" y="4649"/>
                    <a:pt x="11240" y="5304"/>
                  </a:cubicBezTo>
                  <a:cubicBezTo>
                    <a:pt x="8773" y="2134"/>
                    <a:pt x="5501" y="0"/>
                    <a:pt x="9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1"/>
            <p:cNvSpPr/>
            <p:nvPr/>
          </p:nvSpPr>
          <p:spPr>
            <a:xfrm>
              <a:off x="4371975" y="6077375"/>
              <a:ext cx="279800" cy="130100"/>
            </a:xfrm>
            <a:custGeom>
              <a:avLst/>
              <a:gdLst/>
              <a:ahLst/>
              <a:cxnLst/>
              <a:rect l="l" t="t" r="r" b="b"/>
              <a:pathLst>
                <a:path w="11192" h="5204" extrusionOk="0">
                  <a:moveTo>
                    <a:pt x="0" y="0"/>
                  </a:moveTo>
                  <a:lnTo>
                    <a:pt x="0" y="0"/>
                  </a:lnTo>
                  <a:cubicBezTo>
                    <a:pt x="1941" y="691"/>
                    <a:pt x="3929" y="1322"/>
                    <a:pt x="5786" y="2179"/>
                  </a:cubicBezTo>
                  <a:cubicBezTo>
                    <a:pt x="7644" y="3036"/>
                    <a:pt x="9382" y="4167"/>
                    <a:pt x="11192" y="5203"/>
                  </a:cubicBezTo>
                  <a:cubicBezTo>
                    <a:pt x="9608" y="3870"/>
                    <a:pt x="7882" y="2655"/>
                    <a:pt x="5977" y="1762"/>
                  </a:cubicBezTo>
                  <a:cubicBezTo>
                    <a:pt x="4072" y="905"/>
                    <a:pt x="2048" y="35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1"/>
            <p:cNvSpPr/>
            <p:nvPr/>
          </p:nvSpPr>
          <p:spPr>
            <a:xfrm>
              <a:off x="4455300" y="6235750"/>
              <a:ext cx="308100" cy="61750"/>
            </a:xfrm>
            <a:custGeom>
              <a:avLst/>
              <a:gdLst/>
              <a:ahLst/>
              <a:cxnLst/>
              <a:rect l="l" t="t" r="r" b="b"/>
              <a:pathLst>
                <a:path w="12324" h="2470" extrusionOk="0">
                  <a:moveTo>
                    <a:pt x="4924" y="0"/>
                  </a:moveTo>
                  <a:cubicBezTo>
                    <a:pt x="3362" y="0"/>
                    <a:pt x="1724" y="317"/>
                    <a:pt x="1" y="1023"/>
                  </a:cubicBezTo>
                  <a:cubicBezTo>
                    <a:pt x="1525" y="1833"/>
                    <a:pt x="3358" y="1976"/>
                    <a:pt x="5085" y="2142"/>
                  </a:cubicBezTo>
                  <a:cubicBezTo>
                    <a:pt x="6989" y="2310"/>
                    <a:pt x="8843" y="2470"/>
                    <a:pt x="10725" y="2470"/>
                  </a:cubicBezTo>
                  <a:cubicBezTo>
                    <a:pt x="11255" y="2470"/>
                    <a:pt x="11787" y="2457"/>
                    <a:pt x="12324" y="2428"/>
                  </a:cubicBezTo>
                  <a:cubicBezTo>
                    <a:pt x="10053" y="932"/>
                    <a:pt x="7601" y="0"/>
                    <a:pt x="49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1"/>
            <p:cNvSpPr/>
            <p:nvPr/>
          </p:nvSpPr>
          <p:spPr>
            <a:xfrm>
              <a:off x="4455300" y="6253050"/>
              <a:ext cx="306925" cy="42525"/>
            </a:xfrm>
            <a:custGeom>
              <a:avLst/>
              <a:gdLst/>
              <a:ahLst/>
              <a:cxnLst/>
              <a:rect l="l" t="t" r="r" b="b"/>
              <a:pathLst>
                <a:path w="12277" h="1701" extrusionOk="0">
                  <a:moveTo>
                    <a:pt x="4017" y="0"/>
                  </a:moveTo>
                  <a:cubicBezTo>
                    <a:pt x="2669" y="0"/>
                    <a:pt x="1325" y="123"/>
                    <a:pt x="1" y="331"/>
                  </a:cubicBezTo>
                  <a:cubicBezTo>
                    <a:pt x="2084" y="379"/>
                    <a:pt x="4144" y="331"/>
                    <a:pt x="6192" y="569"/>
                  </a:cubicBezTo>
                  <a:cubicBezTo>
                    <a:pt x="8228" y="784"/>
                    <a:pt x="10240" y="1284"/>
                    <a:pt x="12276" y="1700"/>
                  </a:cubicBezTo>
                  <a:cubicBezTo>
                    <a:pt x="10335" y="950"/>
                    <a:pt x="8335" y="331"/>
                    <a:pt x="6228" y="117"/>
                  </a:cubicBezTo>
                  <a:cubicBezTo>
                    <a:pt x="5491" y="37"/>
                    <a:pt x="4753" y="0"/>
                    <a:pt x="40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1"/>
            <p:cNvSpPr/>
            <p:nvPr/>
          </p:nvSpPr>
          <p:spPr>
            <a:xfrm>
              <a:off x="4569000" y="6326350"/>
              <a:ext cx="307800" cy="67950"/>
            </a:xfrm>
            <a:custGeom>
              <a:avLst/>
              <a:gdLst/>
              <a:ahLst/>
              <a:cxnLst/>
              <a:rect l="l" t="t" r="r" b="b"/>
              <a:pathLst>
                <a:path w="12312" h="2718" extrusionOk="0">
                  <a:moveTo>
                    <a:pt x="7336" y="0"/>
                  </a:moveTo>
                  <a:cubicBezTo>
                    <a:pt x="4897" y="0"/>
                    <a:pt x="2438" y="734"/>
                    <a:pt x="1" y="2507"/>
                  </a:cubicBezTo>
                  <a:cubicBezTo>
                    <a:pt x="615" y="2659"/>
                    <a:pt x="1248" y="2718"/>
                    <a:pt x="1888" y="2718"/>
                  </a:cubicBezTo>
                  <a:cubicBezTo>
                    <a:pt x="2998" y="2718"/>
                    <a:pt x="4128" y="2542"/>
                    <a:pt x="5216" y="2376"/>
                  </a:cubicBezTo>
                  <a:cubicBezTo>
                    <a:pt x="7633" y="1983"/>
                    <a:pt x="9955" y="1626"/>
                    <a:pt x="12312" y="935"/>
                  </a:cubicBezTo>
                  <a:cubicBezTo>
                    <a:pt x="10671" y="345"/>
                    <a:pt x="9008" y="0"/>
                    <a:pt x="73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1"/>
            <p:cNvSpPr/>
            <p:nvPr/>
          </p:nvSpPr>
          <p:spPr>
            <a:xfrm>
              <a:off x="4569000" y="6342000"/>
              <a:ext cx="306625" cy="46725"/>
            </a:xfrm>
            <a:custGeom>
              <a:avLst/>
              <a:gdLst/>
              <a:ahLst/>
              <a:cxnLst/>
              <a:rect l="l" t="t" r="r" b="b"/>
              <a:pathLst>
                <a:path w="12265" h="1869" extrusionOk="0">
                  <a:moveTo>
                    <a:pt x="8570" y="0"/>
                  </a:moveTo>
                  <a:cubicBezTo>
                    <a:pt x="7717" y="0"/>
                    <a:pt x="6864" y="48"/>
                    <a:pt x="6014" y="155"/>
                  </a:cubicBezTo>
                  <a:cubicBezTo>
                    <a:pt x="3930" y="452"/>
                    <a:pt x="1918" y="1059"/>
                    <a:pt x="1" y="1869"/>
                  </a:cubicBezTo>
                  <a:cubicBezTo>
                    <a:pt x="2037" y="1405"/>
                    <a:pt x="4037" y="881"/>
                    <a:pt x="6073" y="607"/>
                  </a:cubicBezTo>
                  <a:cubicBezTo>
                    <a:pt x="8109" y="321"/>
                    <a:pt x="10181" y="345"/>
                    <a:pt x="12264" y="262"/>
                  </a:cubicBezTo>
                  <a:cubicBezTo>
                    <a:pt x="11039" y="100"/>
                    <a:pt x="9805" y="0"/>
                    <a:pt x="85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1"/>
            <p:cNvSpPr/>
            <p:nvPr/>
          </p:nvSpPr>
          <p:spPr>
            <a:xfrm>
              <a:off x="4663375" y="6401875"/>
              <a:ext cx="307800" cy="68025"/>
            </a:xfrm>
            <a:custGeom>
              <a:avLst/>
              <a:gdLst/>
              <a:ahLst/>
              <a:cxnLst/>
              <a:rect l="l" t="t" r="r" b="b"/>
              <a:pathLst>
                <a:path w="12312" h="2721" extrusionOk="0">
                  <a:moveTo>
                    <a:pt x="7356" y="1"/>
                  </a:moveTo>
                  <a:cubicBezTo>
                    <a:pt x="4914" y="1"/>
                    <a:pt x="2449" y="734"/>
                    <a:pt x="0" y="2510"/>
                  </a:cubicBezTo>
                  <a:cubicBezTo>
                    <a:pt x="616" y="2662"/>
                    <a:pt x="1247" y="2720"/>
                    <a:pt x="1883" y="2720"/>
                  </a:cubicBezTo>
                  <a:cubicBezTo>
                    <a:pt x="2996" y="2720"/>
                    <a:pt x="4125" y="2541"/>
                    <a:pt x="5215" y="2367"/>
                  </a:cubicBezTo>
                  <a:cubicBezTo>
                    <a:pt x="7644" y="1986"/>
                    <a:pt x="9966" y="1629"/>
                    <a:pt x="12311" y="927"/>
                  </a:cubicBezTo>
                  <a:cubicBezTo>
                    <a:pt x="10679" y="342"/>
                    <a:pt x="9023" y="1"/>
                    <a:pt x="73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1"/>
            <p:cNvSpPr/>
            <p:nvPr/>
          </p:nvSpPr>
          <p:spPr>
            <a:xfrm>
              <a:off x="4663675" y="6417475"/>
              <a:ext cx="306600" cy="46875"/>
            </a:xfrm>
            <a:custGeom>
              <a:avLst/>
              <a:gdLst/>
              <a:ahLst/>
              <a:cxnLst/>
              <a:rect l="l" t="t" r="r" b="b"/>
              <a:pathLst>
                <a:path w="12264" h="1875" extrusionOk="0">
                  <a:moveTo>
                    <a:pt x="8552" y="0"/>
                  </a:moveTo>
                  <a:cubicBezTo>
                    <a:pt x="7705" y="0"/>
                    <a:pt x="6858" y="49"/>
                    <a:pt x="6013" y="160"/>
                  </a:cubicBezTo>
                  <a:cubicBezTo>
                    <a:pt x="3929" y="457"/>
                    <a:pt x="1917" y="1065"/>
                    <a:pt x="0" y="1874"/>
                  </a:cubicBezTo>
                  <a:cubicBezTo>
                    <a:pt x="2036" y="1422"/>
                    <a:pt x="4024" y="886"/>
                    <a:pt x="6072" y="600"/>
                  </a:cubicBezTo>
                  <a:cubicBezTo>
                    <a:pt x="8108" y="326"/>
                    <a:pt x="10180" y="350"/>
                    <a:pt x="12264" y="267"/>
                  </a:cubicBezTo>
                  <a:cubicBezTo>
                    <a:pt x="11032" y="104"/>
                    <a:pt x="9793" y="0"/>
                    <a:pt x="85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1"/>
            <p:cNvSpPr/>
            <p:nvPr/>
          </p:nvSpPr>
          <p:spPr>
            <a:xfrm>
              <a:off x="4517225" y="5583250"/>
              <a:ext cx="553350" cy="981100"/>
            </a:xfrm>
            <a:custGeom>
              <a:avLst/>
              <a:gdLst/>
              <a:ahLst/>
              <a:cxnLst/>
              <a:rect l="l" t="t" r="r" b="b"/>
              <a:pathLst>
                <a:path w="22134" h="39244" extrusionOk="0">
                  <a:moveTo>
                    <a:pt x="226" y="1"/>
                  </a:moveTo>
                  <a:cubicBezTo>
                    <a:pt x="107" y="1"/>
                    <a:pt x="0" y="96"/>
                    <a:pt x="0" y="227"/>
                  </a:cubicBezTo>
                  <a:cubicBezTo>
                    <a:pt x="48" y="3549"/>
                    <a:pt x="96" y="6978"/>
                    <a:pt x="369" y="10323"/>
                  </a:cubicBezTo>
                  <a:cubicBezTo>
                    <a:pt x="596" y="13074"/>
                    <a:pt x="1036" y="16669"/>
                    <a:pt x="2370" y="20063"/>
                  </a:cubicBezTo>
                  <a:cubicBezTo>
                    <a:pt x="3310" y="22444"/>
                    <a:pt x="5108" y="25730"/>
                    <a:pt x="8382" y="27897"/>
                  </a:cubicBezTo>
                  <a:cubicBezTo>
                    <a:pt x="9466" y="28635"/>
                    <a:pt x="10656" y="29183"/>
                    <a:pt x="11823" y="29719"/>
                  </a:cubicBezTo>
                  <a:cubicBezTo>
                    <a:pt x="12657" y="30124"/>
                    <a:pt x="13538" y="30516"/>
                    <a:pt x="14347" y="30981"/>
                  </a:cubicBezTo>
                  <a:cubicBezTo>
                    <a:pt x="17598" y="32814"/>
                    <a:pt x="20181" y="35696"/>
                    <a:pt x="21658" y="39113"/>
                  </a:cubicBezTo>
                  <a:cubicBezTo>
                    <a:pt x="21693" y="39196"/>
                    <a:pt x="21777" y="39244"/>
                    <a:pt x="21872" y="39244"/>
                  </a:cubicBezTo>
                  <a:cubicBezTo>
                    <a:pt x="21896" y="39244"/>
                    <a:pt x="21932" y="39232"/>
                    <a:pt x="21967" y="39220"/>
                  </a:cubicBezTo>
                  <a:cubicBezTo>
                    <a:pt x="22086" y="39184"/>
                    <a:pt x="22134" y="39041"/>
                    <a:pt x="22086" y="38922"/>
                  </a:cubicBezTo>
                  <a:cubicBezTo>
                    <a:pt x="20574" y="35434"/>
                    <a:pt x="17907" y="32469"/>
                    <a:pt x="14585" y="30576"/>
                  </a:cubicBezTo>
                  <a:cubicBezTo>
                    <a:pt x="13752" y="30100"/>
                    <a:pt x="12859" y="29707"/>
                    <a:pt x="12014" y="29302"/>
                  </a:cubicBezTo>
                  <a:cubicBezTo>
                    <a:pt x="10883" y="28766"/>
                    <a:pt x="9692" y="28219"/>
                    <a:pt x="8632" y="27516"/>
                  </a:cubicBezTo>
                  <a:cubicBezTo>
                    <a:pt x="5453" y="25421"/>
                    <a:pt x="3691" y="22194"/>
                    <a:pt x="2786" y="19884"/>
                  </a:cubicBezTo>
                  <a:cubicBezTo>
                    <a:pt x="1477" y="16539"/>
                    <a:pt x="1048" y="12990"/>
                    <a:pt x="822" y="10276"/>
                  </a:cubicBezTo>
                  <a:cubicBezTo>
                    <a:pt x="560" y="6930"/>
                    <a:pt x="488" y="3525"/>
                    <a:pt x="453" y="215"/>
                  </a:cubicBezTo>
                  <a:cubicBezTo>
                    <a:pt x="453" y="96"/>
                    <a:pt x="346" y="1"/>
                    <a:pt x="2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3" name="Google Shape;1913;p41"/>
          <p:cNvSpPr/>
          <p:nvPr/>
        </p:nvSpPr>
        <p:spPr>
          <a:xfrm rot="9327986">
            <a:off x="1964144" y="3692994"/>
            <a:ext cx="111442" cy="225779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4" name="Google Shape;1914;p41"/>
          <p:cNvSpPr/>
          <p:nvPr/>
        </p:nvSpPr>
        <p:spPr>
          <a:xfrm>
            <a:off x="3647650" y="1327025"/>
            <a:ext cx="394200" cy="394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5" name="Google Shape;1915;p41"/>
          <p:cNvGrpSpPr/>
          <p:nvPr/>
        </p:nvGrpSpPr>
        <p:grpSpPr>
          <a:xfrm rot="1061183">
            <a:off x="1869341" y="1632990"/>
            <a:ext cx="633098" cy="1838275"/>
            <a:chOff x="6512944" y="2975654"/>
            <a:chExt cx="1594853" cy="4630848"/>
          </a:xfrm>
        </p:grpSpPr>
        <p:grpSp>
          <p:nvGrpSpPr>
            <p:cNvPr id="1916" name="Google Shape;1916;p41"/>
            <p:cNvGrpSpPr/>
            <p:nvPr/>
          </p:nvGrpSpPr>
          <p:grpSpPr>
            <a:xfrm>
              <a:off x="6512944" y="2975654"/>
              <a:ext cx="1594853" cy="4630848"/>
              <a:chOff x="1460575" y="5630575"/>
              <a:chExt cx="645350" cy="1873775"/>
            </a:xfrm>
          </p:grpSpPr>
          <p:sp>
            <p:nvSpPr>
              <p:cNvPr id="1917" name="Google Shape;1917;p41"/>
              <p:cNvSpPr/>
              <p:nvPr/>
            </p:nvSpPr>
            <p:spPr>
              <a:xfrm>
                <a:off x="1648400" y="5630575"/>
                <a:ext cx="269700" cy="175650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7026" extrusionOk="0">
                    <a:moveTo>
                      <a:pt x="656" y="1"/>
                    </a:moveTo>
                    <a:cubicBezTo>
                      <a:pt x="287" y="1"/>
                      <a:pt x="1" y="298"/>
                      <a:pt x="1" y="656"/>
                    </a:cubicBezTo>
                    <a:lnTo>
                      <a:pt x="1" y="6371"/>
                    </a:lnTo>
                    <a:cubicBezTo>
                      <a:pt x="1" y="6740"/>
                      <a:pt x="298" y="7025"/>
                      <a:pt x="656" y="7025"/>
                    </a:cubicBezTo>
                    <a:lnTo>
                      <a:pt x="10133" y="7025"/>
                    </a:lnTo>
                    <a:cubicBezTo>
                      <a:pt x="10490" y="7025"/>
                      <a:pt x="10776" y="6740"/>
                      <a:pt x="10788" y="6371"/>
                    </a:cubicBezTo>
                    <a:lnTo>
                      <a:pt x="10788" y="656"/>
                    </a:lnTo>
                    <a:cubicBezTo>
                      <a:pt x="10788" y="275"/>
                      <a:pt x="10490" y="1"/>
                      <a:pt x="10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1918;p41"/>
              <p:cNvSpPr/>
              <p:nvPr/>
            </p:nvSpPr>
            <p:spPr>
              <a:xfrm>
                <a:off x="1460575" y="5806500"/>
                <a:ext cx="645350" cy="1697850"/>
              </a:xfrm>
              <a:custGeom>
                <a:avLst/>
                <a:gdLst/>
                <a:ahLst/>
                <a:cxnLst/>
                <a:rect l="l" t="t" r="r" b="b"/>
                <a:pathLst>
                  <a:path w="25814" h="67914" extrusionOk="0">
                    <a:moveTo>
                      <a:pt x="8597" y="0"/>
                    </a:moveTo>
                    <a:lnTo>
                      <a:pt x="8597" y="512"/>
                    </a:lnTo>
                    <a:cubicBezTo>
                      <a:pt x="8597" y="941"/>
                      <a:pt x="8347" y="1322"/>
                      <a:pt x="7942" y="1489"/>
                    </a:cubicBezTo>
                    <a:cubicBezTo>
                      <a:pt x="3275" y="3441"/>
                      <a:pt x="1" y="8037"/>
                      <a:pt x="1" y="13407"/>
                    </a:cubicBezTo>
                    <a:lnTo>
                      <a:pt x="1" y="63651"/>
                    </a:lnTo>
                    <a:lnTo>
                      <a:pt x="132" y="63651"/>
                    </a:lnTo>
                    <a:cubicBezTo>
                      <a:pt x="132" y="66008"/>
                      <a:pt x="2192" y="67913"/>
                      <a:pt x="4704" y="67913"/>
                    </a:cubicBezTo>
                    <a:cubicBezTo>
                      <a:pt x="6359" y="67913"/>
                      <a:pt x="7800" y="67092"/>
                      <a:pt x="8597" y="65866"/>
                    </a:cubicBezTo>
                    <a:cubicBezTo>
                      <a:pt x="9407" y="67092"/>
                      <a:pt x="10848" y="67913"/>
                      <a:pt x="12503" y="67913"/>
                    </a:cubicBezTo>
                    <a:cubicBezTo>
                      <a:pt x="14550" y="67913"/>
                      <a:pt x="16301" y="66639"/>
                      <a:pt x="16872" y="64901"/>
                    </a:cubicBezTo>
                    <a:cubicBezTo>
                      <a:pt x="17456" y="66639"/>
                      <a:pt x="19182" y="67913"/>
                      <a:pt x="21254" y="67913"/>
                    </a:cubicBezTo>
                    <a:cubicBezTo>
                      <a:pt x="23778" y="67913"/>
                      <a:pt x="25814" y="66008"/>
                      <a:pt x="25814" y="63651"/>
                    </a:cubicBezTo>
                    <a:lnTo>
                      <a:pt x="25814" y="13407"/>
                    </a:lnTo>
                    <a:cubicBezTo>
                      <a:pt x="25814" y="8037"/>
                      <a:pt x="22540" y="3441"/>
                      <a:pt x="17872" y="1489"/>
                    </a:cubicBezTo>
                    <a:cubicBezTo>
                      <a:pt x="17467" y="1310"/>
                      <a:pt x="17206" y="941"/>
                      <a:pt x="17206" y="512"/>
                    </a:cubicBezTo>
                    <a:lnTo>
                      <a:pt x="17206" y="0"/>
                    </a:lnTo>
                    <a:close/>
                  </a:path>
                </a:pathLst>
              </a:custGeom>
              <a:solidFill>
                <a:srgbClr val="25BF7C">
                  <a:alpha val="51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19" name="Google Shape;1919;p41"/>
            <p:cNvSpPr/>
            <p:nvPr/>
          </p:nvSpPr>
          <p:spPr>
            <a:xfrm rot="-2201684">
              <a:off x="6715182" y="3752894"/>
              <a:ext cx="647643" cy="457262"/>
            </a:xfrm>
            <a:prstGeom prst="ellipse">
              <a:avLst/>
            </a:prstGeom>
            <a:solidFill>
              <a:schemeClr val="accent1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75038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28"/>
          <p:cNvSpPr/>
          <p:nvPr/>
        </p:nvSpPr>
        <p:spPr>
          <a:xfrm>
            <a:off x="3019800" y="66325"/>
            <a:ext cx="3104400" cy="3104700"/>
          </a:xfrm>
          <a:prstGeom prst="ellipse">
            <a:avLst/>
          </a:prstGeom>
          <a:solidFill>
            <a:schemeClr val="accent2">
              <a:alpha val="229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28"/>
          <p:cNvSpPr/>
          <p:nvPr/>
        </p:nvSpPr>
        <p:spPr>
          <a:xfrm>
            <a:off x="3234547" y="226599"/>
            <a:ext cx="2657400" cy="2657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28"/>
          <p:cNvSpPr txBox="1">
            <a:spLocks noGrp="1"/>
          </p:cNvSpPr>
          <p:nvPr>
            <p:ph type="ctrTitle"/>
          </p:nvPr>
        </p:nvSpPr>
        <p:spPr>
          <a:xfrm>
            <a:off x="1993795" y="3181380"/>
            <a:ext cx="5262600" cy="11491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smtClean="0"/>
              <a:t>Thank you!</a:t>
            </a:r>
            <a:endParaRPr sz="4800" dirty="0"/>
          </a:p>
        </p:txBody>
      </p:sp>
      <p:grpSp>
        <p:nvGrpSpPr>
          <p:cNvPr id="945" name="Google Shape;945;p28"/>
          <p:cNvGrpSpPr/>
          <p:nvPr/>
        </p:nvGrpSpPr>
        <p:grpSpPr>
          <a:xfrm>
            <a:off x="3577298" y="553941"/>
            <a:ext cx="1989575" cy="1742759"/>
            <a:chOff x="5906725" y="2939825"/>
            <a:chExt cx="2346750" cy="2055625"/>
          </a:xfrm>
        </p:grpSpPr>
        <p:sp>
          <p:nvSpPr>
            <p:cNvPr id="946" name="Google Shape;946;p28"/>
            <p:cNvSpPr/>
            <p:nvPr/>
          </p:nvSpPr>
          <p:spPr>
            <a:xfrm>
              <a:off x="7430425" y="4304175"/>
              <a:ext cx="715000" cy="383200"/>
            </a:xfrm>
            <a:custGeom>
              <a:avLst/>
              <a:gdLst/>
              <a:ahLst/>
              <a:cxnLst/>
              <a:rect l="l" t="t" r="r" b="b"/>
              <a:pathLst>
                <a:path w="28600" h="15328" extrusionOk="0">
                  <a:moveTo>
                    <a:pt x="7067" y="0"/>
                  </a:moveTo>
                  <a:cubicBezTo>
                    <a:pt x="6012" y="0"/>
                    <a:pt x="4930" y="151"/>
                    <a:pt x="3739" y="481"/>
                  </a:cubicBezTo>
                  <a:cubicBezTo>
                    <a:pt x="3739" y="481"/>
                    <a:pt x="643" y="1362"/>
                    <a:pt x="0" y="3362"/>
                  </a:cubicBezTo>
                  <a:cubicBezTo>
                    <a:pt x="1632" y="6208"/>
                    <a:pt x="4060" y="8565"/>
                    <a:pt x="6894" y="10149"/>
                  </a:cubicBezTo>
                  <a:cubicBezTo>
                    <a:pt x="6775" y="9363"/>
                    <a:pt x="6751" y="8577"/>
                    <a:pt x="7061" y="7863"/>
                  </a:cubicBezTo>
                  <a:cubicBezTo>
                    <a:pt x="7882" y="9065"/>
                    <a:pt x="8740" y="10244"/>
                    <a:pt x="9656" y="11387"/>
                  </a:cubicBezTo>
                  <a:cubicBezTo>
                    <a:pt x="10502" y="11685"/>
                    <a:pt x="11395" y="11935"/>
                    <a:pt x="12288" y="12101"/>
                  </a:cubicBezTo>
                  <a:cubicBezTo>
                    <a:pt x="14371" y="12494"/>
                    <a:pt x="16514" y="12506"/>
                    <a:pt x="18634" y="12578"/>
                  </a:cubicBezTo>
                  <a:cubicBezTo>
                    <a:pt x="18134" y="11625"/>
                    <a:pt x="17729" y="10613"/>
                    <a:pt x="17824" y="9554"/>
                  </a:cubicBezTo>
                  <a:lnTo>
                    <a:pt x="17824" y="9554"/>
                  </a:lnTo>
                  <a:cubicBezTo>
                    <a:pt x="18896" y="10375"/>
                    <a:pt x="19634" y="11518"/>
                    <a:pt x="20396" y="12673"/>
                  </a:cubicBezTo>
                  <a:cubicBezTo>
                    <a:pt x="20503" y="12673"/>
                    <a:pt x="20610" y="12673"/>
                    <a:pt x="20705" y="12685"/>
                  </a:cubicBezTo>
                  <a:cubicBezTo>
                    <a:pt x="23527" y="12911"/>
                    <a:pt x="26420" y="13530"/>
                    <a:pt x="28599" y="15328"/>
                  </a:cubicBezTo>
                  <a:cubicBezTo>
                    <a:pt x="26468" y="12351"/>
                    <a:pt x="24039" y="9589"/>
                    <a:pt x="21348" y="7101"/>
                  </a:cubicBezTo>
                  <a:cubicBezTo>
                    <a:pt x="19967" y="6851"/>
                    <a:pt x="18646" y="6339"/>
                    <a:pt x="17467" y="5589"/>
                  </a:cubicBezTo>
                  <a:cubicBezTo>
                    <a:pt x="18074" y="5482"/>
                    <a:pt x="18669" y="5386"/>
                    <a:pt x="19277" y="5291"/>
                  </a:cubicBezTo>
                  <a:cubicBezTo>
                    <a:pt x="17276" y="3624"/>
                    <a:pt x="15098" y="2136"/>
                    <a:pt x="12669" y="1195"/>
                  </a:cubicBezTo>
                  <a:cubicBezTo>
                    <a:pt x="12347" y="1314"/>
                    <a:pt x="12014" y="1445"/>
                    <a:pt x="11669" y="1553"/>
                  </a:cubicBezTo>
                  <a:cubicBezTo>
                    <a:pt x="11288" y="1683"/>
                    <a:pt x="10871" y="1779"/>
                    <a:pt x="10454" y="1814"/>
                  </a:cubicBezTo>
                  <a:cubicBezTo>
                    <a:pt x="10366" y="1825"/>
                    <a:pt x="10272" y="1834"/>
                    <a:pt x="10179" y="1834"/>
                  </a:cubicBezTo>
                  <a:cubicBezTo>
                    <a:pt x="10070" y="1834"/>
                    <a:pt x="9961" y="1823"/>
                    <a:pt x="9859" y="1791"/>
                  </a:cubicBezTo>
                  <a:cubicBezTo>
                    <a:pt x="9668" y="1731"/>
                    <a:pt x="9490" y="1576"/>
                    <a:pt x="9442" y="1386"/>
                  </a:cubicBezTo>
                  <a:cubicBezTo>
                    <a:pt x="9906" y="1124"/>
                    <a:pt x="10395" y="838"/>
                    <a:pt x="10883" y="600"/>
                  </a:cubicBezTo>
                  <a:cubicBezTo>
                    <a:pt x="9558" y="217"/>
                    <a:pt x="8333" y="0"/>
                    <a:pt x="7067" y="0"/>
                  </a:cubicBezTo>
                  <a:close/>
                </a:path>
              </a:pathLst>
            </a:custGeom>
            <a:solidFill>
              <a:srgbClr val="566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8"/>
            <p:cNvSpPr/>
            <p:nvPr/>
          </p:nvSpPr>
          <p:spPr>
            <a:xfrm>
              <a:off x="7461375" y="4385250"/>
              <a:ext cx="531350" cy="186650"/>
            </a:xfrm>
            <a:custGeom>
              <a:avLst/>
              <a:gdLst/>
              <a:ahLst/>
              <a:cxnLst/>
              <a:rect l="l" t="t" r="r" b="b"/>
              <a:pathLst>
                <a:path w="21254" h="7466" extrusionOk="0">
                  <a:moveTo>
                    <a:pt x="1" y="0"/>
                  </a:moveTo>
                  <a:cubicBezTo>
                    <a:pt x="1846" y="476"/>
                    <a:pt x="3656" y="977"/>
                    <a:pt x="5466" y="1477"/>
                  </a:cubicBezTo>
                  <a:cubicBezTo>
                    <a:pt x="7263" y="2012"/>
                    <a:pt x="9049" y="2584"/>
                    <a:pt x="10823" y="3203"/>
                  </a:cubicBezTo>
                  <a:cubicBezTo>
                    <a:pt x="12597" y="3810"/>
                    <a:pt x="14336" y="4501"/>
                    <a:pt x="16074" y="5203"/>
                  </a:cubicBezTo>
                  <a:cubicBezTo>
                    <a:pt x="17824" y="5918"/>
                    <a:pt x="19527" y="6692"/>
                    <a:pt x="21253" y="7465"/>
                  </a:cubicBezTo>
                  <a:cubicBezTo>
                    <a:pt x="19705" y="6370"/>
                    <a:pt x="18062" y="5418"/>
                    <a:pt x="16360" y="4572"/>
                  </a:cubicBezTo>
                  <a:cubicBezTo>
                    <a:pt x="14645" y="3727"/>
                    <a:pt x="12895" y="3012"/>
                    <a:pt x="11109" y="2370"/>
                  </a:cubicBezTo>
                  <a:cubicBezTo>
                    <a:pt x="9311" y="1762"/>
                    <a:pt x="7490" y="1227"/>
                    <a:pt x="5632" y="822"/>
                  </a:cubicBezTo>
                  <a:cubicBezTo>
                    <a:pt x="3775" y="417"/>
                    <a:pt x="1894" y="107"/>
                    <a:pt x="1" y="0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8"/>
            <p:cNvSpPr/>
            <p:nvPr/>
          </p:nvSpPr>
          <p:spPr>
            <a:xfrm>
              <a:off x="7664675" y="4462325"/>
              <a:ext cx="51225" cy="68200"/>
            </a:xfrm>
            <a:custGeom>
              <a:avLst/>
              <a:gdLst/>
              <a:ahLst/>
              <a:cxnLst/>
              <a:rect l="l" t="t" r="r" b="b"/>
              <a:pathLst>
                <a:path w="2049" h="2728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334"/>
                    <a:pt x="167" y="608"/>
                    <a:pt x="263" y="870"/>
                  </a:cubicBezTo>
                  <a:cubicBezTo>
                    <a:pt x="394" y="1120"/>
                    <a:pt x="548" y="1358"/>
                    <a:pt x="715" y="1584"/>
                  </a:cubicBezTo>
                  <a:cubicBezTo>
                    <a:pt x="882" y="1799"/>
                    <a:pt x="1072" y="2013"/>
                    <a:pt x="1275" y="2204"/>
                  </a:cubicBezTo>
                  <a:cubicBezTo>
                    <a:pt x="1501" y="2394"/>
                    <a:pt x="1727" y="2573"/>
                    <a:pt x="2037" y="2727"/>
                  </a:cubicBezTo>
                  <a:cubicBezTo>
                    <a:pt x="2048" y="2382"/>
                    <a:pt x="1965" y="2096"/>
                    <a:pt x="1858" y="1823"/>
                  </a:cubicBezTo>
                  <a:cubicBezTo>
                    <a:pt x="1739" y="1549"/>
                    <a:pt x="1608" y="1299"/>
                    <a:pt x="1429" y="1061"/>
                  </a:cubicBezTo>
                  <a:cubicBezTo>
                    <a:pt x="1251" y="834"/>
                    <a:pt x="1048" y="608"/>
                    <a:pt x="810" y="430"/>
                  </a:cubicBezTo>
                  <a:cubicBezTo>
                    <a:pt x="584" y="251"/>
                    <a:pt x="322" y="96"/>
                    <a:pt x="1" y="1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8"/>
            <p:cNvSpPr/>
            <p:nvPr/>
          </p:nvSpPr>
          <p:spPr>
            <a:xfrm>
              <a:off x="7507225" y="4411150"/>
              <a:ext cx="51500" cy="67875"/>
            </a:xfrm>
            <a:custGeom>
              <a:avLst/>
              <a:gdLst/>
              <a:ahLst/>
              <a:cxnLst/>
              <a:rect l="l" t="t" r="r" b="b"/>
              <a:pathLst>
                <a:path w="2060" h="2715" extrusionOk="0">
                  <a:moveTo>
                    <a:pt x="0" y="0"/>
                  </a:moveTo>
                  <a:cubicBezTo>
                    <a:pt x="60" y="333"/>
                    <a:pt x="167" y="607"/>
                    <a:pt x="262" y="857"/>
                  </a:cubicBezTo>
                  <a:cubicBezTo>
                    <a:pt x="405" y="1107"/>
                    <a:pt x="548" y="1345"/>
                    <a:pt x="715" y="1572"/>
                  </a:cubicBezTo>
                  <a:cubicBezTo>
                    <a:pt x="881" y="1798"/>
                    <a:pt x="1072" y="2000"/>
                    <a:pt x="1286" y="2203"/>
                  </a:cubicBezTo>
                  <a:cubicBezTo>
                    <a:pt x="1500" y="2393"/>
                    <a:pt x="1727" y="2572"/>
                    <a:pt x="2036" y="2715"/>
                  </a:cubicBezTo>
                  <a:cubicBezTo>
                    <a:pt x="2060" y="2381"/>
                    <a:pt x="1965" y="2096"/>
                    <a:pt x="1858" y="1810"/>
                  </a:cubicBezTo>
                  <a:cubicBezTo>
                    <a:pt x="1739" y="1548"/>
                    <a:pt x="1608" y="1286"/>
                    <a:pt x="1429" y="1048"/>
                  </a:cubicBezTo>
                  <a:cubicBezTo>
                    <a:pt x="1250" y="833"/>
                    <a:pt x="1060" y="607"/>
                    <a:pt x="822" y="429"/>
                  </a:cubicBezTo>
                  <a:cubicBezTo>
                    <a:pt x="584" y="250"/>
                    <a:pt x="334" y="83"/>
                    <a:pt x="0" y="0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8"/>
            <p:cNvSpPr/>
            <p:nvPr/>
          </p:nvSpPr>
          <p:spPr>
            <a:xfrm>
              <a:off x="7702475" y="4386425"/>
              <a:ext cx="87850" cy="21750"/>
            </a:xfrm>
            <a:custGeom>
              <a:avLst/>
              <a:gdLst/>
              <a:ahLst/>
              <a:cxnLst/>
              <a:rect l="l" t="t" r="r" b="b"/>
              <a:pathLst>
                <a:path w="3514" h="870" extrusionOk="0">
                  <a:moveTo>
                    <a:pt x="1763" y="1"/>
                  </a:moveTo>
                  <a:cubicBezTo>
                    <a:pt x="1465" y="1"/>
                    <a:pt x="1179" y="37"/>
                    <a:pt x="882" y="96"/>
                  </a:cubicBezTo>
                  <a:cubicBezTo>
                    <a:pt x="584" y="168"/>
                    <a:pt x="298" y="251"/>
                    <a:pt x="1" y="429"/>
                  </a:cubicBezTo>
                  <a:cubicBezTo>
                    <a:pt x="286" y="608"/>
                    <a:pt x="584" y="703"/>
                    <a:pt x="882" y="775"/>
                  </a:cubicBezTo>
                  <a:cubicBezTo>
                    <a:pt x="1179" y="834"/>
                    <a:pt x="1465" y="870"/>
                    <a:pt x="1763" y="870"/>
                  </a:cubicBezTo>
                  <a:cubicBezTo>
                    <a:pt x="2060" y="870"/>
                    <a:pt x="2346" y="834"/>
                    <a:pt x="2644" y="775"/>
                  </a:cubicBezTo>
                  <a:cubicBezTo>
                    <a:pt x="2942" y="703"/>
                    <a:pt x="3239" y="608"/>
                    <a:pt x="3513" y="429"/>
                  </a:cubicBezTo>
                  <a:cubicBezTo>
                    <a:pt x="3215" y="251"/>
                    <a:pt x="2942" y="168"/>
                    <a:pt x="2644" y="96"/>
                  </a:cubicBezTo>
                  <a:cubicBezTo>
                    <a:pt x="2346" y="37"/>
                    <a:pt x="2060" y="1"/>
                    <a:pt x="1763" y="1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8"/>
            <p:cNvSpPr/>
            <p:nvPr/>
          </p:nvSpPr>
          <p:spPr>
            <a:xfrm>
              <a:off x="7524775" y="4327600"/>
              <a:ext cx="79500" cy="38200"/>
            </a:xfrm>
            <a:custGeom>
              <a:avLst/>
              <a:gdLst/>
              <a:ahLst/>
              <a:cxnLst/>
              <a:rect l="l" t="t" r="r" b="b"/>
              <a:pathLst>
                <a:path w="3180" h="1528" extrusionOk="0">
                  <a:moveTo>
                    <a:pt x="2894" y="1"/>
                  </a:moveTo>
                  <a:cubicBezTo>
                    <a:pt x="2664" y="1"/>
                    <a:pt x="2452" y="37"/>
                    <a:pt x="2239" y="80"/>
                  </a:cubicBezTo>
                  <a:cubicBezTo>
                    <a:pt x="1941" y="139"/>
                    <a:pt x="1679" y="246"/>
                    <a:pt x="1418" y="365"/>
                  </a:cubicBezTo>
                  <a:cubicBezTo>
                    <a:pt x="1144" y="496"/>
                    <a:pt x="894" y="639"/>
                    <a:pt x="656" y="818"/>
                  </a:cubicBezTo>
                  <a:cubicBezTo>
                    <a:pt x="417" y="1020"/>
                    <a:pt x="191" y="1223"/>
                    <a:pt x="1" y="1508"/>
                  </a:cubicBezTo>
                  <a:cubicBezTo>
                    <a:pt x="99" y="1522"/>
                    <a:pt x="194" y="1528"/>
                    <a:pt x="286" y="1528"/>
                  </a:cubicBezTo>
                  <a:cubicBezTo>
                    <a:pt x="517" y="1528"/>
                    <a:pt x="732" y="1491"/>
                    <a:pt x="953" y="1449"/>
                  </a:cubicBezTo>
                  <a:cubicBezTo>
                    <a:pt x="1239" y="1389"/>
                    <a:pt x="1513" y="1282"/>
                    <a:pt x="1787" y="1163"/>
                  </a:cubicBezTo>
                  <a:cubicBezTo>
                    <a:pt x="2049" y="1032"/>
                    <a:pt x="2310" y="877"/>
                    <a:pt x="2537" y="699"/>
                  </a:cubicBezTo>
                  <a:cubicBezTo>
                    <a:pt x="2763" y="508"/>
                    <a:pt x="3001" y="306"/>
                    <a:pt x="3180" y="20"/>
                  </a:cubicBezTo>
                  <a:cubicBezTo>
                    <a:pt x="3081" y="7"/>
                    <a:pt x="2986" y="1"/>
                    <a:pt x="2894" y="1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8"/>
            <p:cNvSpPr/>
            <p:nvPr/>
          </p:nvSpPr>
          <p:spPr>
            <a:xfrm>
              <a:off x="7085725" y="3864775"/>
              <a:ext cx="478675" cy="749675"/>
            </a:xfrm>
            <a:custGeom>
              <a:avLst/>
              <a:gdLst/>
              <a:ahLst/>
              <a:cxnLst/>
              <a:rect l="l" t="t" r="r" b="b"/>
              <a:pathLst>
                <a:path w="19147" h="29987" extrusionOk="0">
                  <a:moveTo>
                    <a:pt x="18424" y="1"/>
                  </a:moveTo>
                  <a:cubicBezTo>
                    <a:pt x="18265" y="1"/>
                    <a:pt x="18104" y="61"/>
                    <a:pt x="17979" y="186"/>
                  </a:cubicBezTo>
                  <a:cubicBezTo>
                    <a:pt x="9657" y="8068"/>
                    <a:pt x="715" y="17474"/>
                    <a:pt x="25" y="29308"/>
                  </a:cubicBezTo>
                  <a:cubicBezTo>
                    <a:pt x="1" y="29666"/>
                    <a:pt x="275" y="29975"/>
                    <a:pt x="632" y="29987"/>
                  </a:cubicBezTo>
                  <a:lnTo>
                    <a:pt x="680" y="29987"/>
                  </a:lnTo>
                  <a:cubicBezTo>
                    <a:pt x="1037" y="29987"/>
                    <a:pt x="1323" y="29725"/>
                    <a:pt x="1323" y="29392"/>
                  </a:cubicBezTo>
                  <a:cubicBezTo>
                    <a:pt x="1977" y="18045"/>
                    <a:pt x="10728" y="8842"/>
                    <a:pt x="18872" y="1138"/>
                  </a:cubicBezTo>
                  <a:cubicBezTo>
                    <a:pt x="19134" y="900"/>
                    <a:pt x="19146" y="483"/>
                    <a:pt x="18896" y="210"/>
                  </a:cubicBezTo>
                  <a:cubicBezTo>
                    <a:pt x="18772" y="73"/>
                    <a:pt x="18598" y="1"/>
                    <a:pt x="18424" y="1"/>
                  </a:cubicBezTo>
                  <a:close/>
                </a:path>
              </a:pathLst>
            </a:custGeom>
            <a:solidFill>
              <a:srgbClr val="3E5E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8"/>
            <p:cNvSpPr/>
            <p:nvPr/>
          </p:nvSpPr>
          <p:spPr>
            <a:xfrm>
              <a:off x="7111925" y="4349250"/>
              <a:ext cx="554275" cy="205375"/>
            </a:xfrm>
            <a:custGeom>
              <a:avLst/>
              <a:gdLst/>
              <a:ahLst/>
              <a:cxnLst/>
              <a:rect l="l" t="t" r="r" b="b"/>
              <a:pathLst>
                <a:path w="22171" h="8215" extrusionOk="0">
                  <a:moveTo>
                    <a:pt x="10941" y="1"/>
                  </a:moveTo>
                  <a:cubicBezTo>
                    <a:pt x="10644" y="1"/>
                    <a:pt x="10347" y="12"/>
                    <a:pt x="10050" y="35"/>
                  </a:cubicBezTo>
                  <a:cubicBezTo>
                    <a:pt x="5740" y="357"/>
                    <a:pt x="1751" y="3286"/>
                    <a:pt x="144" y="7322"/>
                  </a:cubicBezTo>
                  <a:cubicBezTo>
                    <a:pt x="1" y="7655"/>
                    <a:pt x="167" y="8036"/>
                    <a:pt x="513" y="8167"/>
                  </a:cubicBezTo>
                  <a:cubicBezTo>
                    <a:pt x="584" y="8203"/>
                    <a:pt x="679" y="8215"/>
                    <a:pt x="751" y="8215"/>
                  </a:cubicBezTo>
                  <a:cubicBezTo>
                    <a:pt x="1001" y="8215"/>
                    <a:pt x="1263" y="8072"/>
                    <a:pt x="1358" y="7810"/>
                  </a:cubicBezTo>
                  <a:cubicBezTo>
                    <a:pt x="2775" y="4226"/>
                    <a:pt x="6323" y="1643"/>
                    <a:pt x="10157" y="1345"/>
                  </a:cubicBezTo>
                  <a:cubicBezTo>
                    <a:pt x="10435" y="1320"/>
                    <a:pt x="10713" y="1308"/>
                    <a:pt x="10991" y="1308"/>
                  </a:cubicBezTo>
                  <a:cubicBezTo>
                    <a:pt x="12315" y="1308"/>
                    <a:pt x="13617" y="1587"/>
                    <a:pt x="14788" y="2119"/>
                  </a:cubicBezTo>
                  <a:cubicBezTo>
                    <a:pt x="17300" y="3250"/>
                    <a:pt x="19241" y="5524"/>
                    <a:pt x="20932" y="7536"/>
                  </a:cubicBezTo>
                  <a:cubicBezTo>
                    <a:pt x="21065" y="7683"/>
                    <a:pt x="21250" y="7762"/>
                    <a:pt x="21438" y="7762"/>
                  </a:cubicBezTo>
                  <a:cubicBezTo>
                    <a:pt x="21585" y="7762"/>
                    <a:pt x="21735" y="7713"/>
                    <a:pt x="21861" y="7608"/>
                  </a:cubicBezTo>
                  <a:cubicBezTo>
                    <a:pt x="22123" y="7370"/>
                    <a:pt x="22170" y="6965"/>
                    <a:pt x="21932" y="6679"/>
                  </a:cubicBezTo>
                  <a:cubicBezTo>
                    <a:pt x="20146" y="4572"/>
                    <a:pt x="18098" y="2178"/>
                    <a:pt x="15324" y="928"/>
                  </a:cubicBezTo>
                  <a:cubicBezTo>
                    <a:pt x="13977" y="310"/>
                    <a:pt x="12472" y="1"/>
                    <a:pt x="10941" y="1"/>
                  </a:cubicBezTo>
                  <a:close/>
                </a:path>
              </a:pathLst>
            </a:custGeom>
            <a:solidFill>
              <a:srgbClr val="3E5E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8"/>
            <p:cNvSpPr/>
            <p:nvPr/>
          </p:nvSpPr>
          <p:spPr>
            <a:xfrm>
              <a:off x="6644600" y="4362100"/>
              <a:ext cx="434025" cy="223200"/>
            </a:xfrm>
            <a:custGeom>
              <a:avLst/>
              <a:gdLst/>
              <a:ahLst/>
              <a:cxnLst/>
              <a:rect l="l" t="t" r="r" b="b"/>
              <a:pathLst>
                <a:path w="17361" h="8928" extrusionOk="0">
                  <a:moveTo>
                    <a:pt x="8730" y="0"/>
                  </a:moveTo>
                  <a:cubicBezTo>
                    <a:pt x="8512" y="0"/>
                    <a:pt x="8293" y="7"/>
                    <a:pt x="8073" y="21"/>
                  </a:cubicBezTo>
                  <a:cubicBezTo>
                    <a:pt x="5704" y="188"/>
                    <a:pt x="3287" y="1081"/>
                    <a:pt x="406" y="2867"/>
                  </a:cubicBezTo>
                  <a:cubicBezTo>
                    <a:pt x="108" y="3057"/>
                    <a:pt x="1" y="3462"/>
                    <a:pt x="203" y="3772"/>
                  </a:cubicBezTo>
                  <a:cubicBezTo>
                    <a:pt x="327" y="3973"/>
                    <a:pt x="542" y="4084"/>
                    <a:pt x="763" y="4084"/>
                  </a:cubicBezTo>
                  <a:cubicBezTo>
                    <a:pt x="881" y="4084"/>
                    <a:pt x="1000" y="4052"/>
                    <a:pt x="1108" y="3986"/>
                  </a:cubicBezTo>
                  <a:cubicBezTo>
                    <a:pt x="3787" y="2319"/>
                    <a:pt x="6014" y="1486"/>
                    <a:pt x="8157" y="1331"/>
                  </a:cubicBezTo>
                  <a:cubicBezTo>
                    <a:pt x="8350" y="1318"/>
                    <a:pt x="8543" y="1312"/>
                    <a:pt x="8734" y="1312"/>
                  </a:cubicBezTo>
                  <a:cubicBezTo>
                    <a:pt x="11159" y="1312"/>
                    <a:pt x="13392" y="2344"/>
                    <a:pt x="14550" y="4022"/>
                  </a:cubicBezTo>
                  <a:cubicBezTo>
                    <a:pt x="15396" y="5248"/>
                    <a:pt x="15717" y="6796"/>
                    <a:pt x="16003" y="8391"/>
                  </a:cubicBezTo>
                  <a:cubicBezTo>
                    <a:pt x="16062" y="8701"/>
                    <a:pt x="16336" y="8927"/>
                    <a:pt x="16646" y="8927"/>
                  </a:cubicBezTo>
                  <a:cubicBezTo>
                    <a:pt x="16693" y="8927"/>
                    <a:pt x="16717" y="8927"/>
                    <a:pt x="16765" y="8903"/>
                  </a:cubicBezTo>
                  <a:cubicBezTo>
                    <a:pt x="17122" y="8844"/>
                    <a:pt x="17360" y="8510"/>
                    <a:pt x="17301" y="8153"/>
                  </a:cubicBezTo>
                  <a:cubicBezTo>
                    <a:pt x="16991" y="6403"/>
                    <a:pt x="16634" y="4724"/>
                    <a:pt x="15634" y="3284"/>
                  </a:cubicBezTo>
                  <a:cubicBezTo>
                    <a:pt x="14206" y="1225"/>
                    <a:pt x="11596" y="0"/>
                    <a:pt x="8730" y="0"/>
                  </a:cubicBezTo>
                  <a:close/>
                </a:path>
              </a:pathLst>
            </a:custGeom>
            <a:solidFill>
              <a:srgbClr val="4C9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8"/>
            <p:cNvSpPr/>
            <p:nvPr/>
          </p:nvSpPr>
          <p:spPr>
            <a:xfrm>
              <a:off x="6778250" y="3839950"/>
              <a:ext cx="305725" cy="706050"/>
            </a:xfrm>
            <a:custGeom>
              <a:avLst/>
              <a:gdLst/>
              <a:ahLst/>
              <a:cxnLst/>
              <a:rect l="l" t="t" r="r" b="b"/>
              <a:pathLst>
                <a:path w="12229" h="28242" extrusionOk="0">
                  <a:moveTo>
                    <a:pt x="723" y="0"/>
                  </a:moveTo>
                  <a:cubicBezTo>
                    <a:pt x="665" y="0"/>
                    <a:pt x="606" y="8"/>
                    <a:pt x="548" y="24"/>
                  </a:cubicBezTo>
                  <a:cubicBezTo>
                    <a:pt x="215" y="119"/>
                    <a:pt x="1" y="488"/>
                    <a:pt x="108" y="833"/>
                  </a:cubicBezTo>
                  <a:cubicBezTo>
                    <a:pt x="1287" y="4965"/>
                    <a:pt x="3263" y="8870"/>
                    <a:pt x="5180" y="12633"/>
                  </a:cubicBezTo>
                  <a:cubicBezTo>
                    <a:pt x="7621" y="17407"/>
                    <a:pt x="10145" y="22372"/>
                    <a:pt x="10895" y="27682"/>
                  </a:cubicBezTo>
                  <a:cubicBezTo>
                    <a:pt x="10955" y="28003"/>
                    <a:pt x="11228" y="28242"/>
                    <a:pt x="11550" y="28242"/>
                  </a:cubicBezTo>
                  <a:lnTo>
                    <a:pt x="11633" y="28242"/>
                  </a:lnTo>
                  <a:cubicBezTo>
                    <a:pt x="11978" y="28182"/>
                    <a:pt x="12229" y="27861"/>
                    <a:pt x="12181" y="27503"/>
                  </a:cubicBezTo>
                  <a:cubicBezTo>
                    <a:pt x="11395" y="21967"/>
                    <a:pt x="8823" y="16919"/>
                    <a:pt x="6347" y="12037"/>
                  </a:cubicBezTo>
                  <a:cubicBezTo>
                    <a:pt x="4454" y="8322"/>
                    <a:pt x="2501" y="4477"/>
                    <a:pt x="1358" y="476"/>
                  </a:cubicBezTo>
                  <a:cubicBezTo>
                    <a:pt x="1289" y="189"/>
                    <a:pt x="1013" y="0"/>
                    <a:pt x="723" y="0"/>
                  </a:cubicBezTo>
                  <a:close/>
                </a:path>
              </a:pathLst>
            </a:custGeom>
            <a:solidFill>
              <a:srgbClr val="3E5E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8"/>
            <p:cNvSpPr/>
            <p:nvPr/>
          </p:nvSpPr>
          <p:spPr>
            <a:xfrm>
              <a:off x="6538050" y="4105225"/>
              <a:ext cx="573300" cy="546150"/>
            </a:xfrm>
            <a:custGeom>
              <a:avLst/>
              <a:gdLst/>
              <a:ahLst/>
              <a:cxnLst/>
              <a:rect l="l" t="t" r="r" b="b"/>
              <a:pathLst>
                <a:path w="22932" h="21846" extrusionOk="0">
                  <a:moveTo>
                    <a:pt x="4400" y="0"/>
                  </a:moveTo>
                  <a:cubicBezTo>
                    <a:pt x="3182" y="0"/>
                    <a:pt x="1913" y="110"/>
                    <a:pt x="596" y="331"/>
                  </a:cubicBezTo>
                  <a:cubicBezTo>
                    <a:pt x="239" y="390"/>
                    <a:pt x="0" y="724"/>
                    <a:pt x="60" y="1081"/>
                  </a:cubicBezTo>
                  <a:cubicBezTo>
                    <a:pt x="113" y="1401"/>
                    <a:pt x="397" y="1626"/>
                    <a:pt x="712" y="1626"/>
                  </a:cubicBezTo>
                  <a:cubicBezTo>
                    <a:pt x="748" y="1626"/>
                    <a:pt x="785" y="1623"/>
                    <a:pt x="822" y="1617"/>
                  </a:cubicBezTo>
                  <a:cubicBezTo>
                    <a:pt x="2053" y="1413"/>
                    <a:pt x="3239" y="1311"/>
                    <a:pt x="4375" y="1311"/>
                  </a:cubicBezTo>
                  <a:cubicBezTo>
                    <a:pt x="7757" y="1311"/>
                    <a:pt x="10709" y="2213"/>
                    <a:pt x="13169" y="4022"/>
                  </a:cubicBezTo>
                  <a:cubicBezTo>
                    <a:pt x="18658" y="8034"/>
                    <a:pt x="20789" y="15630"/>
                    <a:pt x="21598" y="21286"/>
                  </a:cubicBezTo>
                  <a:cubicBezTo>
                    <a:pt x="21658" y="21607"/>
                    <a:pt x="21920" y="21845"/>
                    <a:pt x="22253" y="21845"/>
                  </a:cubicBezTo>
                  <a:lnTo>
                    <a:pt x="22337" y="21845"/>
                  </a:lnTo>
                  <a:cubicBezTo>
                    <a:pt x="22694" y="21786"/>
                    <a:pt x="22932" y="21464"/>
                    <a:pt x="22884" y="21107"/>
                  </a:cubicBezTo>
                  <a:cubicBezTo>
                    <a:pt x="22039" y="15190"/>
                    <a:pt x="19812" y="7248"/>
                    <a:pt x="13943" y="2962"/>
                  </a:cubicBezTo>
                  <a:cubicBezTo>
                    <a:pt x="11256" y="989"/>
                    <a:pt x="8053" y="0"/>
                    <a:pt x="4400" y="0"/>
                  </a:cubicBezTo>
                  <a:close/>
                </a:path>
              </a:pathLst>
            </a:custGeom>
            <a:solidFill>
              <a:srgbClr val="3E5E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8"/>
            <p:cNvSpPr/>
            <p:nvPr/>
          </p:nvSpPr>
          <p:spPr>
            <a:xfrm>
              <a:off x="6566025" y="3890675"/>
              <a:ext cx="515275" cy="711875"/>
            </a:xfrm>
            <a:custGeom>
              <a:avLst/>
              <a:gdLst/>
              <a:ahLst/>
              <a:cxnLst/>
              <a:rect l="l" t="t" r="r" b="b"/>
              <a:pathLst>
                <a:path w="20611" h="28475" extrusionOk="0">
                  <a:moveTo>
                    <a:pt x="1165" y="0"/>
                  </a:moveTo>
                  <a:cubicBezTo>
                    <a:pt x="871" y="0"/>
                    <a:pt x="593" y="190"/>
                    <a:pt x="513" y="483"/>
                  </a:cubicBezTo>
                  <a:cubicBezTo>
                    <a:pt x="1" y="2376"/>
                    <a:pt x="382" y="4627"/>
                    <a:pt x="1560" y="6651"/>
                  </a:cubicBezTo>
                  <a:cubicBezTo>
                    <a:pt x="2632" y="8472"/>
                    <a:pt x="4192" y="9961"/>
                    <a:pt x="5573" y="11211"/>
                  </a:cubicBezTo>
                  <a:cubicBezTo>
                    <a:pt x="7025" y="12520"/>
                    <a:pt x="8526" y="13806"/>
                    <a:pt x="10061" y="15009"/>
                  </a:cubicBezTo>
                  <a:cubicBezTo>
                    <a:pt x="10407" y="15283"/>
                    <a:pt x="10764" y="15556"/>
                    <a:pt x="11121" y="15842"/>
                  </a:cubicBezTo>
                  <a:cubicBezTo>
                    <a:pt x="12955" y="17259"/>
                    <a:pt x="14836" y="18724"/>
                    <a:pt x="16336" y="20498"/>
                  </a:cubicBezTo>
                  <a:cubicBezTo>
                    <a:pt x="18312" y="22831"/>
                    <a:pt x="19301" y="25415"/>
                    <a:pt x="19098" y="27784"/>
                  </a:cubicBezTo>
                  <a:cubicBezTo>
                    <a:pt x="19074" y="28141"/>
                    <a:pt x="19336" y="28451"/>
                    <a:pt x="19694" y="28475"/>
                  </a:cubicBezTo>
                  <a:lnTo>
                    <a:pt x="19753" y="28475"/>
                  </a:lnTo>
                  <a:cubicBezTo>
                    <a:pt x="20098" y="28475"/>
                    <a:pt x="20384" y="28225"/>
                    <a:pt x="20384" y="27868"/>
                  </a:cubicBezTo>
                  <a:cubicBezTo>
                    <a:pt x="20610" y="25153"/>
                    <a:pt x="19527" y="22236"/>
                    <a:pt x="17312" y="19640"/>
                  </a:cubicBezTo>
                  <a:cubicBezTo>
                    <a:pt x="15741" y="17759"/>
                    <a:pt x="13788" y="16259"/>
                    <a:pt x="11919" y="14783"/>
                  </a:cubicBezTo>
                  <a:cubicBezTo>
                    <a:pt x="11574" y="14497"/>
                    <a:pt x="11216" y="14235"/>
                    <a:pt x="10859" y="13949"/>
                  </a:cubicBezTo>
                  <a:cubicBezTo>
                    <a:pt x="9359" y="12759"/>
                    <a:pt x="7871" y="11508"/>
                    <a:pt x="6442" y="10223"/>
                  </a:cubicBezTo>
                  <a:cubicBezTo>
                    <a:pt x="5144" y="9044"/>
                    <a:pt x="3656" y="7639"/>
                    <a:pt x="2691" y="5972"/>
                  </a:cubicBezTo>
                  <a:cubicBezTo>
                    <a:pt x="1679" y="4246"/>
                    <a:pt x="1346" y="2376"/>
                    <a:pt x="1787" y="828"/>
                  </a:cubicBezTo>
                  <a:cubicBezTo>
                    <a:pt x="1870" y="483"/>
                    <a:pt x="1668" y="114"/>
                    <a:pt x="1322" y="19"/>
                  </a:cubicBezTo>
                  <a:cubicBezTo>
                    <a:pt x="1270" y="6"/>
                    <a:pt x="1217" y="0"/>
                    <a:pt x="1165" y="0"/>
                  </a:cubicBezTo>
                  <a:close/>
                </a:path>
              </a:pathLst>
            </a:custGeom>
            <a:solidFill>
              <a:srgbClr val="4C9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8"/>
            <p:cNvSpPr/>
            <p:nvPr/>
          </p:nvSpPr>
          <p:spPr>
            <a:xfrm>
              <a:off x="7028575" y="3694325"/>
              <a:ext cx="209300" cy="865675"/>
            </a:xfrm>
            <a:custGeom>
              <a:avLst/>
              <a:gdLst/>
              <a:ahLst/>
              <a:cxnLst/>
              <a:rect l="l" t="t" r="r" b="b"/>
              <a:pathLst>
                <a:path w="8372" h="34627" extrusionOk="0">
                  <a:moveTo>
                    <a:pt x="7618" y="0"/>
                  </a:moveTo>
                  <a:cubicBezTo>
                    <a:pt x="7432" y="0"/>
                    <a:pt x="7247" y="82"/>
                    <a:pt x="7121" y="241"/>
                  </a:cubicBezTo>
                  <a:cubicBezTo>
                    <a:pt x="1823" y="6730"/>
                    <a:pt x="1" y="18100"/>
                    <a:pt x="1704" y="34043"/>
                  </a:cubicBezTo>
                  <a:cubicBezTo>
                    <a:pt x="1751" y="34364"/>
                    <a:pt x="2037" y="34626"/>
                    <a:pt x="2358" y="34626"/>
                  </a:cubicBezTo>
                  <a:lnTo>
                    <a:pt x="2418" y="34626"/>
                  </a:lnTo>
                  <a:cubicBezTo>
                    <a:pt x="2775" y="34590"/>
                    <a:pt x="3037" y="34269"/>
                    <a:pt x="3001" y="33912"/>
                  </a:cubicBezTo>
                  <a:cubicBezTo>
                    <a:pt x="930" y="14505"/>
                    <a:pt x="4644" y="5349"/>
                    <a:pt x="8133" y="1074"/>
                  </a:cubicBezTo>
                  <a:cubicBezTo>
                    <a:pt x="8371" y="789"/>
                    <a:pt x="8323" y="372"/>
                    <a:pt x="8038" y="158"/>
                  </a:cubicBezTo>
                  <a:cubicBezTo>
                    <a:pt x="7916" y="52"/>
                    <a:pt x="7767" y="0"/>
                    <a:pt x="7618" y="0"/>
                  </a:cubicBezTo>
                  <a:close/>
                </a:path>
              </a:pathLst>
            </a:custGeom>
            <a:solidFill>
              <a:srgbClr val="4C9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8"/>
            <p:cNvSpPr/>
            <p:nvPr/>
          </p:nvSpPr>
          <p:spPr>
            <a:xfrm>
              <a:off x="6871725" y="3761475"/>
              <a:ext cx="232800" cy="798525"/>
            </a:xfrm>
            <a:custGeom>
              <a:avLst/>
              <a:gdLst/>
              <a:ahLst/>
              <a:cxnLst/>
              <a:rect l="l" t="t" r="r" b="b"/>
              <a:pathLst>
                <a:path w="9312" h="31941" extrusionOk="0">
                  <a:moveTo>
                    <a:pt x="2412" y="1"/>
                  </a:moveTo>
                  <a:cubicBezTo>
                    <a:pt x="2114" y="1"/>
                    <a:pt x="1845" y="194"/>
                    <a:pt x="1774" y="508"/>
                  </a:cubicBezTo>
                  <a:cubicBezTo>
                    <a:pt x="0" y="7366"/>
                    <a:pt x="2941" y="15605"/>
                    <a:pt x="5311" y="22237"/>
                  </a:cubicBezTo>
                  <a:cubicBezTo>
                    <a:pt x="6549" y="25689"/>
                    <a:pt x="7728" y="28964"/>
                    <a:pt x="7978" y="31357"/>
                  </a:cubicBezTo>
                  <a:cubicBezTo>
                    <a:pt x="8025" y="31678"/>
                    <a:pt x="8311" y="31940"/>
                    <a:pt x="8632" y="31940"/>
                  </a:cubicBezTo>
                  <a:cubicBezTo>
                    <a:pt x="8644" y="31940"/>
                    <a:pt x="8680" y="31940"/>
                    <a:pt x="8692" y="31916"/>
                  </a:cubicBezTo>
                  <a:cubicBezTo>
                    <a:pt x="9049" y="31893"/>
                    <a:pt x="9311" y="31559"/>
                    <a:pt x="9275" y="31202"/>
                  </a:cubicBezTo>
                  <a:cubicBezTo>
                    <a:pt x="9001" y="28666"/>
                    <a:pt x="7870" y="25475"/>
                    <a:pt x="6549" y="21784"/>
                  </a:cubicBezTo>
                  <a:cubicBezTo>
                    <a:pt x="4120" y="14998"/>
                    <a:pt x="1370" y="7306"/>
                    <a:pt x="3048" y="829"/>
                  </a:cubicBezTo>
                  <a:cubicBezTo>
                    <a:pt x="3144" y="472"/>
                    <a:pt x="2929" y="115"/>
                    <a:pt x="2572" y="20"/>
                  </a:cubicBezTo>
                  <a:cubicBezTo>
                    <a:pt x="2518" y="7"/>
                    <a:pt x="2465" y="1"/>
                    <a:pt x="2412" y="1"/>
                  </a:cubicBezTo>
                  <a:close/>
                </a:path>
              </a:pathLst>
            </a:custGeom>
            <a:solidFill>
              <a:srgbClr val="4C9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8"/>
            <p:cNvSpPr/>
            <p:nvPr/>
          </p:nvSpPr>
          <p:spPr>
            <a:xfrm>
              <a:off x="7082175" y="4170775"/>
              <a:ext cx="487875" cy="416000"/>
            </a:xfrm>
            <a:custGeom>
              <a:avLst/>
              <a:gdLst/>
              <a:ahLst/>
              <a:cxnLst/>
              <a:rect l="l" t="t" r="r" b="b"/>
              <a:pathLst>
                <a:path w="19515" h="16640" extrusionOk="0">
                  <a:moveTo>
                    <a:pt x="18789" y="1"/>
                  </a:moveTo>
                  <a:cubicBezTo>
                    <a:pt x="18725" y="1"/>
                    <a:pt x="18660" y="10"/>
                    <a:pt x="18598" y="31"/>
                  </a:cubicBezTo>
                  <a:cubicBezTo>
                    <a:pt x="12442" y="1912"/>
                    <a:pt x="7763" y="6662"/>
                    <a:pt x="3631" y="10865"/>
                  </a:cubicBezTo>
                  <a:cubicBezTo>
                    <a:pt x="2298" y="12211"/>
                    <a:pt x="798" y="13758"/>
                    <a:pt x="107" y="15771"/>
                  </a:cubicBezTo>
                  <a:cubicBezTo>
                    <a:pt x="0" y="16116"/>
                    <a:pt x="179" y="16485"/>
                    <a:pt x="524" y="16604"/>
                  </a:cubicBezTo>
                  <a:cubicBezTo>
                    <a:pt x="595" y="16616"/>
                    <a:pt x="667" y="16640"/>
                    <a:pt x="738" y="16640"/>
                  </a:cubicBezTo>
                  <a:cubicBezTo>
                    <a:pt x="1000" y="16640"/>
                    <a:pt x="1262" y="16461"/>
                    <a:pt x="1345" y="16175"/>
                  </a:cubicBezTo>
                  <a:cubicBezTo>
                    <a:pt x="1941" y="14449"/>
                    <a:pt x="3334" y="13020"/>
                    <a:pt x="4572" y="11770"/>
                  </a:cubicBezTo>
                  <a:cubicBezTo>
                    <a:pt x="8596" y="7686"/>
                    <a:pt x="13145" y="3067"/>
                    <a:pt x="18979" y="1281"/>
                  </a:cubicBezTo>
                  <a:cubicBezTo>
                    <a:pt x="19324" y="1174"/>
                    <a:pt x="19514" y="804"/>
                    <a:pt x="19407" y="459"/>
                  </a:cubicBezTo>
                  <a:cubicBezTo>
                    <a:pt x="19330" y="179"/>
                    <a:pt x="19065" y="1"/>
                    <a:pt x="18789" y="1"/>
                  </a:cubicBezTo>
                  <a:close/>
                </a:path>
              </a:pathLst>
            </a:custGeom>
            <a:solidFill>
              <a:srgbClr val="4C9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8"/>
            <p:cNvSpPr/>
            <p:nvPr/>
          </p:nvSpPr>
          <p:spPr>
            <a:xfrm>
              <a:off x="5907325" y="4382125"/>
              <a:ext cx="2345850" cy="533125"/>
            </a:xfrm>
            <a:custGeom>
              <a:avLst/>
              <a:gdLst/>
              <a:ahLst/>
              <a:cxnLst/>
              <a:rect l="l" t="t" r="r" b="b"/>
              <a:pathLst>
                <a:path w="93834" h="21325" extrusionOk="0">
                  <a:moveTo>
                    <a:pt x="67316" y="0"/>
                  </a:moveTo>
                  <a:cubicBezTo>
                    <a:pt x="67162" y="0"/>
                    <a:pt x="67008" y="2"/>
                    <a:pt x="66854" y="6"/>
                  </a:cubicBezTo>
                  <a:cubicBezTo>
                    <a:pt x="64008" y="89"/>
                    <a:pt x="60305" y="340"/>
                    <a:pt x="57805" y="1709"/>
                  </a:cubicBezTo>
                  <a:cubicBezTo>
                    <a:pt x="55471" y="2983"/>
                    <a:pt x="53459" y="3864"/>
                    <a:pt x="51721" y="4447"/>
                  </a:cubicBezTo>
                  <a:cubicBezTo>
                    <a:pt x="49721" y="5110"/>
                    <a:pt x="48057" y="5372"/>
                    <a:pt x="46620" y="5372"/>
                  </a:cubicBezTo>
                  <a:cubicBezTo>
                    <a:pt x="44859" y="5372"/>
                    <a:pt x="43439" y="4978"/>
                    <a:pt x="42160" y="4447"/>
                  </a:cubicBezTo>
                  <a:cubicBezTo>
                    <a:pt x="39434" y="3308"/>
                    <a:pt x="37362" y="1535"/>
                    <a:pt x="33991" y="1535"/>
                  </a:cubicBezTo>
                  <a:cubicBezTo>
                    <a:pt x="33696" y="1535"/>
                    <a:pt x="33392" y="1549"/>
                    <a:pt x="33076" y="1578"/>
                  </a:cubicBezTo>
                  <a:cubicBezTo>
                    <a:pt x="29706" y="1875"/>
                    <a:pt x="26396" y="2566"/>
                    <a:pt x="23110" y="3364"/>
                  </a:cubicBezTo>
                  <a:lnTo>
                    <a:pt x="22027" y="3626"/>
                  </a:lnTo>
                  <a:cubicBezTo>
                    <a:pt x="17931" y="4626"/>
                    <a:pt x="13835" y="5709"/>
                    <a:pt x="9692" y="6281"/>
                  </a:cubicBezTo>
                  <a:cubicBezTo>
                    <a:pt x="9335" y="6316"/>
                    <a:pt x="8954" y="6364"/>
                    <a:pt x="8596" y="6412"/>
                  </a:cubicBezTo>
                  <a:cubicBezTo>
                    <a:pt x="7406" y="6543"/>
                    <a:pt x="6215" y="6638"/>
                    <a:pt x="5025" y="6662"/>
                  </a:cubicBezTo>
                  <a:lnTo>
                    <a:pt x="5441" y="6936"/>
                  </a:lnTo>
                  <a:cubicBezTo>
                    <a:pt x="4620" y="6638"/>
                    <a:pt x="3749" y="6494"/>
                    <a:pt x="2875" y="6494"/>
                  </a:cubicBezTo>
                  <a:cubicBezTo>
                    <a:pt x="1898" y="6494"/>
                    <a:pt x="917" y="6673"/>
                    <a:pt x="0" y="7019"/>
                  </a:cubicBezTo>
                  <a:lnTo>
                    <a:pt x="0" y="8090"/>
                  </a:lnTo>
                  <a:lnTo>
                    <a:pt x="12" y="12484"/>
                  </a:lnTo>
                  <a:cubicBezTo>
                    <a:pt x="12" y="13389"/>
                    <a:pt x="726" y="14151"/>
                    <a:pt x="1655" y="14210"/>
                  </a:cubicBezTo>
                  <a:lnTo>
                    <a:pt x="8620" y="14639"/>
                  </a:lnTo>
                  <a:lnTo>
                    <a:pt x="8620" y="13210"/>
                  </a:lnTo>
                  <a:cubicBezTo>
                    <a:pt x="8620" y="13210"/>
                    <a:pt x="8710" y="13205"/>
                    <a:pt x="8876" y="13205"/>
                  </a:cubicBezTo>
                  <a:cubicBezTo>
                    <a:pt x="8959" y="13205"/>
                    <a:pt x="9061" y="13206"/>
                    <a:pt x="9180" y="13210"/>
                  </a:cubicBezTo>
                  <a:cubicBezTo>
                    <a:pt x="9406" y="13222"/>
                    <a:pt x="9680" y="13222"/>
                    <a:pt x="10001" y="13246"/>
                  </a:cubicBezTo>
                  <a:cubicBezTo>
                    <a:pt x="12371" y="13377"/>
                    <a:pt x="17181" y="13841"/>
                    <a:pt x="19514" y="15722"/>
                  </a:cubicBezTo>
                  <a:cubicBezTo>
                    <a:pt x="19514" y="15722"/>
                    <a:pt x="26670" y="21104"/>
                    <a:pt x="33803" y="21104"/>
                  </a:cubicBezTo>
                  <a:cubicBezTo>
                    <a:pt x="33826" y="21104"/>
                    <a:pt x="33850" y="21104"/>
                    <a:pt x="33873" y="21104"/>
                  </a:cubicBezTo>
                  <a:lnTo>
                    <a:pt x="51114" y="21009"/>
                  </a:lnTo>
                  <a:cubicBezTo>
                    <a:pt x="52781" y="20997"/>
                    <a:pt x="54412" y="20806"/>
                    <a:pt x="56031" y="20425"/>
                  </a:cubicBezTo>
                  <a:cubicBezTo>
                    <a:pt x="59495" y="19619"/>
                    <a:pt x="62994" y="19355"/>
                    <a:pt x="66086" y="19355"/>
                  </a:cubicBezTo>
                  <a:cubicBezTo>
                    <a:pt x="70615" y="19355"/>
                    <a:pt x="74271" y="19921"/>
                    <a:pt x="75664" y="20175"/>
                  </a:cubicBezTo>
                  <a:cubicBezTo>
                    <a:pt x="75712" y="20175"/>
                    <a:pt x="75736" y="20187"/>
                    <a:pt x="75771" y="20187"/>
                  </a:cubicBezTo>
                  <a:cubicBezTo>
                    <a:pt x="76081" y="20235"/>
                    <a:pt x="76379" y="20330"/>
                    <a:pt x="76688" y="20402"/>
                  </a:cubicBezTo>
                  <a:cubicBezTo>
                    <a:pt x="79179" y="21075"/>
                    <a:pt x="81415" y="21324"/>
                    <a:pt x="83360" y="21324"/>
                  </a:cubicBezTo>
                  <a:cubicBezTo>
                    <a:pt x="87291" y="21324"/>
                    <a:pt x="90031" y="20308"/>
                    <a:pt x="91273" y="19735"/>
                  </a:cubicBezTo>
                  <a:cubicBezTo>
                    <a:pt x="92643" y="19020"/>
                    <a:pt x="93678" y="17925"/>
                    <a:pt x="93655" y="15806"/>
                  </a:cubicBezTo>
                  <a:cubicBezTo>
                    <a:pt x="93655" y="14806"/>
                    <a:pt x="93357" y="13877"/>
                    <a:pt x="92881" y="13186"/>
                  </a:cubicBezTo>
                  <a:cubicBezTo>
                    <a:pt x="92452" y="12555"/>
                    <a:pt x="92464" y="11710"/>
                    <a:pt x="92928" y="11079"/>
                  </a:cubicBezTo>
                  <a:cubicBezTo>
                    <a:pt x="93012" y="10960"/>
                    <a:pt x="93107" y="10829"/>
                    <a:pt x="93178" y="10686"/>
                  </a:cubicBezTo>
                  <a:cubicBezTo>
                    <a:pt x="93583" y="9936"/>
                    <a:pt x="93833" y="8817"/>
                    <a:pt x="93833" y="7555"/>
                  </a:cubicBezTo>
                  <a:cubicBezTo>
                    <a:pt x="93821" y="6138"/>
                    <a:pt x="93500" y="4912"/>
                    <a:pt x="92988" y="4197"/>
                  </a:cubicBezTo>
                  <a:cubicBezTo>
                    <a:pt x="92964" y="4150"/>
                    <a:pt x="92928" y="4090"/>
                    <a:pt x="92881" y="4042"/>
                  </a:cubicBezTo>
                  <a:cubicBezTo>
                    <a:pt x="92786" y="3911"/>
                    <a:pt x="92702" y="3757"/>
                    <a:pt x="92643" y="3602"/>
                  </a:cubicBezTo>
                  <a:cubicBezTo>
                    <a:pt x="92262" y="3507"/>
                    <a:pt x="91869" y="3423"/>
                    <a:pt x="91476" y="3364"/>
                  </a:cubicBezTo>
                  <a:cubicBezTo>
                    <a:pt x="89047" y="2959"/>
                    <a:pt x="86439" y="2923"/>
                    <a:pt x="83951" y="2804"/>
                  </a:cubicBezTo>
                  <a:cubicBezTo>
                    <a:pt x="83582" y="2792"/>
                    <a:pt x="83225" y="2780"/>
                    <a:pt x="82868" y="2745"/>
                  </a:cubicBezTo>
                  <a:lnTo>
                    <a:pt x="82808" y="2745"/>
                  </a:lnTo>
                  <a:cubicBezTo>
                    <a:pt x="77426" y="2363"/>
                    <a:pt x="72674" y="0"/>
                    <a:pt x="67316" y="0"/>
                  </a:cubicBezTo>
                  <a:close/>
                </a:path>
              </a:pathLst>
            </a:custGeom>
            <a:solidFill>
              <a:srgbClr val="6B5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8"/>
            <p:cNvSpPr/>
            <p:nvPr/>
          </p:nvSpPr>
          <p:spPr>
            <a:xfrm>
              <a:off x="7505725" y="4423050"/>
              <a:ext cx="43775" cy="31525"/>
            </a:xfrm>
            <a:custGeom>
              <a:avLst/>
              <a:gdLst/>
              <a:ahLst/>
              <a:cxnLst/>
              <a:rect l="l" t="t" r="r" b="b"/>
              <a:pathLst>
                <a:path w="1751" h="1261" extrusionOk="0">
                  <a:moveTo>
                    <a:pt x="775" y="0"/>
                  </a:moveTo>
                  <a:lnTo>
                    <a:pt x="703" y="36"/>
                  </a:lnTo>
                  <a:cubicBezTo>
                    <a:pt x="263" y="155"/>
                    <a:pt x="1" y="643"/>
                    <a:pt x="120" y="1084"/>
                  </a:cubicBezTo>
                  <a:cubicBezTo>
                    <a:pt x="132" y="1131"/>
                    <a:pt x="144" y="1191"/>
                    <a:pt x="191" y="1215"/>
                  </a:cubicBezTo>
                  <a:cubicBezTo>
                    <a:pt x="226" y="1250"/>
                    <a:pt x="278" y="1260"/>
                    <a:pt x="330" y="1260"/>
                  </a:cubicBezTo>
                  <a:cubicBezTo>
                    <a:pt x="365" y="1260"/>
                    <a:pt x="400" y="1255"/>
                    <a:pt x="429" y="1250"/>
                  </a:cubicBezTo>
                  <a:cubicBezTo>
                    <a:pt x="679" y="1203"/>
                    <a:pt x="941" y="1167"/>
                    <a:pt x="1203" y="1131"/>
                  </a:cubicBezTo>
                  <a:cubicBezTo>
                    <a:pt x="1310" y="1108"/>
                    <a:pt x="1429" y="1096"/>
                    <a:pt x="1513" y="1036"/>
                  </a:cubicBezTo>
                  <a:cubicBezTo>
                    <a:pt x="1751" y="893"/>
                    <a:pt x="1739" y="500"/>
                    <a:pt x="1548" y="298"/>
                  </a:cubicBezTo>
                  <a:cubicBezTo>
                    <a:pt x="1358" y="84"/>
                    <a:pt x="1060" y="12"/>
                    <a:pt x="775" y="0"/>
                  </a:cubicBezTo>
                  <a:close/>
                </a:path>
              </a:pathLst>
            </a:custGeom>
            <a:solidFill>
              <a:srgbClr val="825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8"/>
            <p:cNvSpPr/>
            <p:nvPr/>
          </p:nvSpPr>
          <p:spPr>
            <a:xfrm>
              <a:off x="7817075" y="4442875"/>
              <a:ext cx="26825" cy="28700"/>
            </a:xfrm>
            <a:custGeom>
              <a:avLst/>
              <a:gdLst/>
              <a:ahLst/>
              <a:cxnLst/>
              <a:rect l="l" t="t" r="r" b="b"/>
              <a:pathLst>
                <a:path w="1073" h="1148" extrusionOk="0">
                  <a:moveTo>
                    <a:pt x="332" y="0"/>
                  </a:moveTo>
                  <a:cubicBezTo>
                    <a:pt x="320" y="0"/>
                    <a:pt x="309" y="2"/>
                    <a:pt x="298" y="5"/>
                  </a:cubicBezTo>
                  <a:cubicBezTo>
                    <a:pt x="239" y="17"/>
                    <a:pt x="215" y="65"/>
                    <a:pt x="203" y="124"/>
                  </a:cubicBezTo>
                  <a:cubicBezTo>
                    <a:pt x="155" y="279"/>
                    <a:pt x="96" y="434"/>
                    <a:pt x="48" y="588"/>
                  </a:cubicBezTo>
                  <a:cubicBezTo>
                    <a:pt x="36" y="648"/>
                    <a:pt x="1" y="719"/>
                    <a:pt x="24" y="791"/>
                  </a:cubicBezTo>
                  <a:cubicBezTo>
                    <a:pt x="60" y="993"/>
                    <a:pt x="358" y="1148"/>
                    <a:pt x="572" y="1148"/>
                  </a:cubicBezTo>
                  <a:cubicBezTo>
                    <a:pt x="798" y="1136"/>
                    <a:pt x="941" y="1017"/>
                    <a:pt x="1036" y="874"/>
                  </a:cubicBezTo>
                  <a:lnTo>
                    <a:pt x="1036" y="791"/>
                  </a:lnTo>
                  <a:cubicBezTo>
                    <a:pt x="1072" y="517"/>
                    <a:pt x="775" y="136"/>
                    <a:pt x="417" y="17"/>
                  </a:cubicBezTo>
                  <a:cubicBezTo>
                    <a:pt x="392" y="8"/>
                    <a:pt x="361" y="0"/>
                    <a:pt x="332" y="0"/>
                  </a:cubicBezTo>
                  <a:close/>
                </a:path>
              </a:pathLst>
            </a:custGeom>
            <a:solidFill>
              <a:srgbClr val="825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8"/>
            <p:cNvSpPr/>
            <p:nvPr/>
          </p:nvSpPr>
          <p:spPr>
            <a:xfrm>
              <a:off x="7366725" y="4456050"/>
              <a:ext cx="30675" cy="25100"/>
            </a:xfrm>
            <a:custGeom>
              <a:avLst/>
              <a:gdLst/>
              <a:ahLst/>
              <a:cxnLst/>
              <a:rect l="l" t="t" r="r" b="b"/>
              <a:pathLst>
                <a:path w="1227" h="1004" extrusionOk="0">
                  <a:moveTo>
                    <a:pt x="768" y="0"/>
                  </a:moveTo>
                  <a:cubicBezTo>
                    <a:pt x="526" y="0"/>
                    <a:pt x="245" y="139"/>
                    <a:pt x="72" y="347"/>
                  </a:cubicBezTo>
                  <a:cubicBezTo>
                    <a:pt x="36" y="371"/>
                    <a:pt x="12" y="419"/>
                    <a:pt x="12" y="442"/>
                  </a:cubicBezTo>
                  <a:cubicBezTo>
                    <a:pt x="0" y="502"/>
                    <a:pt x="36" y="550"/>
                    <a:pt x="84" y="585"/>
                  </a:cubicBezTo>
                  <a:cubicBezTo>
                    <a:pt x="203" y="681"/>
                    <a:pt x="334" y="788"/>
                    <a:pt x="453" y="895"/>
                  </a:cubicBezTo>
                  <a:cubicBezTo>
                    <a:pt x="512" y="942"/>
                    <a:pt x="560" y="978"/>
                    <a:pt x="631" y="1002"/>
                  </a:cubicBezTo>
                  <a:cubicBezTo>
                    <a:pt x="642" y="1003"/>
                    <a:pt x="652" y="1004"/>
                    <a:pt x="663" y="1004"/>
                  </a:cubicBezTo>
                  <a:cubicBezTo>
                    <a:pt x="851" y="1004"/>
                    <a:pt x="1099" y="812"/>
                    <a:pt x="1155" y="609"/>
                  </a:cubicBezTo>
                  <a:cubicBezTo>
                    <a:pt x="1227" y="407"/>
                    <a:pt x="1155" y="228"/>
                    <a:pt x="1060" y="73"/>
                  </a:cubicBezTo>
                  <a:lnTo>
                    <a:pt x="1012" y="61"/>
                  </a:lnTo>
                  <a:cubicBezTo>
                    <a:pt x="941" y="19"/>
                    <a:pt x="857" y="0"/>
                    <a:pt x="768" y="0"/>
                  </a:cubicBezTo>
                  <a:close/>
                </a:path>
              </a:pathLst>
            </a:custGeom>
            <a:solidFill>
              <a:srgbClr val="825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8"/>
            <p:cNvSpPr/>
            <p:nvPr/>
          </p:nvSpPr>
          <p:spPr>
            <a:xfrm>
              <a:off x="7638525" y="4501125"/>
              <a:ext cx="167850" cy="116525"/>
            </a:xfrm>
            <a:custGeom>
              <a:avLst/>
              <a:gdLst/>
              <a:ahLst/>
              <a:cxnLst/>
              <a:rect l="l" t="t" r="r" b="b"/>
              <a:pathLst>
                <a:path w="6714" h="4661" extrusionOk="0">
                  <a:moveTo>
                    <a:pt x="4321" y="1"/>
                  </a:moveTo>
                  <a:cubicBezTo>
                    <a:pt x="4257" y="1"/>
                    <a:pt x="4193" y="3"/>
                    <a:pt x="4130" y="9"/>
                  </a:cubicBezTo>
                  <a:cubicBezTo>
                    <a:pt x="2833" y="116"/>
                    <a:pt x="1249" y="925"/>
                    <a:pt x="678" y="2116"/>
                  </a:cubicBezTo>
                  <a:cubicBezTo>
                    <a:pt x="654" y="2152"/>
                    <a:pt x="642" y="2187"/>
                    <a:pt x="630" y="2235"/>
                  </a:cubicBezTo>
                  <a:cubicBezTo>
                    <a:pt x="618" y="2247"/>
                    <a:pt x="618" y="2259"/>
                    <a:pt x="594" y="2271"/>
                  </a:cubicBezTo>
                  <a:cubicBezTo>
                    <a:pt x="1" y="3702"/>
                    <a:pt x="1266" y="4661"/>
                    <a:pt x="2542" y="4661"/>
                  </a:cubicBezTo>
                  <a:cubicBezTo>
                    <a:pt x="2700" y="4661"/>
                    <a:pt x="2857" y="4646"/>
                    <a:pt x="3011" y="4616"/>
                  </a:cubicBezTo>
                  <a:cubicBezTo>
                    <a:pt x="4309" y="4342"/>
                    <a:pt x="6666" y="3676"/>
                    <a:pt x="6702" y="2009"/>
                  </a:cubicBezTo>
                  <a:cubicBezTo>
                    <a:pt x="6713" y="781"/>
                    <a:pt x="5446" y="1"/>
                    <a:pt x="4321" y="1"/>
                  </a:cubicBezTo>
                  <a:close/>
                </a:path>
              </a:pathLst>
            </a:custGeom>
            <a:solidFill>
              <a:srgbClr val="563B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8"/>
            <p:cNvSpPr/>
            <p:nvPr/>
          </p:nvSpPr>
          <p:spPr>
            <a:xfrm>
              <a:off x="7944175" y="4656575"/>
              <a:ext cx="74750" cy="60175"/>
            </a:xfrm>
            <a:custGeom>
              <a:avLst/>
              <a:gdLst/>
              <a:ahLst/>
              <a:cxnLst/>
              <a:rect l="l" t="t" r="r" b="b"/>
              <a:pathLst>
                <a:path w="2990" h="2407" extrusionOk="0">
                  <a:moveTo>
                    <a:pt x="1643" y="0"/>
                  </a:moveTo>
                  <a:cubicBezTo>
                    <a:pt x="1393" y="0"/>
                    <a:pt x="1137" y="71"/>
                    <a:pt x="917" y="208"/>
                  </a:cubicBezTo>
                  <a:cubicBezTo>
                    <a:pt x="370" y="553"/>
                    <a:pt x="1" y="1256"/>
                    <a:pt x="334" y="1875"/>
                  </a:cubicBezTo>
                  <a:cubicBezTo>
                    <a:pt x="546" y="2261"/>
                    <a:pt x="906" y="2406"/>
                    <a:pt x="1284" y="2406"/>
                  </a:cubicBezTo>
                  <a:cubicBezTo>
                    <a:pt x="1502" y="2406"/>
                    <a:pt x="1725" y="2358"/>
                    <a:pt x="1929" y="2280"/>
                  </a:cubicBezTo>
                  <a:cubicBezTo>
                    <a:pt x="1977" y="2256"/>
                    <a:pt x="2037" y="2244"/>
                    <a:pt x="2084" y="2220"/>
                  </a:cubicBezTo>
                  <a:cubicBezTo>
                    <a:pt x="2120" y="2196"/>
                    <a:pt x="2168" y="2173"/>
                    <a:pt x="2203" y="2137"/>
                  </a:cubicBezTo>
                  <a:cubicBezTo>
                    <a:pt x="2703" y="1768"/>
                    <a:pt x="2989" y="1137"/>
                    <a:pt x="2644" y="553"/>
                  </a:cubicBezTo>
                  <a:cubicBezTo>
                    <a:pt x="2431" y="180"/>
                    <a:pt x="2043" y="0"/>
                    <a:pt x="1643" y="0"/>
                  </a:cubicBezTo>
                  <a:close/>
                </a:path>
              </a:pathLst>
            </a:custGeom>
            <a:solidFill>
              <a:srgbClr val="825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8"/>
            <p:cNvSpPr/>
            <p:nvPr/>
          </p:nvSpPr>
          <p:spPr>
            <a:xfrm>
              <a:off x="7979000" y="4679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25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8"/>
            <p:cNvSpPr/>
            <p:nvPr/>
          </p:nvSpPr>
          <p:spPr>
            <a:xfrm>
              <a:off x="7979000" y="4679475"/>
              <a:ext cx="175" cy="475"/>
            </a:xfrm>
            <a:custGeom>
              <a:avLst/>
              <a:gdLst/>
              <a:ahLst/>
              <a:cxnLst/>
              <a:rect l="l" t="t" r="r" b="b"/>
              <a:pathLst>
                <a:path w="7" h="19" extrusionOk="0">
                  <a:moveTo>
                    <a:pt x="5" y="1"/>
                  </a:moveTo>
                  <a:lnTo>
                    <a:pt x="5" y="1"/>
                  </a:lnTo>
                  <a:cubicBezTo>
                    <a:pt x="4" y="1"/>
                    <a:pt x="1" y="6"/>
                    <a:pt x="1" y="18"/>
                  </a:cubicBezTo>
                  <a:cubicBezTo>
                    <a:pt x="7" y="6"/>
                    <a:pt x="7" y="1"/>
                    <a:pt x="5" y="1"/>
                  </a:cubicBezTo>
                  <a:close/>
                </a:path>
              </a:pathLst>
            </a:custGeom>
            <a:solidFill>
              <a:srgbClr val="825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8"/>
            <p:cNvSpPr/>
            <p:nvPr/>
          </p:nvSpPr>
          <p:spPr>
            <a:xfrm>
              <a:off x="7978700" y="467992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3" y="0"/>
                    <a:pt x="1" y="0"/>
                  </a:cubicBezTo>
                  <a:cubicBezTo>
                    <a:pt x="13" y="0"/>
                    <a:pt x="13" y="0"/>
                    <a:pt x="1" y="0"/>
                  </a:cubicBez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825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8"/>
            <p:cNvSpPr/>
            <p:nvPr/>
          </p:nvSpPr>
          <p:spPr>
            <a:xfrm>
              <a:off x="6841650" y="4587975"/>
              <a:ext cx="163275" cy="96575"/>
            </a:xfrm>
            <a:custGeom>
              <a:avLst/>
              <a:gdLst/>
              <a:ahLst/>
              <a:cxnLst/>
              <a:rect l="l" t="t" r="r" b="b"/>
              <a:pathLst>
                <a:path w="6531" h="3863" extrusionOk="0">
                  <a:moveTo>
                    <a:pt x="4914" y="0"/>
                  </a:moveTo>
                  <a:cubicBezTo>
                    <a:pt x="4400" y="0"/>
                    <a:pt x="3863" y="99"/>
                    <a:pt x="3501" y="190"/>
                  </a:cubicBezTo>
                  <a:cubicBezTo>
                    <a:pt x="2644" y="392"/>
                    <a:pt x="1" y="738"/>
                    <a:pt x="370" y="2095"/>
                  </a:cubicBezTo>
                  <a:cubicBezTo>
                    <a:pt x="695" y="3265"/>
                    <a:pt x="2340" y="3863"/>
                    <a:pt x="3504" y="3863"/>
                  </a:cubicBezTo>
                  <a:cubicBezTo>
                    <a:pt x="3619" y="3863"/>
                    <a:pt x="3730" y="3857"/>
                    <a:pt x="3835" y="3845"/>
                  </a:cubicBezTo>
                  <a:cubicBezTo>
                    <a:pt x="5168" y="3702"/>
                    <a:pt x="6192" y="2547"/>
                    <a:pt x="6383" y="1261"/>
                  </a:cubicBezTo>
                  <a:cubicBezTo>
                    <a:pt x="6530" y="264"/>
                    <a:pt x="5753" y="0"/>
                    <a:pt x="4914" y="0"/>
                  </a:cubicBezTo>
                  <a:close/>
                </a:path>
              </a:pathLst>
            </a:custGeom>
            <a:solidFill>
              <a:srgbClr val="563B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8"/>
            <p:cNvSpPr/>
            <p:nvPr/>
          </p:nvSpPr>
          <p:spPr>
            <a:xfrm>
              <a:off x="6477325" y="4517725"/>
              <a:ext cx="139625" cy="69275"/>
            </a:xfrm>
            <a:custGeom>
              <a:avLst/>
              <a:gdLst/>
              <a:ahLst/>
              <a:cxnLst/>
              <a:rect l="l" t="t" r="r" b="b"/>
              <a:pathLst>
                <a:path w="5585" h="2771" extrusionOk="0">
                  <a:moveTo>
                    <a:pt x="2657" y="0"/>
                  </a:moveTo>
                  <a:cubicBezTo>
                    <a:pt x="1979" y="0"/>
                    <a:pt x="1331" y="213"/>
                    <a:pt x="763" y="595"/>
                  </a:cubicBezTo>
                  <a:cubicBezTo>
                    <a:pt x="667" y="631"/>
                    <a:pt x="584" y="690"/>
                    <a:pt x="489" y="797"/>
                  </a:cubicBezTo>
                  <a:cubicBezTo>
                    <a:pt x="382" y="881"/>
                    <a:pt x="310" y="976"/>
                    <a:pt x="286" y="1071"/>
                  </a:cubicBezTo>
                  <a:cubicBezTo>
                    <a:pt x="84" y="1404"/>
                    <a:pt x="1" y="1774"/>
                    <a:pt x="227" y="2131"/>
                  </a:cubicBezTo>
                  <a:cubicBezTo>
                    <a:pt x="501" y="2607"/>
                    <a:pt x="1155" y="2655"/>
                    <a:pt x="1656" y="2714"/>
                  </a:cubicBezTo>
                  <a:cubicBezTo>
                    <a:pt x="1976" y="2753"/>
                    <a:pt x="2300" y="2771"/>
                    <a:pt x="2624" y="2771"/>
                  </a:cubicBezTo>
                  <a:cubicBezTo>
                    <a:pt x="2999" y="2771"/>
                    <a:pt x="3375" y="2747"/>
                    <a:pt x="3751" y="2702"/>
                  </a:cubicBezTo>
                  <a:cubicBezTo>
                    <a:pt x="4287" y="2619"/>
                    <a:pt x="4965" y="2595"/>
                    <a:pt x="5204" y="2012"/>
                  </a:cubicBezTo>
                  <a:cubicBezTo>
                    <a:pt x="5585" y="1059"/>
                    <a:pt x="4180" y="285"/>
                    <a:pt x="3489" y="107"/>
                  </a:cubicBezTo>
                  <a:cubicBezTo>
                    <a:pt x="3209" y="35"/>
                    <a:pt x="2930" y="0"/>
                    <a:pt x="2657" y="0"/>
                  </a:cubicBezTo>
                  <a:close/>
                </a:path>
              </a:pathLst>
            </a:custGeom>
            <a:solidFill>
              <a:srgbClr val="825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8"/>
            <p:cNvSpPr/>
            <p:nvPr/>
          </p:nvSpPr>
          <p:spPr>
            <a:xfrm>
              <a:off x="7197350" y="4568100"/>
              <a:ext cx="45875" cy="40400"/>
            </a:xfrm>
            <a:custGeom>
              <a:avLst/>
              <a:gdLst/>
              <a:ahLst/>
              <a:cxnLst/>
              <a:rect l="l" t="t" r="r" b="b"/>
              <a:pathLst>
                <a:path w="1835" h="1616" extrusionOk="0">
                  <a:moveTo>
                    <a:pt x="950" y="1"/>
                  </a:moveTo>
                  <a:cubicBezTo>
                    <a:pt x="769" y="1"/>
                    <a:pt x="592" y="67"/>
                    <a:pt x="465" y="211"/>
                  </a:cubicBezTo>
                  <a:cubicBezTo>
                    <a:pt x="406" y="270"/>
                    <a:pt x="358" y="330"/>
                    <a:pt x="298" y="390"/>
                  </a:cubicBezTo>
                  <a:cubicBezTo>
                    <a:pt x="84" y="604"/>
                    <a:pt x="1" y="997"/>
                    <a:pt x="179" y="1259"/>
                  </a:cubicBezTo>
                  <a:cubicBezTo>
                    <a:pt x="339" y="1508"/>
                    <a:pt x="574" y="1616"/>
                    <a:pt x="843" y="1616"/>
                  </a:cubicBezTo>
                  <a:cubicBezTo>
                    <a:pt x="894" y="1616"/>
                    <a:pt x="947" y="1612"/>
                    <a:pt x="1001" y="1604"/>
                  </a:cubicBezTo>
                  <a:cubicBezTo>
                    <a:pt x="1203" y="1580"/>
                    <a:pt x="1394" y="1437"/>
                    <a:pt x="1549" y="1294"/>
                  </a:cubicBezTo>
                  <a:cubicBezTo>
                    <a:pt x="1799" y="1021"/>
                    <a:pt x="1834" y="532"/>
                    <a:pt x="1549" y="270"/>
                  </a:cubicBezTo>
                  <a:cubicBezTo>
                    <a:pt x="1549" y="270"/>
                    <a:pt x="1537" y="247"/>
                    <a:pt x="1513" y="247"/>
                  </a:cubicBezTo>
                  <a:cubicBezTo>
                    <a:pt x="1501" y="235"/>
                    <a:pt x="1501" y="223"/>
                    <a:pt x="1489" y="211"/>
                  </a:cubicBezTo>
                  <a:cubicBezTo>
                    <a:pt x="1342" y="76"/>
                    <a:pt x="1144" y="1"/>
                    <a:pt x="950" y="1"/>
                  </a:cubicBezTo>
                  <a:close/>
                </a:path>
              </a:pathLst>
            </a:custGeom>
            <a:solidFill>
              <a:srgbClr val="825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8"/>
            <p:cNvSpPr/>
            <p:nvPr/>
          </p:nvSpPr>
          <p:spPr>
            <a:xfrm>
              <a:off x="8035550" y="4531600"/>
              <a:ext cx="46175" cy="40500"/>
            </a:xfrm>
            <a:custGeom>
              <a:avLst/>
              <a:gdLst/>
              <a:ahLst/>
              <a:cxnLst/>
              <a:rect l="l" t="t" r="r" b="b"/>
              <a:pathLst>
                <a:path w="1847" h="1620" extrusionOk="0">
                  <a:moveTo>
                    <a:pt x="944" y="1"/>
                  </a:moveTo>
                  <a:cubicBezTo>
                    <a:pt x="765" y="1"/>
                    <a:pt x="590" y="64"/>
                    <a:pt x="465" y="206"/>
                  </a:cubicBezTo>
                  <a:cubicBezTo>
                    <a:pt x="406" y="266"/>
                    <a:pt x="358" y="326"/>
                    <a:pt x="298" y="385"/>
                  </a:cubicBezTo>
                  <a:cubicBezTo>
                    <a:pt x="96" y="611"/>
                    <a:pt x="1" y="992"/>
                    <a:pt x="179" y="1266"/>
                  </a:cubicBezTo>
                  <a:cubicBezTo>
                    <a:pt x="343" y="1522"/>
                    <a:pt x="585" y="1619"/>
                    <a:pt x="861" y="1619"/>
                  </a:cubicBezTo>
                  <a:cubicBezTo>
                    <a:pt x="907" y="1619"/>
                    <a:pt x="954" y="1616"/>
                    <a:pt x="1001" y="1611"/>
                  </a:cubicBezTo>
                  <a:cubicBezTo>
                    <a:pt x="1203" y="1576"/>
                    <a:pt x="1406" y="1445"/>
                    <a:pt x="1549" y="1290"/>
                  </a:cubicBezTo>
                  <a:cubicBezTo>
                    <a:pt x="1822" y="1028"/>
                    <a:pt x="1846" y="552"/>
                    <a:pt x="1549" y="266"/>
                  </a:cubicBezTo>
                  <a:cubicBezTo>
                    <a:pt x="1549" y="266"/>
                    <a:pt x="1537" y="254"/>
                    <a:pt x="1525" y="254"/>
                  </a:cubicBezTo>
                  <a:cubicBezTo>
                    <a:pt x="1501" y="242"/>
                    <a:pt x="1501" y="218"/>
                    <a:pt x="1489" y="206"/>
                  </a:cubicBezTo>
                  <a:cubicBezTo>
                    <a:pt x="1340" y="76"/>
                    <a:pt x="1139" y="1"/>
                    <a:pt x="944" y="1"/>
                  </a:cubicBezTo>
                  <a:close/>
                </a:path>
              </a:pathLst>
            </a:custGeom>
            <a:solidFill>
              <a:srgbClr val="563B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8"/>
            <p:cNvSpPr/>
            <p:nvPr/>
          </p:nvSpPr>
          <p:spPr>
            <a:xfrm>
              <a:off x="7404225" y="4528150"/>
              <a:ext cx="72350" cy="79525"/>
            </a:xfrm>
            <a:custGeom>
              <a:avLst/>
              <a:gdLst/>
              <a:ahLst/>
              <a:cxnLst/>
              <a:rect l="l" t="t" r="r" b="b"/>
              <a:pathLst>
                <a:path w="2894" h="3181" extrusionOk="0">
                  <a:moveTo>
                    <a:pt x="1297" y="1"/>
                  </a:moveTo>
                  <a:cubicBezTo>
                    <a:pt x="906" y="1"/>
                    <a:pt x="523" y="192"/>
                    <a:pt x="298" y="583"/>
                  </a:cubicBezTo>
                  <a:cubicBezTo>
                    <a:pt x="1" y="1095"/>
                    <a:pt x="13" y="1809"/>
                    <a:pt x="251" y="2345"/>
                  </a:cubicBezTo>
                  <a:cubicBezTo>
                    <a:pt x="263" y="2404"/>
                    <a:pt x="298" y="2440"/>
                    <a:pt x="322" y="2499"/>
                  </a:cubicBezTo>
                  <a:cubicBezTo>
                    <a:pt x="370" y="2595"/>
                    <a:pt x="429" y="2666"/>
                    <a:pt x="501" y="2714"/>
                  </a:cubicBezTo>
                  <a:cubicBezTo>
                    <a:pt x="759" y="2995"/>
                    <a:pt x="1092" y="3180"/>
                    <a:pt x="1489" y="3180"/>
                  </a:cubicBezTo>
                  <a:cubicBezTo>
                    <a:pt x="1512" y="3180"/>
                    <a:pt x="1536" y="3179"/>
                    <a:pt x="1560" y="3178"/>
                  </a:cubicBezTo>
                  <a:cubicBezTo>
                    <a:pt x="1977" y="3154"/>
                    <a:pt x="2346" y="2904"/>
                    <a:pt x="2560" y="2547"/>
                  </a:cubicBezTo>
                  <a:cubicBezTo>
                    <a:pt x="2894" y="1892"/>
                    <a:pt x="2727" y="952"/>
                    <a:pt x="2227" y="416"/>
                  </a:cubicBezTo>
                  <a:cubicBezTo>
                    <a:pt x="1974" y="141"/>
                    <a:pt x="1633" y="1"/>
                    <a:pt x="1297" y="1"/>
                  </a:cubicBezTo>
                  <a:close/>
                </a:path>
              </a:pathLst>
            </a:custGeom>
            <a:solidFill>
              <a:srgbClr val="563B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8"/>
            <p:cNvSpPr/>
            <p:nvPr/>
          </p:nvSpPr>
          <p:spPr>
            <a:xfrm>
              <a:off x="7153000" y="4760525"/>
              <a:ext cx="76225" cy="63350"/>
            </a:xfrm>
            <a:custGeom>
              <a:avLst/>
              <a:gdLst/>
              <a:ahLst/>
              <a:cxnLst/>
              <a:rect l="l" t="t" r="r" b="b"/>
              <a:pathLst>
                <a:path w="3049" h="2534" extrusionOk="0">
                  <a:moveTo>
                    <a:pt x="2369" y="1"/>
                  </a:moveTo>
                  <a:cubicBezTo>
                    <a:pt x="1657" y="1"/>
                    <a:pt x="558" y="1286"/>
                    <a:pt x="310" y="1634"/>
                  </a:cubicBezTo>
                  <a:cubicBezTo>
                    <a:pt x="120" y="1896"/>
                    <a:pt x="1" y="2348"/>
                    <a:pt x="298" y="2491"/>
                  </a:cubicBezTo>
                  <a:cubicBezTo>
                    <a:pt x="346" y="2522"/>
                    <a:pt x="398" y="2533"/>
                    <a:pt x="453" y="2533"/>
                  </a:cubicBezTo>
                  <a:cubicBezTo>
                    <a:pt x="549" y="2533"/>
                    <a:pt x="652" y="2498"/>
                    <a:pt x="751" y="2468"/>
                  </a:cubicBezTo>
                  <a:cubicBezTo>
                    <a:pt x="1287" y="2277"/>
                    <a:pt x="1799" y="1991"/>
                    <a:pt x="2263" y="1646"/>
                  </a:cubicBezTo>
                  <a:cubicBezTo>
                    <a:pt x="2668" y="1348"/>
                    <a:pt x="3049" y="872"/>
                    <a:pt x="2870" y="408"/>
                  </a:cubicBezTo>
                  <a:cubicBezTo>
                    <a:pt x="2760" y="117"/>
                    <a:pt x="2582" y="1"/>
                    <a:pt x="2369" y="1"/>
                  </a:cubicBezTo>
                  <a:close/>
                </a:path>
              </a:pathLst>
            </a:custGeom>
            <a:solidFill>
              <a:srgbClr val="563B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8"/>
            <p:cNvSpPr/>
            <p:nvPr/>
          </p:nvSpPr>
          <p:spPr>
            <a:xfrm>
              <a:off x="6692825" y="4471475"/>
              <a:ext cx="58475" cy="24525"/>
            </a:xfrm>
            <a:custGeom>
              <a:avLst/>
              <a:gdLst/>
              <a:ahLst/>
              <a:cxnLst/>
              <a:rect l="l" t="t" r="r" b="b"/>
              <a:pathLst>
                <a:path w="2339" h="981" extrusionOk="0">
                  <a:moveTo>
                    <a:pt x="1719" y="0"/>
                  </a:moveTo>
                  <a:cubicBezTo>
                    <a:pt x="1241" y="0"/>
                    <a:pt x="602" y="208"/>
                    <a:pt x="417" y="290"/>
                  </a:cubicBezTo>
                  <a:cubicBezTo>
                    <a:pt x="227" y="385"/>
                    <a:pt x="1" y="576"/>
                    <a:pt x="120" y="766"/>
                  </a:cubicBezTo>
                  <a:cubicBezTo>
                    <a:pt x="179" y="861"/>
                    <a:pt x="286" y="885"/>
                    <a:pt x="370" y="897"/>
                  </a:cubicBezTo>
                  <a:cubicBezTo>
                    <a:pt x="612" y="952"/>
                    <a:pt x="860" y="981"/>
                    <a:pt x="1109" y="981"/>
                  </a:cubicBezTo>
                  <a:cubicBezTo>
                    <a:pt x="1239" y="981"/>
                    <a:pt x="1370" y="973"/>
                    <a:pt x="1501" y="957"/>
                  </a:cubicBezTo>
                  <a:cubicBezTo>
                    <a:pt x="1822" y="933"/>
                    <a:pt x="2203" y="814"/>
                    <a:pt x="2263" y="480"/>
                  </a:cubicBezTo>
                  <a:cubicBezTo>
                    <a:pt x="2339" y="115"/>
                    <a:pt x="2073" y="0"/>
                    <a:pt x="1719" y="0"/>
                  </a:cubicBezTo>
                  <a:close/>
                </a:path>
              </a:pathLst>
            </a:custGeom>
            <a:solidFill>
              <a:srgbClr val="825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8"/>
            <p:cNvSpPr/>
            <p:nvPr/>
          </p:nvSpPr>
          <p:spPr>
            <a:xfrm>
              <a:off x="5906725" y="4418275"/>
              <a:ext cx="216125" cy="329825"/>
            </a:xfrm>
            <a:custGeom>
              <a:avLst/>
              <a:gdLst/>
              <a:ahLst/>
              <a:cxnLst/>
              <a:rect l="l" t="t" r="r" b="b"/>
              <a:pathLst>
                <a:path w="8645" h="13193" extrusionOk="0">
                  <a:moveTo>
                    <a:pt x="8585" y="1"/>
                  </a:moveTo>
                  <a:lnTo>
                    <a:pt x="1620" y="513"/>
                  </a:lnTo>
                  <a:cubicBezTo>
                    <a:pt x="691" y="584"/>
                    <a:pt x="0" y="1346"/>
                    <a:pt x="0" y="2263"/>
                  </a:cubicBezTo>
                  <a:lnTo>
                    <a:pt x="12" y="5573"/>
                  </a:lnTo>
                  <a:lnTo>
                    <a:pt x="12" y="6644"/>
                  </a:lnTo>
                  <a:lnTo>
                    <a:pt x="36" y="11038"/>
                  </a:lnTo>
                  <a:cubicBezTo>
                    <a:pt x="36" y="11943"/>
                    <a:pt x="750" y="12705"/>
                    <a:pt x="1679" y="12764"/>
                  </a:cubicBezTo>
                  <a:lnTo>
                    <a:pt x="8644" y="13193"/>
                  </a:lnTo>
                  <a:lnTo>
                    <a:pt x="8644" y="11752"/>
                  </a:lnTo>
                  <a:lnTo>
                    <a:pt x="8644" y="10990"/>
                  </a:lnTo>
                  <a:lnTo>
                    <a:pt x="8609" y="6585"/>
                  </a:lnTo>
                  <a:lnTo>
                    <a:pt x="8597" y="4942"/>
                  </a:lnTo>
                  <a:lnTo>
                    <a:pt x="8585" y="1430"/>
                  </a:lnTo>
                  <a:lnTo>
                    <a:pt x="85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8"/>
            <p:cNvSpPr/>
            <p:nvPr/>
          </p:nvSpPr>
          <p:spPr>
            <a:xfrm>
              <a:off x="6121625" y="4231150"/>
              <a:ext cx="2131850" cy="684100"/>
            </a:xfrm>
            <a:custGeom>
              <a:avLst/>
              <a:gdLst/>
              <a:ahLst/>
              <a:cxnLst/>
              <a:rect l="l" t="t" r="r" b="b"/>
              <a:pathLst>
                <a:path w="85274" h="27364" extrusionOk="0">
                  <a:moveTo>
                    <a:pt x="74906" y="1"/>
                  </a:moveTo>
                  <a:cubicBezTo>
                    <a:pt x="74710" y="1"/>
                    <a:pt x="74510" y="3"/>
                    <a:pt x="74308" y="9"/>
                  </a:cubicBezTo>
                  <a:lnTo>
                    <a:pt x="74308" y="10498"/>
                  </a:lnTo>
                  <a:lnTo>
                    <a:pt x="14562" y="10498"/>
                  </a:lnTo>
                  <a:lnTo>
                    <a:pt x="14562" y="3985"/>
                  </a:lnTo>
                  <a:cubicBezTo>
                    <a:pt x="12324" y="5200"/>
                    <a:pt x="10883" y="6307"/>
                    <a:pt x="10883" y="6307"/>
                  </a:cubicBezTo>
                  <a:cubicBezTo>
                    <a:pt x="8561" y="8224"/>
                    <a:pt x="3751" y="8748"/>
                    <a:pt x="1382" y="8891"/>
                  </a:cubicBezTo>
                  <a:cubicBezTo>
                    <a:pt x="1060" y="8903"/>
                    <a:pt x="786" y="8903"/>
                    <a:pt x="572" y="8926"/>
                  </a:cubicBezTo>
                  <a:cubicBezTo>
                    <a:pt x="215" y="8938"/>
                    <a:pt x="1" y="8938"/>
                    <a:pt x="1" y="8938"/>
                  </a:cubicBezTo>
                  <a:lnTo>
                    <a:pt x="13" y="12451"/>
                  </a:lnTo>
                  <a:lnTo>
                    <a:pt x="13" y="14082"/>
                  </a:lnTo>
                  <a:lnTo>
                    <a:pt x="48" y="18487"/>
                  </a:lnTo>
                  <a:lnTo>
                    <a:pt x="48" y="19249"/>
                  </a:lnTo>
                  <a:cubicBezTo>
                    <a:pt x="48" y="19249"/>
                    <a:pt x="138" y="19244"/>
                    <a:pt x="304" y="19244"/>
                  </a:cubicBezTo>
                  <a:cubicBezTo>
                    <a:pt x="387" y="19244"/>
                    <a:pt x="489" y="19245"/>
                    <a:pt x="608" y="19249"/>
                  </a:cubicBezTo>
                  <a:cubicBezTo>
                    <a:pt x="834" y="19261"/>
                    <a:pt x="1108" y="19261"/>
                    <a:pt x="1429" y="19285"/>
                  </a:cubicBezTo>
                  <a:cubicBezTo>
                    <a:pt x="3799" y="19416"/>
                    <a:pt x="8609" y="19880"/>
                    <a:pt x="10942" y="21761"/>
                  </a:cubicBezTo>
                  <a:cubicBezTo>
                    <a:pt x="10942" y="21761"/>
                    <a:pt x="18098" y="27143"/>
                    <a:pt x="25231" y="27143"/>
                  </a:cubicBezTo>
                  <a:cubicBezTo>
                    <a:pt x="25254" y="27143"/>
                    <a:pt x="25278" y="27143"/>
                    <a:pt x="25301" y="27143"/>
                  </a:cubicBezTo>
                  <a:lnTo>
                    <a:pt x="42542" y="27048"/>
                  </a:lnTo>
                  <a:cubicBezTo>
                    <a:pt x="44209" y="27036"/>
                    <a:pt x="45840" y="26845"/>
                    <a:pt x="47459" y="26464"/>
                  </a:cubicBezTo>
                  <a:cubicBezTo>
                    <a:pt x="50923" y="25658"/>
                    <a:pt x="54422" y="25394"/>
                    <a:pt x="57514" y="25394"/>
                  </a:cubicBezTo>
                  <a:cubicBezTo>
                    <a:pt x="62043" y="25394"/>
                    <a:pt x="65699" y="25960"/>
                    <a:pt x="67092" y="26214"/>
                  </a:cubicBezTo>
                  <a:cubicBezTo>
                    <a:pt x="67140" y="26214"/>
                    <a:pt x="67164" y="26226"/>
                    <a:pt x="67199" y="26226"/>
                  </a:cubicBezTo>
                  <a:cubicBezTo>
                    <a:pt x="67509" y="26274"/>
                    <a:pt x="67807" y="26369"/>
                    <a:pt x="68116" y="26441"/>
                  </a:cubicBezTo>
                  <a:cubicBezTo>
                    <a:pt x="70607" y="27114"/>
                    <a:pt x="72843" y="27363"/>
                    <a:pt x="74788" y="27363"/>
                  </a:cubicBezTo>
                  <a:cubicBezTo>
                    <a:pt x="78719" y="27363"/>
                    <a:pt x="81459" y="26347"/>
                    <a:pt x="82701" y="25774"/>
                  </a:cubicBezTo>
                  <a:cubicBezTo>
                    <a:pt x="84071" y="25059"/>
                    <a:pt x="85106" y="23964"/>
                    <a:pt x="85083" y="21845"/>
                  </a:cubicBezTo>
                  <a:cubicBezTo>
                    <a:pt x="85083" y="20845"/>
                    <a:pt x="84785" y="19916"/>
                    <a:pt x="84309" y="19225"/>
                  </a:cubicBezTo>
                  <a:cubicBezTo>
                    <a:pt x="83880" y="18594"/>
                    <a:pt x="83892" y="17749"/>
                    <a:pt x="84368" y="17142"/>
                  </a:cubicBezTo>
                  <a:cubicBezTo>
                    <a:pt x="84464" y="17023"/>
                    <a:pt x="84547" y="16880"/>
                    <a:pt x="84618" y="16737"/>
                  </a:cubicBezTo>
                  <a:cubicBezTo>
                    <a:pt x="85023" y="15987"/>
                    <a:pt x="85273" y="14880"/>
                    <a:pt x="85273" y="13606"/>
                  </a:cubicBezTo>
                  <a:cubicBezTo>
                    <a:pt x="85261" y="12201"/>
                    <a:pt x="84940" y="10962"/>
                    <a:pt x="84428" y="10248"/>
                  </a:cubicBezTo>
                  <a:cubicBezTo>
                    <a:pt x="84404" y="10200"/>
                    <a:pt x="84368" y="10141"/>
                    <a:pt x="84333" y="10093"/>
                  </a:cubicBezTo>
                  <a:cubicBezTo>
                    <a:pt x="84225" y="9962"/>
                    <a:pt x="84154" y="9819"/>
                    <a:pt x="84094" y="9653"/>
                  </a:cubicBezTo>
                  <a:cubicBezTo>
                    <a:pt x="83892" y="9129"/>
                    <a:pt x="83952" y="8522"/>
                    <a:pt x="84285" y="8033"/>
                  </a:cubicBezTo>
                  <a:cubicBezTo>
                    <a:pt x="84761" y="7331"/>
                    <a:pt x="85023" y="6402"/>
                    <a:pt x="85023" y="5414"/>
                  </a:cubicBezTo>
                  <a:cubicBezTo>
                    <a:pt x="85011" y="3283"/>
                    <a:pt x="83987" y="2211"/>
                    <a:pt x="82606" y="1509"/>
                  </a:cubicBezTo>
                  <a:cubicBezTo>
                    <a:pt x="81372" y="954"/>
                    <a:pt x="78717" y="1"/>
                    <a:pt x="74906" y="1"/>
                  </a:cubicBezTo>
                  <a:close/>
                </a:path>
              </a:pathLst>
            </a:custGeom>
            <a:solidFill>
              <a:srgbClr val="25BF7C">
                <a:alpha val="5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8"/>
            <p:cNvSpPr/>
            <p:nvPr/>
          </p:nvSpPr>
          <p:spPr>
            <a:xfrm>
              <a:off x="6148425" y="4377800"/>
              <a:ext cx="309275" cy="281300"/>
            </a:xfrm>
            <a:custGeom>
              <a:avLst/>
              <a:gdLst/>
              <a:ahLst/>
              <a:cxnLst/>
              <a:rect l="l" t="t" r="r" b="b"/>
              <a:pathLst>
                <a:path w="12371" h="11252" extrusionOk="0">
                  <a:moveTo>
                    <a:pt x="12371" y="1"/>
                  </a:moveTo>
                  <a:cubicBezTo>
                    <a:pt x="11263" y="691"/>
                    <a:pt x="10561" y="1215"/>
                    <a:pt x="10466" y="1286"/>
                  </a:cubicBezTo>
                  <a:cubicBezTo>
                    <a:pt x="7954" y="3358"/>
                    <a:pt x="3072" y="3930"/>
                    <a:pt x="345" y="4096"/>
                  </a:cubicBezTo>
                  <a:cubicBezTo>
                    <a:pt x="226" y="4096"/>
                    <a:pt x="107" y="4108"/>
                    <a:pt x="0" y="4108"/>
                  </a:cubicBezTo>
                  <a:lnTo>
                    <a:pt x="12" y="6573"/>
                  </a:lnTo>
                  <a:lnTo>
                    <a:pt x="36" y="11252"/>
                  </a:lnTo>
                  <a:cubicBezTo>
                    <a:pt x="36" y="11252"/>
                    <a:pt x="9406" y="11252"/>
                    <a:pt x="12371" y="4727"/>
                  </a:cubicBezTo>
                  <a:lnTo>
                    <a:pt x="12371" y="1"/>
                  </a:lnTo>
                  <a:close/>
                </a:path>
              </a:pathLst>
            </a:custGeom>
            <a:solidFill>
              <a:schemeClr val="accent1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8"/>
            <p:cNvSpPr/>
            <p:nvPr/>
          </p:nvSpPr>
          <p:spPr>
            <a:xfrm>
              <a:off x="8005800" y="4258150"/>
              <a:ext cx="219675" cy="330275"/>
            </a:xfrm>
            <a:custGeom>
              <a:avLst/>
              <a:gdLst/>
              <a:ahLst/>
              <a:cxnLst/>
              <a:rect l="l" t="t" r="r" b="b"/>
              <a:pathLst>
                <a:path w="8787" h="13211" extrusionOk="0">
                  <a:moveTo>
                    <a:pt x="0" y="0"/>
                  </a:moveTo>
                  <a:lnTo>
                    <a:pt x="0" y="4965"/>
                  </a:lnTo>
                  <a:lnTo>
                    <a:pt x="0" y="9430"/>
                  </a:lnTo>
                  <a:cubicBezTo>
                    <a:pt x="2875" y="12754"/>
                    <a:pt x="6188" y="13210"/>
                    <a:pt x="7792" y="13210"/>
                  </a:cubicBezTo>
                  <a:cubicBezTo>
                    <a:pt x="8400" y="13210"/>
                    <a:pt x="8763" y="13145"/>
                    <a:pt x="8763" y="13145"/>
                  </a:cubicBezTo>
                  <a:cubicBezTo>
                    <a:pt x="8787" y="12930"/>
                    <a:pt x="8787" y="12740"/>
                    <a:pt x="8787" y="12526"/>
                  </a:cubicBezTo>
                  <a:cubicBezTo>
                    <a:pt x="8787" y="11192"/>
                    <a:pt x="8430" y="10228"/>
                    <a:pt x="8108" y="9763"/>
                  </a:cubicBezTo>
                  <a:cubicBezTo>
                    <a:pt x="8096" y="9728"/>
                    <a:pt x="8061" y="9716"/>
                    <a:pt x="8049" y="9680"/>
                  </a:cubicBezTo>
                  <a:lnTo>
                    <a:pt x="8037" y="9656"/>
                  </a:lnTo>
                  <a:cubicBezTo>
                    <a:pt x="7858" y="9430"/>
                    <a:pt x="7739" y="9180"/>
                    <a:pt x="7656" y="8942"/>
                  </a:cubicBezTo>
                  <a:cubicBezTo>
                    <a:pt x="7334" y="8073"/>
                    <a:pt x="7442" y="7096"/>
                    <a:pt x="7965" y="6322"/>
                  </a:cubicBezTo>
                  <a:cubicBezTo>
                    <a:pt x="8335" y="5775"/>
                    <a:pt x="8525" y="5060"/>
                    <a:pt x="8525" y="4310"/>
                  </a:cubicBezTo>
                  <a:cubicBezTo>
                    <a:pt x="8525" y="2893"/>
                    <a:pt x="8013" y="2048"/>
                    <a:pt x="6727" y="1393"/>
                  </a:cubicBezTo>
                  <a:cubicBezTo>
                    <a:pt x="5596" y="893"/>
                    <a:pt x="3286" y="72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8"/>
            <p:cNvSpPr/>
            <p:nvPr/>
          </p:nvSpPr>
          <p:spPr>
            <a:xfrm>
              <a:off x="7177700" y="3527700"/>
              <a:ext cx="683750" cy="760350"/>
            </a:xfrm>
            <a:custGeom>
              <a:avLst/>
              <a:gdLst/>
              <a:ahLst/>
              <a:cxnLst/>
              <a:rect l="l" t="t" r="r" b="b"/>
              <a:pathLst>
                <a:path w="27350" h="30414" extrusionOk="0">
                  <a:moveTo>
                    <a:pt x="27207" y="0"/>
                  </a:moveTo>
                  <a:cubicBezTo>
                    <a:pt x="25730" y="227"/>
                    <a:pt x="24242" y="453"/>
                    <a:pt x="22766" y="667"/>
                  </a:cubicBezTo>
                  <a:cubicBezTo>
                    <a:pt x="21885" y="810"/>
                    <a:pt x="21111" y="1310"/>
                    <a:pt x="20623" y="2060"/>
                  </a:cubicBezTo>
                  <a:cubicBezTo>
                    <a:pt x="20194" y="2715"/>
                    <a:pt x="19694" y="3453"/>
                    <a:pt x="19384" y="3822"/>
                  </a:cubicBezTo>
                  <a:cubicBezTo>
                    <a:pt x="19197" y="4052"/>
                    <a:pt x="18927" y="4290"/>
                    <a:pt x="18647" y="4290"/>
                  </a:cubicBezTo>
                  <a:cubicBezTo>
                    <a:pt x="18607" y="4290"/>
                    <a:pt x="18567" y="4285"/>
                    <a:pt x="18527" y="4275"/>
                  </a:cubicBezTo>
                  <a:cubicBezTo>
                    <a:pt x="18289" y="4215"/>
                    <a:pt x="18134" y="3965"/>
                    <a:pt x="18110" y="3703"/>
                  </a:cubicBezTo>
                  <a:cubicBezTo>
                    <a:pt x="18075" y="3465"/>
                    <a:pt x="18146" y="3215"/>
                    <a:pt x="18229" y="2977"/>
                  </a:cubicBezTo>
                  <a:lnTo>
                    <a:pt x="18718" y="1286"/>
                  </a:lnTo>
                  <a:lnTo>
                    <a:pt x="18718" y="1286"/>
                  </a:lnTo>
                  <a:cubicBezTo>
                    <a:pt x="17551" y="1465"/>
                    <a:pt x="16396" y="1655"/>
                    <a:pt x="15217" y="1822"/>
                  </a:cubicBezTo>
                  <a:cubicBezTo>
                    <a:pt x="12705" y="2143"/>
                    <a:pt x="11240" y="4656"/>
                    <a:pt x="10931" y="6084"/>
                  </a:cubicBezTo>
                  <a:cubicBezTo>
                    <a:pt x="10919" y="6180"/>
                    <a:pt x="10907" y="6251"/>
                    <a:pt x="10883" y="6323"/>
                  </a:cubicBezTo>
                  <a:cubicBezTo>
                    <a:pt x="10836" y="6561"/>
                    <a:pt x="10764" y="6787"/>
                    <a:pt x="10633" y="7001"/>
                  </a:cubicBezTo>
                  <a:cubicBezTo>
                    <a:pt x="10487" y="7216"/>
                    <a:pt x="10245" y="7399"/>
                    <a:pt x="9985" y="7399"/>
                  </a:cubicBezTo>
                  <a:cubicBezTo>
                    <a:pt x="9928" y="7399"/>
                    <a:pt x="9870" y="7390"/>
                    <a:pt x="9812" y="7370"/>
                  </a:cubicBezTo>
                  <a:cubicBezTo>
                    <a:pt x="9800" y="6382"/>
                    <a:pt x="10502" y="5525"/>
                    <a:pt x="10562" y="4537"/>
                  </a:cubicBezTo>
                  <a:cubicBezTo>
                    <a:pt x="10586" y="4001"/>
                    <a:pt x="10431" y="3489"/>
                    <a:pt x="10288" y="2953"/>
                  </a:cubicBezTo>
                  <a:cubicBezTo>
                    <a:pt x="10240" y="2977"/>
                    <a:pt x="10169" y="2989"/>
                    <a:pt x="10109" y="3025"/>
                  </a:cubicBezTo>
                  <a:cubicBezTo>
                    <a:pt x="9871" y="3108"/>
                    <a:pt x="9645" y="3215"/>
                    <a:pt x="9419" y="3334"/>
                  </a:cubicBezTo>
                  <a:cubicBezTo>
                    <a:pt x="7788" y="4156"/>
                    <a:pt x="6407" y="5406"/>
                    <a:pt x="5240" y="6799"/>
                  </a:cubicBezTo>
                  <a:cubicBezTo>
                    <a:pt x="4978" y="7120"/>
                    <a:pt x="4704" y="7442"/>
                    <a:pt x="4418" y="7787"/>
                  </a:cubicBezTo>
                  <a:cubicBezTo>
                    <a:pt x="3478" y="8930"/>
                    <a:pt x="2954" y="10371"/>
                    <a:pt x="3013" y="11847"/>
                  </a:cubicBezTo>
                  <a:cubicBezTo>
                    <a:pt x="3049" y="12561"/>
                    <a:pt x="3132" y="13264"/>
                    <a:pt x="3323" y="13978"/>
                  </a:cubicBezTo>
                  <a:cubicBezTo>
                    <a:pt x="3311" y="13978"/>
                    <a:pt x="3311" y="13966"/>
                    <a:pt x="3299" y="13966"/>
                  </a:cubicBezTo>
                  <a:cubicBezTo>
                    <a:pt x="2620" y="13704"/>
                    <a:pt x="2466" y="12835"/>
                    <a:pt x="2204" y="12145"/>
                  </a:cubicBezTo>
                  <a:cubicBezTo>
                    <a:pt x="2085" y="11859"/>
                    <a:pt x="1942" y="11609"/>
                    <a:pt x="1799" y="11347"/>
                  </a:cubicBezTo>
                  <a:cubicBezTo>
                    <a:pt x="751" y="13038"/>
                    <a:pt x="1" y="14824"/>
                    <a:pt x="13" y="16514"/>
                  </a:cubicBezTo>
                  <a:cubicBezTo>
                    <a:pt x="37" y="20491"/>
                    <a:pt x="4668" y="19729"/>
                    <a:pt x="7061" y="22289"/>
                  </a:cubicBezTo>
                  <a:cubicBezTo>
                    <a:pt x="9014" y="24372"/>
                    <a:pt x="8752" y="28861"/>
                    <a:pt x="11741" y="29968"/>
                  </a:cubicBezTo>
                  <a:cubicBezTo>
                    <a:pt x="12549" y="30266"/>
                    <a:pt x="13405" y="30413"/>
                    <a:pt x="14261" y="30413"/>
                  </a:cubicBezTo>
                  <a:cubicBezTo>
                    <a:pt x="14945" y="30413"/>
                    <a:pt x="15628" y="30320"/>
                    <a:pt x="16289" y="30135"/>
                  </a:cubicBezTo>
                  <a:cubicBezTo>
                    <a:pt x="16098" y="30064"/>
                    <a:pt x="15920" y="29992"/>
                    <a:pt x="15741" y="29897"/>
                  </a:cubicBezTo>
                  <a:cubicBezTo>
                    <a:pt x="15455" y="29766"/>
                    <a:pt x="15181" y="29611"/>
                    <a:pt x="14967" y="29397"/>
                  </a:cubicBezTo>
                  <a:cubicBezTo>
                    <a:pt x="14765" y="29159"/>
                    <a:pt x="14646" y="28813"/>
                    <a:pt x="14765" y="28528"/>
                  </a:cubicBezTo>
                  <a:cubicBezTo>
                    <a:pt x="14891" y="28195"/>
                    <a:pt x="15272" y="28039"/>
                    <a:pt x="15619" y="28039"/>
                  </a:cubicBezTo>
                  <a:cubicBezTo>
                    <a:pt x="15632" y="28039"/>
                    <a:pt x="15645" y="28039"/>
                    <a:pt x="15658" y="28040"/>
                  </a:cubicBezTo>
                  <a:cubicBezTo>
                    <a:pt x="16027" y="28040"/>
                    <a:pt x="16372" y="28182"/>
                    <a:pt x="16729" y="28278"/>
                  </a:cubicBezTo>
                  <a:cubicBezTo>
                    <a:pt x="17076" y="28370"/>
                    <a:pt x="17430" y="28412"/>
                    <a:pt x="17785" y="28412"/>
                  </a:cubicBezTo>
                  <a:cubicBezTo>
                    <a:pt x="18442" y="28412"/>
                    <a:pt x="19103" y="28267"/>
                    <a:pt x="19730" y="28028"/>
                  </a:cubicBezTo>
                  <a:cubicBezTo>
                    <a:pt x="21051" y="26611"/>
                    <a:pt x="21873" y="24765"/>
                    <a:pt x="22587" y="22944"/>
                  </a:cubicBezTo>
                  <a:cubicBezTo>
                    <a:pt x="22873" y="22277"/>
                    <a:pt x="23123" y="21610"/>
                    <a:pt x="23373" y="20920"/>
                  </a:cubicBezTo>
                  <a:cubicBezTo>
                    <a:pt x="23320" y="20910"/>
                    <a:pt x="23248" y="20906"/>
                    <a:pt x="23159" y="20906"/>
                  </a:cubicBezTo>
                  <a:cubicBezTo>
                    <a:pt x="22486" y="20906"/>
                    <a:pt x="20906" y="21160"/>
                    <a:pt x="20432" y="21265"/>
                  </a:cubicBezTo>
                  <a:cubicBezTo>
                    <a:pt x="20309" y="21289"/>
                    <a:pt x="20179" y="21303"/>
                    <a:pt x="20049" y="21303"/>
                  </a:cubicBezTo>
                  <a:cubicBezTo>
                    <a:pt x="19613" y="21303"/>
                    <a:pt x="19175" y="21153"/>
                    <a:pt x="18991" y="20777"/>
                  </a:cubicBezTo>
                  <a:cubicBezTo>
                    <a:pt x="18789" y="20420"/>
                    <a:pt x="18908" y="19967"/>
                    <a:pt x="19182" y="19658"/>
                  </a:cubicBezTo>
                  <a:cubicBezTo>
                    <a:pt x="19432" y="19348"/>
                    <a:pt x="19825" y="19169"/>
                    <a:pt x="20194" y="19038"/>
                  </a:cubicBezTo>
                  <a:cubicBezTo>
                    <a:pt x="21111" y="18693"/>
                    <a:pt x="22111" y="18586"/>
                    <a:pt x="23051" y="18324"/>
                  </a:cubicBezTo>
                  <a:cubicBezTo>
                    <a:pt x="23552" y="18193"/>
                    <a:pt x="24052" y="17979"/>
                    <a:pt x="24492" y="17705"/>
                  </a:cubicBezTo>
                  <a:cubicBezTo>
                    <a:pt x="25421" y="14871"/>
                    <a:pt x="26171" y="11978"/>
                    <a:pt x="26671" y="9061"/>
                  </a:cubicBezTo>
                  <a:lnTo>
                    <a:pt x="26671" y="9061"/>
                  </a:lnTo>
                  <a:cubicBezTo>
                    <a:pt x="26207" y="9228"/>
                    <a:pt x="25778" y="9359"/>
                    <a:pt x="25552" y="9466"/>
                  </a:cubicBezTo>
                  <a:cubicBezTo>
                    <a:pt x="25254" y="9597"/>
                    <a:pt x="24956" y="9740"/>
                    <a:pt x="24671" y="9763"/>
                  </a:cubicBezTo>
                  <a:cubicBezTo>
                    <a:pt x="24349" y="9752"/>
                    <a:pt x="24016" y="9561"/>
                    <a:pt x="23956" y="9240"/>
                  </a:cubicBezTo>
                  <a:cubicBezTo>
                    <a:pt x="23873" y="8799"/>
                    <a:pt x="24349" y="8454"/>
                    <a:pt x="24766" y="8263"/>
                  </a:cubicBezTo>
                  <a:cubicBezTo>
                    <a:pt x="25195" y="8049"/>
                    <a:pt x="26111" y="7489"/>
                    <a:pt x="26969" y="7216"/>
                  </a:cubicBezTo>
                  <a:cubicBezTo>
                    <a:pt x="27266" y="4834"/>
                    <a:pt x="27350" y="2417"/>
                    <a:pt x="27207" y="0"/>
                  </a:cubicBezTo>
                  <a:close/>
                </a:path>
              </a:pathLst>
            </a:custGeom>
            <a:solidFill>
              <a:srgbClr val="346C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8"/>
            <p:cNvSpPr/>
            <p:nvPr/>
          </p:nvSpPr>
          <p:spPr>
            <a:xfrm>
              <a:off x="7380125" y="3614025"/>
              <a:ext cx="409600" cy="434300"/>
            </a:xfrm>
            <a:custGeom>
              <a:avLst/>
              <a:gdLst/>
              <a:ahLst/>
              <a:cxnLst/>
              <a:rect l="l" t="t" r="r" b="b"/>
              <a:pathLst>
                <a:path w="16384" h="17372" extrusionOk="0">
                  <a:moveTo>
                    <a:pt x="16383" y="0"/>
                  </a:moveTo>
                  <a:lnTo>
                    <a:pt x="11764" y="3846"/>
                  </a:lnTo>
                  <a:cubicBezTo>
                    <a:pt x="10216" y="5120"/>
                    <a:pt x="8704" y="6418"/>
                    <a:pt x="7227" y="7787"/>
                  </a:cubicBezTo>
                  <a:cubicBezTo>
                    <a:pt x="5775" y="9168"/>
                    <a:pt x="4358" y="10609"/>
                    <a:pt x="3108" y="12204"/>
                  </a:cubicBezTo>
                  <a:cubicBezTo>
                    <a:pt x="1858" y="13788"/>
                    <a:pt x="774" y="15514"/>
                    <a:pt x="0" y="17371"/>
                  </a:cubicBezTo>
                  <a:cubicBezTo>
                    <a:pt x="1084" y="15669"/>
                    <a:pt x="2298" y="14109"/>
                    <a:pt x="3632" y="12633"/>
                  </a:cubicBezTo>
                  <a:cubicBezTo>
                    <a:pt x="4953" y="11168"/>
                    <a:pt x="6370" y="9763"/>
                    <a:pt x="7823" y="8406"/>
                  </a:cubicBezTo>
                  <a:lnTo>
                    <a:pt x="12216" y="4334"/>
                  </a:lnTo>
                  <a:cubicBezTo>
                    <a:pt x="13669" y="2965"/>
                    <a:pt x="15097" y="1548"/>
                    <a:pt x="16383" y="0"/>
                  </a:cubicBezTo>
                  <a:close/>
                </a:path>
              </a:pathLst>
            </a:custGeom>
            <a:solidFill>
              <a:srgbClr val="153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8"/>
            <p:cNvSpPr/>
            <p:nvPr/>
          </p:nvSpPr>
          <p:spPr>
            <a:xfrm>
              <a:off x="7360175" y="3726525"/>
              <a:ext cx="47350" cy="209875"/>
            </a:xfrm>
            <a:custGeom>
              <a:avLst/>
              <a:gdLst/>
              <a:ahLst/>
              <a:cxnLst/>
              <a:rect l="l" t="t" r="r" b="b"/>
              <a:pathLst>
                <a:path w="1894" h="8395" extrusionOk="0">
                  <a:moveTo>
                    <a:pt x="512" y="1"/>
                  </a:moveTo>
                  <a:cubicBezTo>
                    <a:pt x="179" y="656"/>
                    <a:pt x="36" y="1406"/>
                    <a:pt x="24" y="2156"/>
                  </a:cubicBezTo>
                  <a:cubicBezTo>
                    <a:pt x="1" y="2894"/>
                    <a:pt x="96" y="3644"/>
                    <a:pt x="239" y="4358"/>
                  </a:cubicBezTo>
                  <a:cubicBezTo>
                    <a:pt x="405" y="5073"/>
                    <a:pt x="620" y="5751"/>
                    <a:pt x="870" y="6442"/>
                  </a:cubicBezTo>
                  <a:cubicBezTo>
                    <a:pt x="1120" y="7121"/>
                    <a:pt x="1417" y="7823"/>
                    <a:pt x="1894" y="8395"/>
                  </a:cubicBezTo>
                  <a:cubicBezTo>
                    <a:pt x="1751" y="7680"/>
                    <a:pt x="1655" y="6990"/>
                    <a:pt x="1525" y="6275"/>
                  </a:cubicBezTo>
                  <a:cubicBezTo>
                    <a:pt x="1405" y="5561"/>
                    <a:pt x="1251" y="4858"/>
                    <a:pt x="1108" y="4180"/>
                  </a:cubicBezTo>
                  <a:cubicBezTo>
                    <a:pt x="953" y="3489"/>
                    <a:pt x="810" y="2811"/>
                    <a:pt x="703" y="2120"/>
                  </a:cubicBezTo>
                  <a:cubicBezTo>
                    <a:pt x="596" y="1429"/>
                    <a:pt x="536" y="739"/>
                    <a:pt x="512" y="1"/>
                  </a:cubicBezTo>
                  <a:close/>
                </a:path>
              </a:pathLst>
            </a:custGeom>
            <a:solidFill>
              <a:srgbClr val="153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8"/>
            <p:cNvSpPr/>
            <p:nvPr/>
          </p:nvSpPr>
          <p:spPr>
            <a:xfrm>
              <a:off x="7535500" y="3669675"/>
              <a:ext cx="24125" cy="112550"/>
            </a:xfrm>
            <a:custGeom>
              <a:avLst/>
              <a:gdLst/>
              <a:ahLst/>
              <a:cxnLst/>
              <a:rect l="l" t="t" r="r" b="b"/>
              <a:pathLst>
                <a:path w="965" h="4502" extrusionOk="0">
                  <a:moveTo>
                    <a:pt x="655" y="1"/>
                  </a:moveTo>
                  <a:cubicBezTo>
                    <a:pt x="381" y="334"/>
                    <a:pt x="238" y="715"/>
                    <a:pt x="131" y="1108"/>
                  </a:cubicBezTo>
                  <a:cubicBezTo>
                    <a:pt x="48" y="1489"/>
                    <a:pt x="0" y="1894"/>
                    <a:pt x="24" y="2299"/>
                  </a:cubicBezTo>
                  <a:cubicBezTo>
                    <a:pt x="60" y="2703"/>
                    <a:pt x="131" y="3096"/>
                    <a:pt x="286" y="3477"/>
                  </a:cubicBezTo>
                  <a:cubicBezTo>
                    <a:pt x="429" y="3846"/>
                    <a:pt x="619" y="4204"/>
                    <a:pt x="917" y="4501"/>
                  </a:cubicBezTo>
                  <a:cubicBezTo>
                    <a:pt x="965" y="4084"/>
                    <a:pt x="953" y="3715"/>
                    <a:pt x="941" y="3322"/>
                  </a:cubicBezTo>
                  <a:cubicBezTo>
                    <a:pt x="941" y="2953"/>
                    <a:pt x="905" y="2596"/>
                    <a:pt x="893" y="2239"/>
                  </a:cubicBezTo>
                  <a:cubicBezTo>
                    <a:pt x="881" y="1882"/>
                    <a:pt x="846" y="1525"/>
                    <a:pt x="822" y="1156"/>
                  </a:cubicBezTo>
                  <a:cubicBezTo>
                    <a:pt x="786" y="798"/>
                    <a:pt x="738" y="417"/>
                    <a:pt x="655" y="1"/>
                  </a:cubicBezTo>
                  <a:close/>
                </a:path>
              </a:pathLst>
            </a:custGeom>
            <a:solidFill>
              <a:srgbClr val="153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7638175" y="3837225"/>
              <a:ext cx="106900" cy="26300"/>
            </a:xfrm>
            <a:custGeom>
              <a:avLst/>
              <a:gdLst/>
              <a:ahLst/>
              <a:cxnLst/>
              <a:rect l="l" t="t" r="r" b="b"/>
              <a:pathLst>
                <a:path w="4276" h="1052" extrusionOk="0">
                  <a:moveTo>
                    <a:pt x="492" y="0"/>
                  </a:moveTo>
                  <a:cubicBezTo>
                    <a:pt x="335" y="0"/>
                    <a:pt x="172" y="4"/>
                    <a:pt x="1" y="14"/>
                  </a:cubicBezTo>
                  <a:cubicBezTo>
                    <a:pt x="275" y="335"/>
                    <a:pt x="608" y="538"/>
                    <a:pt x="977" y="692"/>
                  </a:cubicBezTo>
                  <a:cubicBezTo>
                    <a:pt x="1323" y="835"/>
                    <a:pt x="1704" y="931"/>
                    <a:pt x="2073" y="990"/>
                  </a:cubicBezTo>
                  <a:cubicBezTo>
                    <a:pt x="2299" y="1028"/>
                    <a:pt x="2530" y="1051"/>
                    <a:pt x="2771" y="1051"/>
                  </a:cubicBezTo>
                  <a:cubicBezTo>
                    <a:pt x="2911" y="1051"/>
                    <a:pt x="3055" y="1043"/>
                    <a:pt x="3204" y="1026"/>
                  </a:cubicBezTo>
                  <a:cubicBezTo>
                    <a:pt x="3585" y="990"/>
                    <a:pt x="4049" y="823"/>
                    <a:pt x="4275" y="466"/>
                  </a:cubicBezTo>
                  <a:lnTo>
                    <a:pt x="4275" y="466"/>
                  </a:lnTo>
                  <a:cubicBezTo>
                    <a:pt x="4221" y="469"/>
                    <a:pt x="4169" y="471"/>
                    <a:pt x="4117" y="471"/>
                  </a:cubicBezTo>
                  <a:cubicBezTo>
                    <a:pt x="3787" y="471"/>
                    <a:pt x="3516" y="409"/>
                    <a:pt x="3228" y="347"/>
                  </a:cubicBezTo>
                  <a:cubicBezTo>
                    <a:pt x="2906" y="252"/>
                    <a:pt x="2549" y="169"/>
                    <a:pt x="2192" y="121"/>
                  </a:cubicBezTo>
                  <a:cubicBezTo>
                    <a:pt x="1835" y="61"/>
                    <a:pt x="1477" y="38"/>
                    <a:pt x="1120" y="14"/>
                  </a:cubicBezTo>
                  <a:cubicBezTo>
                    <a:pt x="914" y="7"/>
                    <a:pt x="708" y="0"/>
                    <a:pt x="492" y="0"/>
                  </a:cubicBezTo>
                  <a:close/>
                </a:path>
              </a:pathLst>
            </a:custGeom>
            <a:solidFill>
              <a:srgbClr val="153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7476250" y="4028650"/>
              <a:ext cx="172375" cy="88950"/>
            </a:xfrm>
            <a:custGeom>
              <a:avLst/>
              <a:gdLst/>
              <a:ahLst/>
              <a:cxnLst/>
              <a:rect l="l" t="t" r="r" b="b"/>
              <a:pathLst>
                <a:path w="6895" h="3558" extrusionOk="0">
                  <a:moveTo>
                    <a:pt x="1" y="1"/>
                  </a:moveTo>
                  <a:cubicBezTo>
                    <a:pt x="227" y="655"/>
                    <a:pt x="525" y="1286"/>
                    <a:pt x="1001" y="1846"/>
                  </a:cubicBezTo>
                  <a:cubicBezTo>
                    <a:pt x="1454" y="2406"/>
                    <a:pt x="2073" y="2870"/>
                    <a:pt x="2739" y="3132"/>
                  </a:cubicBezTo>
                  <a:cubicBezTo>
                    <a:pt x="3418" y="3418"/>
                    <a:pt x="4132" y="3525"/>
                    <a:pt x="4823" y="3549"/>
                  </a:cubicBezTo>
                  <a:cubicBezTo>
                    <a:pt x="4941" y="3555"/>
                    <a:pt x="5059" y="3558"/>
                    <a:pt x="5177" y="3558"/>
                  </a:cubicBezTo>
                  <a:cubicBezTo>
                    <a:pt x="5757" y="3558"/>
                    <a:pt x="6330" y="3485"/>
                    <a:pt x="6895" y="3346"/>
                  </a:cubicBezTo>
                  <a:cubicBezTo>
                    <a:pt x="6228" y="3156"/>
                    <a:pt x="5561" y="3037"/>
                    <a:pt x="4918" y="2882"/>
                  </a:cubicBezTo>
                  <a:cubicBezTo>
                    <a:pt x="4263" y="2739"/>
                    <a:pt x="3656" y="2572"/>
                    <a:pt x="3073" y="2334"/>
                  </a:cubicBezTo>
                  <a:cubicBezTo>
                    <a:pt x="2489" y="2096"/>
                    <a:pt x="1954" y="1798"/>
                    <a:pt x="1477" y="1382"/>
                  </a:cubicBezTo>
                  <a:cubicBezTo>
                    <a:pt x="989" y="965"/>
                    <a:pt x="525" y="453"/>
                    <a:pt x="1" y="1"/>
                  </a:cubicBezTo>
                  <a:close/>
                </a:path>
              </a:pathLst>
            </a:custGeom>
            <a:solidFill>
              <a:srgbClr val="153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6270450" y="4377575"/>
              <a:ext cx="498300" cy="617875"/>
            </a:xfrm>
            <a:custGeom>
              <a:avLst/>
              <a:gdLst/>
              <a:ahLst/>
              <a:cxnLst/>
              <a:rect l="l" t="t" r="r" b="b"/>
              <a:pathLst>
                <a:path w="19932" h="24715" extrusionOk="0">
                  <a:moveTo>
                    <a:pt x="16789" y="1"/>
                  </a:moveTo>
                  <a:cubicBezTo>
                    <a:pt x="15939" y="1"/>
                    <a:pt x="15288" y="129"/>
                    <a:pt x="15288" y="129"/>
                  </a:cubicBezTo>
                  <a:cubicBezTo>
                    <a:pt x="12621" y="688"/>
                    <a:pt x="10824" y="1772"/>
                    <a:pt x="8990" y="3510"/>
                  </a:cubicBezTo>
                  <a:cubicBezTo>
                    <a:pt x="9087" y="3508"/>
                    <a:pt x="9184" y="3507"/>
                    <a:pt x="9282" y="3507"/>
                  </a:cubicBezTo>
                  <a:cubicBezTo>
                    <a:pt x="9736" y="3507"/>
                    <a:pt x="10194" y="3528"/>
                    <a:pt x="10645" y="3558"/>
                  </a:cubicBezTo>
                  <a:cubicBezTo>
                    <a:pt x="10693" y="3748"/>
                    <a:pt x="10597" y="3962"/>
                    <a:pt x="10466" y="4093"/>
                  </a:cubicBezTo>
                  <a:cubicBezTo>
                    <a:pt x="10312" y="4224"/>
                    <a:pt x="10133" y="4320"/>
                    <a:pt x="9942" y="4391"/>
                  </a:cubicBezTo>
                  <a:cubicBezTo>
                    <a:pt x="9561" y="4534"/>
                    <a:pt x="9157" y="4641"/>
                    <a:pt x="8740" y="4713"/>
                  </a:cubicBezTo>
                  <a:cubicBezTo>
                    <a:pt x="8383" y="4772"/>
                    <a:pt x="8037" y="4808"/>
                    <a:pt x="7680" y="4867"/>
                  </a:cubicBezTo>
                  <a:cubicBezTo>
                    <a:pt x="5954" y="6796"/>
                    <a:pt x="4704" y="9142"/>
                    <a:pt x="3680" y="11535"/>
                  </a:cubicBezTo>
                  <a:cubicBezTo>
                    <a:pt x="4263" y="11344"/>
                    <a:pt x="4835" y="11166"/>
                    <a:pt x="5430" y="10963"/>
                  </a:cubicBezTo>
                  <a:lnTo>
                    <a:pt x="5430" y="10963"/>
                  </a:lnTo>
                  <a:cubicBezTo>
                    <a:pt x="4739" y="12178"/>
                    <a:pt x="3787" y="13249"/>
                    <a:pt x="2680" y="14095"/>
                  </a:cubicBezTo>
                  <a:cubicBezTo>
                    <a:pt x="1429" y="17536"/>
                    <a:pt x="525" y="21107"/>
                    <a:pt x="1" y="24715"/>
                  </a:cubicBezTo>
                  <a:cubicBezTo>
                    <a:pt x="1108" y="22131"/>
                    <a:pt x="3406" y="20238"/>
                    <a:pt x="5811" y="18762"/>
                  </a:cubicBezTo>
                  <a:cubicBezTo>
                    <a:pt x="5894" y="18702"/>
                    <a:pt x="5990" y="18667"/>
                    <a:pt x="6073" y="18607"/>
                  </a:cubicBezTo>
                  <a:cubicBezTo>
                    <a:pt x="6228" y="17250"/>
                    <a:pt x="6359" y="15881"/>
                    <a:pt x="6942" y="14654"/>
                  </a:cubicBezTo>
                  <a:cubicBezTo>
                    <a:pt x="7502" y="15571"/>
                    <a:pt x="7609" y="16643"/>
                    <a:pt x="7597" y="17726"/>
                  </a:cubicBezTo>
                  <a:cubicBezTo>
                    <a:pt x="9454" y="16678"/>
                    <a:pt x="11347" y="15690"/>
                    <a:pt x="13026" y="14392"/>
                  </a:cubicBezTo>
                  <a:cubicBezTo>
                    <a:pt x="13752" y="13821"/>
                    <a:pt x="14419" y="13214"/>
                    <a:pt x="15050" y="12547"/>
                  </a:cubicBezTo>
                  <a:cubicBezTo>
                    <a:pt x="15312" y="11106"/>
                    <a:pt x="15538" y="9654"/>
                    <a:pt x="15717" y="8213"/>
                  </a:cubicBezTo>
                  <a:cubicBezTo>
                    <a:pt x="16312" y="8701"/>
                    <a:pt x="16658" y="9439"/>
                    <a:pt x="16908" y="10177"/>
                  </a:cubicBezTo>
                  <a:cubicBezTo>
                    <a:pt x="18705" y="7451"/>
                    <a:pt x="19801" y="4260"/>
                    <a:pt x="19932" y="998"/>
                  </a:cubicBezTo>
                  <a:cubicBezTo>
                    <a:pt x="19119" y="185"/>
                    <a:pt x="17810" y="1"/>
                    <a:pt x="16789" y="1"/>
                  </a:cubicBezTo>
                  <a:close/>
                </a:path>
              </a:pathLst>
            </a:custGeom>
            <a:solidFill>
              <a:srgbClr val="4C9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352900" y="4414125"/>
              <a:ext cx="386975" cy="408400"/>
            </a:xfrm>
            <a:custGeom>
              <a:avLst/>
              <a:gdLst/>
              <a:ahLst/>
              <a:cxnLst/>
              <a:rect l="l" t="t" r="r" b="b"/>
              <a:pathLst>
                <a:path w="15479" h="16336" extrusionOk="0">
                  <a:moveTo>
                    <a:pt x="15479" y="0"/>
                  </a:moveTo>
                  <a:cubicBezTo>
                    <a:pt x="13848" y="965"/>
                    <a:pt x="12336" y="2096"/>
                    <a:pt x="10859" y="3286"/>
                  </a:cubicBezTo>
                  <a:cubicBezTo>
                    <a:pt x="9395" y="4489"/>
                    <a:pt x="8014" y="5798"/>
                    <a:pt x="6704" y="7168"/>
                  </a:cubicBezTo>
                  <a:cubicBezTo>
                    <a:pt x="5406" y="8549"/>
                    <a:pt x="4168" y="10001"/>
                    <a:pt x="3049" y="11525"/>
                  </a:cubicBezTo>
                  <a:cubicBezTo>
                    <a:pt x="1918" y="13061"/>
                    <a:pt x="882" y="14657"/>
                    <a:pt x="1" y="16335"/>
                  </a:cubicBezTo>
                  <a:cubicBezTo>
                    <a:pt x="1191" y="14859"/>
                    <a:pt x="2370" y="13395"/>
                    <a:pt x="3573" y="11966"/>
                  </a:cubicBezTo>
                  <a:cubicBezTo>
                    <a:pt x="4799" y="10537"/>
                    <a:pt x="6049" y="9132"/>
                    <a:pt x="7347" y="7775"/>
                  </a:cubicBezTo>
                  <a:cubicBezTo>
                    <a:pt x="8621" y="6429"/>
                    <a:pt x="9966" y="5096"/>
                    <a:pt x="11312" y="3810"/>
                  </a:cubicBezTo>
                  <a:cubicBezTo>
                    <a:pt x="12669" y="2512"/>
                    <a:pt x="14074" y="1250"/>
                    <a:pt x="15479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8"/>
            <p:cNvSpPr/>
            <p:nvPr/>
          </p:nvSpPr>
          <p:spPr>
            <a:xfrm>
              <a:off x="6573775" y="4575450"/>
              <a:ext cx="24425" cy="84550"/>
            </a:xfrm>
            <a:custGeom>
              <a:avLst/>
              <a:gdLst/>
              <a:ahLst/>
              <a:cxnLst/>
              <a:rect l="l" t="t" r="r" b="b"/>
              <a:pathLst>
                <a:path w="977" h="3382" extrusionOk="0">
                  <a:moveTo>
                    <a:pt x="834" y="0"/>
                  </a:moveTo>
                  <a:cubicBezTo>
                    <a:pt x="584" y="226"/>
                    <a:pt x="429" y="488"/>
                    <a:pt x="310" y="774"/>
                  </a:cubicBezTo>
                  <a:cubicBezTo>
                    <a:pt x="191" y="1048"/>
                    <a:pt x="95" y="1322"/>
                    <a:pt x="60" y="1608"/>
                  </a:cubicBezTo>
                  <a:cubicBezTo>
                    <a:pt x="12" y="1893"/>
                    <a:pt x="0" y="2191"/>
                    <a:pt x="24" y="2489"/>
                  </a:cubicBezTo>
                  <a:cubicBezTo>
                    <a:pt x="60" y="2786"/>
                    <a:pt x="119" y="3084"/>
                    <a:pt x="274" y="3382"/>
                  </a:cubicBezTo>
                  <a:cubicBezTo>
                    <a:pt x="488" y="3108"/>
                    <a:pt x="607" y="2846"/>
                    <a:pt x="715" y="2572"/>
                  </a:cubicBezTo>
                  <a:cubicBezTo>
                    <a:pt x="798" y="2310"/>
                    <a:pt x="869" y="2036"/>
                    <a:pt x="917" y="1762"/>
                  </a:cubicBezTo>
                  <a:cubicBezTo>
                    <a:pt x="965" y="1477"/>
                    <a:pt x="977" y="1191"/>
                    <a:pt x="977" y="905"/>
                  </a:cubicBezTo>
                  <a:cubicBezTo>
                    <a:pt x="965" y="607"/>
                    <a:pt x="929" y="334"/>
                    <a:pt x="834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8"/>
            <p:cNvSpPr/>
            <p:nvPr/>
          </p:nvSpPr>
          <p:spPr>
            <a:xfrm>
              <a:off x="6690150" y="4457875"/>
              <a:ext cx="24725" cy="84550"/>
            </a:xfrm>
            <a:custGeom>
              <a:avLst/>
              <a:gdLst/>
              <a:ahLst/>
              <a:cxnLst/>
              <a:rect l="l" t="t" r="r" b="b"/>
              <a:pathLst>
                <a:path w="989" h="3382" extrusionOk="0">
                  <a:moveTo>
                    <a:pt x="834" y="0"/>
                  </a:moveTo>
                  <a:cubicBezTo>
                    <a:pt x="596" y="227"/>
                    <a:pt x="429" y="488"/>
                    <a:pt x="310" y="774"/>
                  </a:cubicBezTo>
                  <a:cubicBezTo>
                    <a:pt x="191" y="1048"/>
                    <a:pt x="108" y="1322"/>
                    <a:pt x="60" y="1608"/>
                  </a:cubicBezTo>
                  <a:cubicBezTo>
                    <a:pt x="12" y="1893"/>
                    <a:pt x="1" y="2191"/>
                    <a:pt x="36" y="2489"/>
                  </a:cubicBezTo>
                  <a:cubicBezTo>
                    <a:pt x="60" y="2786"/>
                    <a:pt x="120" y="3084"/>
                    <a:pt x="286" y="3382"/>
                  </a:cubicBezTo>
                  <a:cubicBezTo>
                    <a:pt x="489" y="3108"/>
                    <a:pt x="608" y="2846"/>
                    <a:pt x="715" y="2572"/>
                  </a:cubicBezTo>
                  <a:cubicBezTo>
                    <a:pt x="798" y="2310"/>
                    <a:pt x="882" y="2036"/>
                    <a:pt x="929" y="1762"/>
                  </a:cubicBezTo>
                  <a:cubicBezTo>
                    <a:pt x="965" y="1477"/>
                    <a:pt x="989" y="1191"/>
                    <a:pt x="989" y="905"/>
                  </a:cubicBezTo>
                  <a:cubicBezTo>
                    <a:pt x="965" y="608"/>
                    <a:pt x="941" y="334"/>
                    <a:pt x="834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6452925" y="4534400"/>
              <a:ext cx="78000" cy="40175"/>
            </a:xfrm>
            <a:custGeom>
              <a:avLst/>
              <a:gdLst/>
              <a:ahLst/>
              <a:cxnLst/>
              <a:rect l="l" t="t" r="r" b="b"/>
              <a:pathLst>
                <a:path w="3120" h="1607" extrusionOk="0">
                  <a:moveTo>
                    <a:pt x="2908" y="0"/>
                  </a:moveTo>
                  <a:cubicBezTo>
                    <a:pt x="2649" y="0"/>
                    <a:pt x="2412" y="47"/>
                    <a:pt x="2167" y="94"/>
                  </a:cubicBezTo>
                  <a:cubicBezTo>
                    <a:pt x="1881" y="166"/>
                    <a:pt x="1596" y="273"/>
                    <a:pt x="1346" y="404"/>
                  </a:cubicBezTo>
                  <a:cubicBezTo>
                    <a:pt x="1096" y="523"/>
                    <a:pt x="846" y="690"/>
                    <a:pt x="619" y="880"/>
                  </a:cubicBezTo>
                  <a:cubicBezTo>
                    <a:pt x="393" y="1095"/>
                    <a:pt x="167" y="1297"/>
                    <a:pt x="0" y="1595"/>
                  </a:cubicBezTo>
                  <a:cubicBezTo>
                    <a:pt x="78" y="1603"/>
                    <a:pt x="154" y="1607"/>
                    <a:pt x="229" y="1607"/>
                  </a:cubicBezTo>
                  <a:cubicBezTo>
                    <a:pt x="473" y="1607"/>
                    <a:pt x="701" y="1566"/>
                    <a:pt x="929" y="1511"/>
                  </a:cubicBezTo>
                  <a:cubicBezTo>
                    <a:pt x="1215" y="1440"/>
                    <a:pt x="1500" y="1333"/>
                    <a:pt x="1750" y="1202"/>
                  </a:cubicBezTo>
                  <a:cubicBezTo>
                    <a:pt x="2024" y="1059"/>
                    <a:pt x="2274" y="904"/>
                    <a:pt x="2501" y="702"/>
                  </a:cubicBezTo>
                  <a:cubicBezTo>
                    <a:pt x="2739" y="511"/>
                    <a:pt x="2941" y="309"/>
                    <a:pt x="3120" y="11"/>
                  </a:cubicBezTo>
                  <a:cubicBezTo>
                    <a:pt x="3047" y="4"/>
                    <a:pt x="2977" y="0"/>
                    <a:pt x="2908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6594000" y="4425375"/>
              <a:ext cx="88150" cy="21900"/>
            </a:xfrm>
            <a:custGeom>
              <a:avLst/>
              <a:gdLst/>
              <a:ahLst/>
              <a:cxnLst/>
              <a:rect l="l" t="t" r="r" b="b"/>
              <a:pathLst>
                <a:path w="3526" h="876" extrusionOk="0">
                  <a:moveTo>
                    <a:pt x="1858" y="0"/>
                  </a:moveTo>
                  <a:cubicBezTo>
                    <a:pt x="1818" y="0"/>
                    <a:pt x="1779" y="1"/>
                    <a:pt x="1739" y="3"/>
                  </a:cubicBezTo>
                  <a:cubicBezTo>
                    <a:pt x="1453" y="3"/>
                    <a:pt x="1156" y="50"/>
                    <a:pt x="870" y="122"/>
                  </a:cubicBezTo>
                  <a:cubicBezTo>
                    <a:pt x="584" y="205"/>
                    <a:pt x="287" y="300"/>
                    <a:pt x="1" y="503"/>
                  </a:cubicBezTo>
                  <a:cubicBezTo>
                    <a:pt x="298" y="681"/>
                    <a:pt x="596" y="753"/>
                    <a:pt x="894" y="812"/>
                  </a:cubicBezTo>
                  <a:cubicBezTo>
                    <a:pt x="1125" y="858"/>
                    <a:pt x="1348" y="876"/>
                    <a:pt x="1576" y="876"/>
                  </a:cubicBezTo>
                  <a:cubicBezTo>
                    <a:pt x="1642" y="876"/>
                    <a:pt x="1708" y="874"/>
                    <a:pt x="1775" y="872"/>
                  </a:cubicBezTo>
                  <a:cubicBezTo>
                    <a:pt x="2073" y="860"/>
                    <a:pt x="2370" y="812"/>
                    <a:pt x="2656" y="741"/>
                  </a:cubicBezTo>
                  <a:cubicBezTo>
                    <a:pt x="2954" y="657"/>
                    <a:pt x="3239" y="562"/>
                    <a:pt x="3525" y="360"/>
                  </a:cubicBezTo>
                  <a:cubicBezTo>
                    <a:pt x="3227" y="205"/>
                    <a:pt x="2930" y="110"/>
                    <a:pt x="2608" y="62"/>
                  </a:cubicBezTo>
                  <a:cubicBezTo>
                    <a:pt x="2351" y="31"/>
                    <a:pt x="2111" y="0"/>
                    <a:pt x="1858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6385050" y="4517400"/>
              <a:ext cx="76825" cy="133675"/>
            </a:xfrm>
            <a:custGeom>
              <a:avLst/>
              <a:gdLst/>
              <a:ahLst/>
              <a:cxnLst/>
              <a:rect l="l" t="t" r="r" b="b"/>
              <a:pathLst>
                <a:path w="3073" h="5347" extrusionOk="0">
                  <a:moveTo>
                    <a:pt x="3072" y="1"/>
                  </a:moveTo>
                  <a:cubicBezTo>
                    <a:pt x="2894" y="429"/>
                    <a:pt x="2596" y="822"/>
                    <a:pt x="2310" y="1191"/>
                  </a:cubicBezTo>
                  <a:cubicBezTo>
                    <a:pt x="1346" y="2453"/>
                    <a:pt x="334" y="3787"/>
                    <a:pt x="1" y="5346"/>
                  </a:cubicBezTo>
                  <a:cubicBezTo>
                    <a:pt x="370" y="4799"/>
                    <a:pt x="715" y="4227"/>
                    <a:pt x="1025" y="3644"/>
                  </a:cubicBezTo>
                  <a:cubicBezTo>
                    <a:pt x="1429" y="2906"/>
                    <a:pt x="1787" y="2120"/>
                    <a:pt x="2334" y="1477"/>
                  </a:cubicBezTo>
                  <a:cubicBezTo>
                    <a:pt x="2608" y="1179"/>
                    <a:pt x="2894" y="882"/>
                    <a:pt x="3013" y="489"/>
                  </a:cubicBezTo>
                  <a:lnTo>
                    <a:pt x="3072" y="1"/>
                  </a:ln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293075" y="4750475"/>
              <a:ext cx="48550" cy="176225"/>
            </a:xfrm>
            <a:custGeom>
              <a:avLst/>
              <a:gdLst/>
              <a:ahLst/>
              <a:cxnLst/>
              <a:rect l="l" t="t" r="r" b="b"/>
              <a:pathLst>
                <a:path w="1942" h="7049" extrusionOk="0">
                  <a:moveTo>
                    <a:pt x="1941" y="0"/>
                  </a:moveTo>
                  <a:cubicBezTo>
                    <a:pt x="1346" y="1215"/>
                    <a:pt x="929" y="2524"/>
                    <a:pt x="703" y="3846"/>
                  </a:cubicBezTo>
                  <a:cubicBezTo>
                    <a:pt x="524" y="4941"/>
                    <a:pt x="453" y="6049"/>
                    <a:pt x="1" y="7049"/>
                  </a:cubicBezTo>
                  <a:cubicBezTo>
                    <a:pt x="179" y="6727"/>
                    <a:pt x="441" y="6441"/>
                    <a:pt x="596" y="6096"/>
                  </a:cubicBezTo>
                  <a:cubicBezTo>
                    <a:pt x="870" y="5560"/>
                    <a:pt x="882" y="4953"/>
                    <a:pt x="941" y="4370"/>
                  </a:cubicBezTo>
                  <a:cubicBezTo>
                    <a:pt x="1060" y="3036"/>
                    <a:pt x="1310" y="1679"/>
                    <a:pt x="1775" y="417"/>
                  </a:cubicBezTo>
                  <a:lnTo>
                    <a:pt x="1941" y="0"/>
                  </a:ln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8"/>
            <p:cNvSpPr/>
            <p:nvPr/>
          </p:nvSpPr>
          <p:spPr>
            <a:xfrm>
              <a:off x="7189925" y="4356200"/>
              <a:ext cx="574800" cy="436250"/>
            </a:xfrm>
            <a:custGeom>
              <a:avLst/>
              <a:gdLst/>
              <a:ahLst/>
              <a:cxnLst/>
              <a:rect l="l" t="t" r="r" b="b"/>
              <a:pathLst>
                <a:path w="22992" h="17450" extrusionOk="0">
                  <a:moveTo>
                    <a:pt x="6193" y="1"/>
                  </a:moveTo>
                  <a:cubicBezTo>
                    <a:pt x="4959" y="1"/>
                    <a:pt x="3770" y="238"/>
                    <a:pt x="2560" y="745"/>
                  </a:cubicBezTo>
                  <a:cubicBezTo>
                    <a:pt x="2560" y="745"/>
                    <a:pt x="2559" y="745"/>
                    <a:pt x="2558" y="745"/>
                  </a:cubicBezTo>
                  <a:cubicBezTo>
                    <a:pt x="2476" y="745"/>
                    <a:pt x="1" y="1952"/>
                    <a:pt x="48" y="3627"/>
                  </a:cubicBezTo>
                  <a:cubicBezTo>
                    <a:pt x="2167" y="5425"/>
                    <a:pt x="4405" y="6913"/>
                    <a:pt x="6727" y="8104"/>
                  </a:cubicBezTo>
                  <a:cubicBezTo>
                    <a:pt x="6608" y="7484"/>
                    <a:pt x="6513" y="6865"/>
                    <a:pt x="6727" y="6282"/>
                  </a:cubicBezTo>
                  <a:cubicBezTo>
                    <a:pt x="7489" y="7222"/>
                    <a:pt x="8227" y="8163"/>
                    <a:pt x="8930" y="9116"/>
                  </a:cubicBezTo>
                  <a:cubicBezTo>
                    <a:pt x="9597" y="9377"/>
                    <a:pt x="10299" y="9651"/>
                    <a:pt x="11002" y="9878"/>
                  </a:cubicBezTo>
                  <a:cubicBezTo>
                    <a:pt x="12633" y="10413"/>
                    <a:pt x="14347" y="10806"/>
                    <a:pt x="16062" y="11437"/>
                  </a:cubicBezTo>
                  <a:cubicBezTo>
                    <a:pt x="15835" y="10568"/>
                    <a:pt x="15633" y="9675"/>
                    <a:pt x="15847" y="8842"/>
                  </a:cubicBezTo>
                  <a:lnTo>
                    <a:pt x="15847" y="8842"/>
                  </a:lnTo>
                  <a:cubicBezTo>
                    <a:pt x="16669" y="9770"/>
                    <a:pt x="17098" y="10901"/>
                    <a:pt x="17455" y="12021"/>
                  </a:cubicBezTo>
                  <a:cubicBezTo>
                    <a:pt x="17526" y="12056"/>
                    <a:pt x="17621" y="12092"/>
                    <a:pt x="17693" y="12140"/>
                  </a:cubicBezTo>
                  <a:cubicBezTo>
                    <a:pt x="19895" y="13176"/>
                    <a:pt x="22086" y="14997"/>
                    <a:pt x="22991" y="17450"/>
                  </a:cubicBezTo>
                  <a:cubicBezTo>
                    <a:pt x="22562" y="14188"/>
                    <a:pt x="21300" y="10866"/>
                    <a:pt x="19241" y="7913"/>
                  </a:cubicBezTo>
                  <a:cubicBezTo>
                    <a:pt x="18050" y="7222"/>
                    <a:pt x="16907" y="6425"/>
                    <a:pt x="15859" y="5532"/>
                  </a:cubicBezTo>
                  <a:lnTo>
                    <a:pt x="15859" y="5532"/>
                  </a:lnTo>
                  <a:cubicBezTo>
                    <a:pt x="16431" y="5591"/>
                    <a:pt x="16990" y="5663"/>
                    <a:pt x="17562" y="5746"/>
                  </a:cubicBezTo>
                  <a:cubicBezTo>
                    <a:pt x="15847" y="3782"/>
                    <a:pt x="13680" y="2079"/>
                    <a:pt x="11204" y="1079"/>
                  </a:cubicBezTo>
                  <a:cubicBezTo>
                    <a:pt x="10894" y="1138"/>
                    <a:pt x="10585" y="1210"/>
                    <a:pt x="10263" y="1281"/>
                  </a:cubicBezTo>
                  <a:cubicBezTo>
                    <a:pt x="9894" y="1365"/>
                    <a:pt x="9513" y="1400"/>
                    <a:pt x="9120" y="1436"/>
                  </a:cubicBezTo>
                  <a:cubicBezTo>
                    <a:pt x="9047" y="1441"/>
                    <a:pt x="8973" y="1446"/>
                    <a:pt x="8896" y="1446"/>
                  </a:cubicBezTo>
                  <a:cubicBezTo>
                    <a:pt x="8786" y="1446"/>
                    <a:pt x="8673" y="1436"/>
                    <a:pt x="8561" y="1400"/>
                  </a:cubicBezTo>
                  <a:cubicBezTo>
                    <a:pt x="8358" y="1365"/>
                    <a:pt x="8180" y="1234"/>
                    <a:pt x="8108" y="1079"/>
                  </a:cubicBezTo>
                  <a:cubicBezTo>
                    <a:pt x="8513" y="865"/>
                    <a:pt x="8942" y="650"/>
                    <a:pt x="9394" y="472"/>
                  </a:cubicBezTo>
                  <a:cubicBezTo>
                    <a:pt x="8271" y="164"/>
                    <a:pt x="7217" y="1"/>
                    <a:pt x="6193" y="1"/>
                  </a:cubicBezTo>
                  <a:close/>
                </a:path>
              </a:pathLst>
            </a:custGeom>
            <a:solidFill>
              <a:srgbClr val="4C9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8"/>
            <p:cNvSpPr/>
            <p:nvPr/>
          </p:nvSpPr>
          <p:spPr>
            <a:xfrm>
              <a:off x="7216100" y="4433425"/>
              <a:ext cx="463475" cy="201875"/>
            </a:xfrm>
            <a:custGeom>
              <a:avLst/>
              <a:gdLst/>
              <a:ahLst/>
              <a:cxnLst/>
              <a:rect l="l" t="t" r="r" b="b"/>
              <a:pathLst>
                <a:path w="18539" h="8075" extrusionOk="0">
                  <a:moveTo>
                    <a:pt x="2427" y="0"/>
                  </a:moveTo>
                  <a:cubicBezTo>
                    <a:pt x="1606" y="0"/>
                    <a:pt x="794" y="60"/>
                    <a:pt x="1" y="193"/>
                  </a:cubicBezTo>
                  <a:cubicBezTo>
                    <a:pt x="1692" y="216"/>
                    <a:pt x="3370" y="395"/>
                    <a:pt x="5037" y="728"/>
                  </a:cubicBezTo>
                  <a:cubicBezTo>
                    <a:pt x="6704" y="1050"/>
                    <a:pt x="8335" y="1562"/>
                    <a:pt x="9919" y="2228"/>
                  </a:cubicBezTo>
                  <a:cubicBezTo>
                    <a:pt x="11490" y="2883"/>
                    <a:pt x="13026" y="3717"/>
                    <a:pt x="14467" y="4705"/>
                  </a:cubicBezTo>
                  <a:cubicBezTo>
                    <a:pt x="15920" y="5693"/>
                    <a:pt x="17253" y="6824"/>
                    <a:pt x="18539" y="8074"/>
                  </a:cubicBezTo>
                  <a:cubicBezTo>
                    <a:pt x="17479" y="6646"/>
                    <a:pt x="16181" y="5372"/>
                    <a:pt x="14765" y="4264"/>
                  </a:cubicBezTo>
                  <a:cubicBezTo>
                    <a:pt x="13336" y="3181"/>
                    <a:pt x="11776" y="2288"/>
                    <a:pt x="10145" y="1586"/>
                  </a:cubicBezTo>
                  <a:cubicBezTo>
                    <a:pt x="8502" y="907"/>
                    <a:pt x="6787" y="431"/>
                    <a:pt x="5085" y="193"/>
                  </a:cubicBezTo>
                  <a:cubicBezTo>
                    <a:pt x="4198" y="69"/>
                    <a:pt x="3308" y="0"/>
                    <a:pt x="2427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7404525" y="4482875"/>
              <a:ext cx="46150" cy="57775"/>
            </a:xfrm>
            <a:custGeom>
              <a:avLst/>
              <a:gdLst/>
              <a:ahLst/>
              <a:cxnLst/>
              <a:rect l="l" t="t" r="r" b="b"/>
              <a:pathLst>
                <a:path w="1846" h="2311" extrusionOk="0">
                  <a:moveTo>
                    <a:pt x="1" y="0"/>
                  </a:moveTo>
                  <a:lnTo>
                    <a:pt x="1" y="0"/>
                  </a:lnTo>
                  <a:cubicBezTo>
                    <a:pt x="72" y="262"/>
                    <a:pt x="179" y="489"/>
                    <a:pt x="298" y="703"/>
                  </a:cubicBezTo>
                  <a:cubicBezTo>
                    <a:pt x="417" y="905"/>
                    <a:pt x="548" y="1096"/>
                    <a:pt x="703" y="1298"/>
                  </a:cubicBezTo>
                  <a:cubicBezTo>
                    <a:pt x="846" y="1489"/>
                    <a:pt x="1013" y="1667"/>
                    <a:pt x="1191" y="1822"/>
                  </a:cubicBezTo>
                  <a:cubicBezTo>
                    <a:pt x="1382" y="2013"/>
                    <a:pt x="1584" y="2167"/>
                    <a:pt x="1834" y="2310"/>
                  </a:cubicBezTo>
                  <a:cubicBezTo>
                    <a:pt x="1846" y="2036"/>
                    <a:pt x="1775" y="1798"/>
                    <a:pt x="1679" y="1560"/>
                  </a:cubicBezTo>
                  <a:cubicBezTo>
                    <a:pt x="1584" y="1334"/>
                    <a:pt x="1465" y="1120"/>
                    <a:pt x="1298" y="917"/>
                  </a:cubicBezTo>
                  <a:cubicBezTo>
                    <a:pt x="1144" y="727"/>
                    <a:pt x="953" y="548"/>
                    <a:pt x="751" y="381"/>
                  </a:cubicBezTo>
                  <a:cubicBezTo>
                    <a:pt x="524" y="227"/>
                    <a:pt x="298" y="84"/>
                    <a:pt x="1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8"/>
            <p:cNvSpPr/>
            <p:nvPr/>
          </p:nvSpPr>
          <p:spPr>
            <a:xfrm>
              <a:off x="7260750" y="4450725"/>
              <a:ext cx="54200" cy="48550"/>
            </a:xfrm>
            <a:custGeom>
              <a:avLst/>
              <a:gdLst/>
              <a:ahLst/>
              <a:cxnLst/>
              <a:rect l="l" t="t" r="r" b="b"/>
              <a:pathLst>
                <a:path w="2168" h="1942" extrusionOk="0">
                  <a:moveTo>
                    <a:pt x="1" y="1"/>
                  </a:moveTo>
                  <a:lnTo>
                    <a:pt x="1" y="1"/>
                  </a:lnTo>
                  <a:cubicBezTo>
                    <a:pt x="132" y="263"/>
                    <a:pt x="275" y="453"/>
                    <a:pt x="406" y="655"/>
                  </a:cubicBezTo>
                  <a:cubicBezTo>
                    <a:pt x="560" y="834"/>
                    <a:pt x="727" y="1001"/>
                    <a:pt x="894" y="1167"/>
                  </a:cubicBezTo>
                  <a:cubicBezTo>
                    <a:pt x="1084" y="1310"/>
                    <a:pt x="1263" y="1465"/>
                    <a:pt x="1465" y="1596"/>
                  </a:cubicBezTo>
                  <a:cubicBezTo>
                    <a:pt x="1668" y="1727"/>
                    <a:pt x="1894" y="1846"/>
                    <a:pt x="2168" y="1941"/>
                  </a:cubicBezTo>
                  <a:cubicBezTo>
                    <a:pt x="2132" y="1667"/>
                    <a:pt x="2025" y="1453"/>
                    <a:pt x="1894" y="1239"/>
                  </a:cubicBezTo>
                  <a:cubicBezTo>
                    <a:pt x="1763" y="1036"/>
                    <a:pt x="1620" y="834"/>
                    <a:pt x="1418" y="679"/>
                  </a:cubicBezTo>
                  <a:cubicBezTo>
                    <a:pt x="1239" y="513"/>
                    <a:pt x="1037" y="358"/>
                    <a:pt x="799" y="239"/>
                  </a:cubicBezTo>
                  <a:cubicBezTo>
                    <a:pt x="560" y="120"/>
                    <a:pt x="298" y="36"/>
                    <a:pt x="1" y="1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8"/>
            <p:cNvSpPr/>
            <p:nvPr/>
          </p:nvSpPr>
          <p:spPr>
            <a:xfrm>
              <a:off x="7433700" y="4425350"/>
              <a:ext cx="82175" cy="19275"/>
            </a:xfrm>
            <a:custGeom>
              <a:avLst/>
              <a:gdLst/>
              <a:ahLst/>
              <a:cxnLst/>
              <a:rect l="l" t="t" r="r" b="b"/>
              <a:pathLst>
                <a:path w="3287" h="771" extrusionOk="0">
                  <a:moveTo>
                    <a:pt x="1188" y="1"/>
                  </a:moveTo>
                  <a:cubicBezTo>
                    <a:pt x="1051" y="1"/>
                    <a:pt x="917" y="9"/>
                    <a:pt x="786" y="27"/>
                  </a:cubicBezTo>
                  <a:cubicBezTo>
                    <a:pt x="512" y="51"/>
                    <a:pt x="250" y="111"/>
                    <a:pt x="0" y="242"/>
                  </a:cubicBezTo>
                  <a:cubicBezTo>
                    <a:pt x="274" y="408"/>
                    <a:pt x="548" y="516"/>
                    <a:pt x="846" y="575"/>
                  </a:cubicBezTo>
                  <a:cubicBezTo>
                    <a:pt x="1108" y="658"/>
                    <a:pt x="1393" y="706"/>
                    <a:pt x="1655" y="742"/>
                  </a:cubicBezTo>
                  <a:cubicBezTo>
                    <a:pt x="1865" y="759"/>
                    <a:pt x="2067" y="770"/>
                    <a:pt x="2264" y="770"/>
                  </a:cubicBezTo>
                  <a:cubicBezTo>
                    <a:pt x="2336" y="770"/>
                    <a:pt x="2407" y="769"/>
                    <a:pt x="2477" y="766"/>
                  </a:cubicBezTo>
                  <a:cubicBezTo>
                    <a:pt x="2751" y="754"/>
                    <a:pt x="3013" y="706"/>
                    <a:pt x="3286" y="599"/>
                  </a:cubicBezTo>
                  <a:cubicBezTo>
                    <a:pt x="3001" y="408"/>
                    <a:pt x="2715" y="289"/>
                    <a:pt x="2441" y="206"/>
                  </a:cubicBezTo>
                  <a:cubicBezTo>
                    <a:pt x="2155" y="111"/>
                    <a:pt x="1870" y="51"/>
                    <a:pt x="1608" y="27"/>
                  </a:cubicBezTo>
                  <a:cubicBezTo>
                    <a:pt x="1465" y="9"/>
                    <a:pt x="1325" y="1"/>
                    <a:pt x="1188" y="1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7267300" y="4385700"/>
              <a:ext cx="64325" cy="36775"/>
            </a:xfrm>
            <a:custGeom>
              <a:avLst/>
              <a:gdLst/>
              <a:ahLst/>
              <a:cxnLst/>
              <a:rect l="l" t="t" r="r" b="b"/>
              <a:pathLst>
                <a:path w="2573" h="1471" extrusionOk="0">
                  <a:moveTo>
                    <a:pt x="2429" y="1"/>
                  </a:moveTo>
                  <a:cubicBezTo>
                    <a:pt x="2166" y="1"/>
                    <a:pt x="1928" y="54"/>
                    <a:pt x="1715" y="125"/>
                  </a:cubicBezTo>
                  <a:cubicBezTo>
                    <a:pt x="1453" y="197"/>
                    <a:pt x="1215" y="304"/>
                    <a:pt x="1013" y="423"/>
                  </a:cubicBezTo>
                  <a:cubicBezTo>
                    <a:pt x="798" y="554"/>
                    <a:pt x="608" y="697"/>
                    <a:pt x="429" y="863"/>
                  </a:cubicBezTo>
                  <a:cubicBezTo>
                    <a:pt x="251" y="1030"/>
                    <a:pt x="108" y="1220"/>
                    <a:pt x="1" y="1470"/>
                  </a:cubicBezTo>
                  <a:cubicBezTo>
                    <a:pt x="298" y="1459"/>
                    <a:pt x="560" y="1387"/>
                    <a:pt x="822" y="1316"/>
                  </a:cubicBezTo>
                  <a:cubicBezTo>
                    <a:pt x="1072" y="1220"/>
                    <a:pt x="1299" y="1113"/>
                    <a:pt x="1513" y="994"/>
                  </a:cubicBezTo>
                  <a:cubicBezTo>
                    <a:pt x="1727" y="875"/>
                    <a:pt x="1930" y="744"/>
                    <a:pt x="2108" y="578"/>
                  </a:cubicBezTo>
                  <a:cubicBezTo>
                    <a:pt x="2287" y="423"/>
                    <a:pt x="2453" y="244"/>
                    <a:pt x="2573" y="6"/>
                  </a:cubicBezTo>
                  <a:cubicBezTo>
                    <a:pt x="2524" y="2"/>
                    <a:pt x="2476" y="1"/>
                    <a:pt x="2429" y="1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8"/>
            <p:cNvSpPr/>
            <p:nvPr/>
          </p:nvSpPr>
          <p:spPr>
            <a:xfrm>
              <a:off x="7480425" y="4397150"/>
              <a:ext cx="123850" cy="93200"/>
            </a:xfrm>
            <a:custGeom>
              <a:avLst/>
              <a:gdLst/>
              <a:ahLst/>
              <a:cxnLst/>
              <a:rect l="l" t="t" r="r" b="b"/>
              <a:pathLst>
                <a:path w="4954" h="3728" extrusionOk="0">
                  <a:moveTo>
                    <a:pt x="1" y="0"/>
                  </a:moveTo>
                  <a:lnTo>
                    <a:pt x="1" y="0"/>
                  </a:lnTo>
                  <a:cubicBezTo>
                    <a:pt x="108" y="120"/>
                    <a:pt x="215" y="262"/>
                    <a:pt x="310" y="393"/>
                  </a:cubicBezTo>
                  <a:cubicBezTo>
                    <a:pt x="596" y="655"/>
                    <a:pt x="977" y="810"/>
                    <a:pt x="1334" y="989"/>
                  </a:cubicBezTo>
                  <a:cubicBezTo>
                    <a:pt x="2108" y="1358"/>
                    <a:pt x="2763" y="1929"/>
                    <a:pt x="3418" y="2477"/>
                  </a:cubicBezTo>
                  <a:cubicBezTo>
                    <a:pt x="3930" y="2906"/>
                    <a:pt x="4442" y="3322"/>
                    <a:pt x="4954" y="3727"/>
                  </a:cubicBezTo>
                  <a:cubicBezTo>
                    <a:pt x="4096" y="2429"/>
                    <a:pt x="2668" y="1513"/>
                    <a:pt x="1239" y="751"/>
                  </a:cubicBezTo>
                  <a:cubicBezTo>
                    <a:pt x="810" y="524"/>
                    <a:pt x="370" y="298"/>
                    <a:pt x="1" y="0"/>
                  </a:cubicBez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7672725" y="4571275"/>
              <a:ext cx="70550" cy="157200"/>
            </a:xfrm>
            <a:custGeom>
              <a:avLst/>
              <a:gdLst/>
              <a:ahLst/>
              <a:cxnLst/>
              <a:rect l="l" t="t" r="r" b="b"/>
              <a:pathLst>
                <a:path w="2822" h="6288" extrusionOk="0">
                  <a:moveTo>
                    <a:pt x="0" y="1"/>
                  </a:moveTo>
                  <a:lnTo>
                    <a:pt x="0" y="1"/>
                  </a:lnTo>
                  <a:cubicBezTo>
                    <a:pt x="83" y="143"/>
                    <a:pt x="167" y="263"/>
                    <a:pt x="262" y="358"/>
                  </a:cubicBezTo>
                  <a:cubicBezTo>
                    <a:pt x="976" y="1465"/>
                    <a:pt x="1453" y="2668"/>
                    <a:pt x="1750" y="3858"/>
                  </a:cubicBezTo>
                  <a:cubicBezTo>
                    <a:pt x="1869" y="4394"/>
                    <a:pt x="1965" y="4930"/>
                    <a:pt x="2238" y="5406"/>
                  </a:cubicBezTo>
                  <a:cubicBezTo>
                    <a:pt x="2405" y="5704"/>
                    <a:pt x="2655" y="5978"/>
                    <a:pt x="2822" y="6287"/>
                  </a:cubicBezTo>
                  <a:cubicBezTo>
                    <a:pt x="2369" y="5358"/>
                    <a:pt x="2191" y="4370"/>
                    <a:pt x="1869" y="3394"/>
                  </a:cubicBezTo>
                  <a:cubicBezTo>
                    <a:pt x="1465" y="2203"/>
                    <a:pt x="822" y="1048"/>
                    <a:pt x="0" y="1"/>
                  </a:cubicBez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8"/>
            <p:cNvSpPr/>
            <p:nvPr/>
          </p:nvSpPr>
          <p:spPr>
            <a:xfrm>
              <a:off x="6868450" y="2939825"/>
              <a:ext cx="274175" cy="772150"/>
            </a:xfrm>
            <a:custGeom>
              <a:avLst/>
              <a:gdLst/>
              <a:ahLst/>
              <a:cxnLst/>
              <a:rect l="l" t="t" r="r" b="b"/>
              <a:pathLst>
                <a:path w="10967" h="30886" extrusionOk="0">
                  <a:moveTo>
                    <a:pt x="5942" y="1"/>
                  </a:moveTo>
                  <a:lnTo>
                    <a:pt x="5942" y="1"/>
                  </a:lnTo>
                  <a:cubicBezTo>
                    <a:pt x="6454" y="2775"/>
                    <a:pt x="5608" y="5632"/>
                    <a:pt x="4430" y="8192"/>
                  </a:cubicBezTo>
                  <a:cubicBezTo>
                    <a:pt x="4382" y="8275"/>
                    <a:pt x="4346" y="8383"/>
                    <a:pt x="4299" y="8466"/>
                  </a:cubicBezTo>
                  <a:cubicBezTo>
                    <a:pt x="4941" y="9692"/>
                    <a:pt x="5573" y="10883"/>
                    <a:pt x="5775" y="12240"/>
                  </a:cubicBezTo>
                  <a:cubicBezTo>
                    <a:pt x="4811" y="11788"/>
                    <a:pt x="4108" y="10966"/>
                    <a:pt x="3525" y="10061"/>
                  </a:cubicBezTo>
                  <a:cubicBezTo>
                    <a:pt x="2560" y="11966"/>
                    <a:pt x="1548" y="13848"/>
                    <a:pt x="881" y="15872"/>
                  </a:cubicBezTo>
                  <a:cubicBezTo>
                    <a:pt x="596" y="16729"/>
                    <a:pt x="369" y="17622"/>
                    <a:pt x="239" y="18527"/>
                  </a:cubicBezTo>
                  <a:cubicBezTo>
                    <a:pt x="798" y="19884"/>
                    <a:pt x="1405" y="21206"/>
                    <a:pt x="2084" y="22503"/>
                  </a:cubicBezTo>
                  <a:cubicBezTo>
                    <a:pt x="1310" y="22432"/>
                    <a:pt x="620" y="22015"/>
                    <a:pt x="0" y="21539"/>
                  </a:cubicBezTo>
                  <a:lnTo>
                    <a:pt x="0" y="21539"/>
                  </a:lnTo>
                  <a:cubicBezTo>
                    <a:pt x="12" y="24801"/>
                    <a:pt x="905" y="28052"/>
                    <a:pt x="2596" y="30838"/>
                  </a:cubicBezTo>
                  <a:cubicBezTo>
                    <a:pt x="2765" y="30871"/>
                    <a:pt x="2936" y="30886"/>
                    <a:pt x="3106" y="30886"/>
                  </a:cubicBezTo>
                  <a:cubicBezTo>
                    <a:pt x="5022" y="30886"/>
                    <a:pt x="6930" y="28968"/>
                    <a:pt x="6930" y="28968"/>
                  </a:cubicBezTo>
                  <a:cubicBezTo>
                    <a:pt x="8835" y="27028"/>
                    <a:pt x="9728" y="25111"/>
                    <a:pt x="10275" y="22658"/>
                  </a:cubicBezTo>
                  <a:lnTo>
                    <a:pt x="10275" y="22658"/>
                  </a:lnTo>
                  <a:cubicBezTo>
                    <a:pt x="9835" y="22968"/>
                    <a:pt x="9359" y="23265"/>
                    <a:pt x="8882" y="23527"/>
                  </a:cubicBezTo>
                  <a:cubicBezTo>
                    <a:pt x="8728" y="23396"/>
                    <a:pt x="8692" y="23170"/>
                    <a:pt x="8728" y="22980"/>
                  </a:cubicBezTo>
                  <a:cubicBezTo>
                    <a:pt x="8775" y="22789"/>
                    <a:pt x="8882" y="22610"/>
                    <a:pt x="9002" y="22444"/>
                  </a:cubicBezTo>
                  <a:cubicBezTo>
                    <a:pt x="9240" y="22099"/>
                    <a:pt x="9525" y="21789"/>
                    <a:pt x="9823" y="21491"/>
                  </a:cubicBezTo>
                  <a:cubicBezTo>
                    <a:pt x="10073" y="21253"/>
                    <a:pt x="10359" y="21027"/>
                    <a:pt x="10609" y="20777"/>
                  </a:cubicBezTo>
                  <a:cubicBezTo>
                    <a:pt x="10966" y="18205"/>
                    <a:pt x="10704" y="15574"/>
                    <a:pt x="10228" y="13014"/>
                  </a:cubicBezTo>
                  <a:cubicBezTo>
                    <a:pt x="9847" y="13490"/>
                    <a:pt x="9466" y="13978"/>
                    <a:pt x="9097" y="14455"/>
                  </a:cubicBezTo>
                  <a:cubicBezTo>
                    <a:pt x="9002" y="13050"/>
                    <a:pt x="9192" y="11645"/>
                    <a:pt x="9644" y="10311"/>
                  </a:cubicBezTo>
                  <a:cubicBezTo>
                    <a:pt x="8763" y="6763"/>
                    <a:pt x="7525" y="3287"/>
                    <a:pt x="5942" y="1"/>
                  </a:cubicBezTo>
                  <a:close/>
                </a:path>
              </a:pathLst>
            </a:custGeom>
            <a:solidFill>
              <a:srgbClr val="4C9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6950600" y="3130325"/>
              <a:ext cx="99450" cy="555150"/>
            </a:xfrm>
            <a:custGeom>
              <a:avLst/>
              <a:gdLst/>
              <a:ahLst/>
              <a:cxnLst/>
              <a:rect l="l" t="t" r="r" b="b"/>
              <a:pathLst>
                <a:path w="3978" h="22206" extrusionOk="0">
                  <a:moveTo>
                    <a:pt x="3739" y="1"/>
                  </a:moveTo>
                  <a:cubicBezTo>
                    <a:pt x="3572" y="1894"/>
                    <a:pt x="3430" y="3763"/>
                    <a:pt x="3215" y="5620"/>
                  </a:cubicBezTo>
                  <a:cubicBezTo>
                    <a:pt x="3013" y="7490"/>
                    <a:pt x="2739" y="9347"/>
                    <a:pt x="2429" y="11192"/>
                  </a:cubicBezTo>
                  <a:cubicBezTo>
                    <a:pt x="2120" y="13038"/>
                    <a:pt x="1739" y="14883"/>
                    <a:pt x="1346" y="16717"/>
                  </a:cubicBezTo>
                  <a:cubicBezTo>
                    <a:pt x="929" y="18550"/>
                    <a:pt x="477" y="20372"/>
                    <a:pt x="1" y="22206"/>
                  </a:cubicBezTo>
                  <a:cubicBezTo>
                    <a:pt x="822" y="20491"/>
                    <a:pt x="1465" y="18693"/>
                    <a:pt x="2013" y="16884"/>
                  </a:cubicBezTo>
                  <a:cubicBezTo>
                    <a:pt x="2548" y="15062"/>
                    <a:pt x="2965" y="13216"/>
                    <a:pt x="3287" y="11347"/>
                  </a:cubicBezTo>
                  <a:cubicBezTo>
                    <a:pt x="3584" y="9466"/>
                    <a:pt x="3811" y="7573"/>
                    <a:pt x="3906" y="5692"/>
                  </a:cubicBezTo>
                  <a:cubicBezTo>
                    <a:pt x="3977" y="3787"/>
                    <a:pt x="3941" y="1894"/>
                    <a:pt x="3739" y="1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6945850" y="3392550"/>
              <a:ext cx="37825" cy="78025"/>
            </a:xfrm>
            <a:custGeom>
              <a:avLst/>
              <a:gdLst/>
              <a:ahLst/>
              <a:cxnLst/>
              <a:rect l="l" t="t" r="r" b="b"/>
              <a:pathLst>
                <a:path w="1513" h="3121" extrusionOk="0">
                  <a:moveTo>
                    <a:pt x="24" y="1"/>
                  </a:moveTo>
                  <a:cubicBezTo>
                    <a:pt x="0" y="346"/>
                    <a:pt x="60" y="632"/>
                    <a:pt x="119" y="906"/>
                  </a:cubicBezTo>
                  <a:cubicBezTo>
                    <a:pt x="191" y="1192"/>
                    <a:pt x="274" y="1465"/>
                    <a:pt x="393" y="1715"/>
                  </a:cubicBezTo>
                  <a:cubicBezTo>
                    <a:pt x="524" y="1965"/>
                    <a:pt x="655" y="2204"/>
                    <a:pt x="822" y="2442"/>
                  </a:cubicBezTo>
                  <a:cubicBezTo>
                    <a:pt x="988" y="2680"/>
                    <a:pt x="1167" y="2906"/>
                    <a:pt x="1441" y="3120"/>
                  </a:cubicBezTo>
                  <a:cubicBezTo>
                    <a:pt x="1512" y="2775"/>
                    <a:pt x="1488" y="2477"/>
                    <a:pt x="1441" y="2180"/>
                  </a:cubicBezTo>
                  <a:cubicBezTo>
                    <a:pt x="1393" y="1894"/>
                    <a:pt x="1310" y="1608"/>
                    <a:pt x="1191" y="1346"/>
                  </a:cubicBezTo>
                  <a:cubicBezTo>
                    <a:pt x="1072" y="1073"/>
                    <a:pt x="917" y="822"/>
                    <a:pt x="726" y="596"/>
                  </a:cubicBezTo>
                  <a:cubicBezTo>
                    <a:pt x="548" y="382"/>
                    <a:pt x="321" y="168"/>
                    <a:pt x="24" y="1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8"/>
            <p:cNvSpPr/>
            <p:nvPr/>
          </p:nvSpPr>
          <p:spPr>
            <a:xfrm>
              <a:off x="6914000" y="3555375"/>
              <a:ext cx="38125" cy="77725"/>
            </a:xfrm>
            <a:custGeom>
              <a:avLst/>
              <a:gdLst/>
              <a:ahLst/>
              <a:cxnLst/>
              <a:rect l="l" t="t" r="r" b="b"/>
              <a:pathLst>
                <a:path w="1525" h="3109" extrusionOk="0">
                  <a:moveTo>
                    <a:pt x="36" y="1"/>
                  </a:moveTo>
                  <a:cubicBezTo>
                    <a:pt x="0" y="334"/>
                    <a:pt x="60" y="620"/>
                    <a:pt x="119" y="906"/>
                  </a:cubicBezTo>
                  <a:cubicBezTo>
                    <a:pt x="202" y="1191"/>
                    <a:pt x="286" y="1453"/>
                    <a:pt x="405" y="1703"/>
                  </a:cubicBezTo>
                  <a:cubicBezTo>
                    <a:pt x="524" y="1965"/>
                    <a:pt x="667" y="2203"/>
                    <a:pt x="822" y="2441"/>
                  </a:cubicBezTo>
                  <a:cubicBezTo>
                    <a:pt x="1000" y="2680"/>
                    <a:pt x="1179" y="2894"/>
                    <a:pt x="1453" y="3108"/>
                  </a:cubicBezTo>
                  <a:cubicBezTo>
                    <a:pt x="1524" y="2775"/>
                    <a:pt x="1512" y="2465"/>
                    <a:pt x="1453" y="2168"/>
                  </a:cubicBezTo>
                  <a:cubicBezTo>
                    <a:pt x="1405" y="1882"/>
                    <a:pt x="1310" y="1608"/>
                    <a:pt x="1191" y="1334"/>
                  </a:cubicBezTo>
                  <a:cubicBezTo>
                    <a:pt x="1072" y="1072"/>
                    <a:pt x="929" y="810"/>
                    <a:pt x="738" y="596"/>
                  </a:cubicBezTo>
                  <a:cubicBezTo>
                    <a:pt x="560" y="370"/>
                    <a:pt x="333" y="155"/>
                    <a:pt x="36" y="1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8"/>
            <p:cNvSpPr/>
            <p:nvPr/>
          </p:nvSpPr>
          <p:spPr>
            <a:xfrm>
              <a:off x="7056575" y="3391975"/>
              <a:ext cx="43175" cy="77100"/>
            </a:xfrm>
            <a:custGeom>
              <a:avLst/>
              <a:gdLst/>
              <a:ahLst/>
              <a:cxnLst/>
              <a:rect l="l" t="t" r="r" b="b"/>
              <a:pathLst>
                <a:path w="1727" h="3084" extrusionOk="0">
                  <a:moveTo>
                    <a:pt x="1715" y="0"/>
                  </a:moveTo>
                  <a:lnTo>
                    <a:pt x="1715" y="0"/>
                  </a:lnTo>
                  <a:cubicBezTo>
                    <a:pt x="1405" y="167"/>
                    <a:pt x="1191" y="369"/>
                    <a:pt x="988" y="595"/>
                  </a:cubicBezTo>
                  <a:cubicBezTo>
                    <a:pt x="798" y="822"/>
                    <a:pt x="619" y="1072"/>
                    <a:pt x="476" y="1322"/>
                  </a:cubicBezTo>
                  <a:cubicBezTo>
                    <a:pt x="334" y="1572"/>
                    <a:pt x="226" y="1858"/>
                    <a:pt x="143" y="2143"/>
                  </a:cubicBezTo>
                  <a:cubicBezTo>
                    <a:pt x="60" y="2441"/>
                    <a:pt x="0" y="2739"/>
                    <a:pt x="24" y="3084"/>
                  </a:cubicBezTo>
                  <a:cubicBezTo>
                    <a:pt x="322" y="2905"/>
                    <a:pt x="536" y="2691"/>
                    <a:pt x="750" y="2453"/>
                  </a:cubicBezTo>
                  <a:cubicBezTo>
                    <a:pt x="941" y="2227"/>
                    <a:pt x="1119" y="1988"/>
                    <a:pt x="1250" y="1738"/>
                  </a:cubicBezTo>
                  <a:cubicBezTo>
                    <a:pt x="1405" y="1488"/>
                    <a:pt x="1512" y="1215"/>
                    <a:pt x="1596" y="941"/>
                  </a:cubicBezTo>
                  <a:cubicBezTo>
                    <a:pt x="1667" y="643"/>
                    <a:pt x="1727" y="345"/>
                    <a:pt x="1715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8"/>
            <p:cNvSpPr/>
            <p:nvPr/>
          </p:nvSpPr>
          <p:spPr>
            <a:xfrm>
              <a:off x="6999125" y="3588125"/>
              <a:ext cx="70550" cy="51525"/>
            </a:xfrm>
            <a:custGeom>
              <a:avLst/>
              <a:gdLst/>
              <a:ahLst/>
              <a:cxnLst/>
              <a:rect l="l" t="t" r="r" b="b"/>
              <a:pathLst>
                <a:path w="2822" h="2061" extrusionOk="0">
                  <a:moveTo>
                    <a:pt x="2822" y="0"/>
                  </a:moveTo>
                  <a:lnTo>
                    <a:pt x="2822" y="0"/>
                  </a:lnTo>
                  <a:cubicBezTo>
                    <a:pt x="2477" y="24"/>
                    <a:pt x="2203" y="119"/>
                    <a:pt x="1917" y="238"/>
                  </a:cubicBezTo>
                  <a:cubicBezTo>
                    <a:pt x="1643" y="358"/>
                    <a:pt x="1393" y="500"/>
                    <a:pt x="1155" y="679"/>
                  </a:cubicBezTo>
                  <a:cubicBezTo>
                    <a:pt x="917" y="858"/>
                    <a:pt x="691" y="1048"/>
                    <a:pt x="500" y="1274"/>
                  </a:cubicBezTo>
                  <a:cubicBezTo>
                    <a:pt x="310" y="1501"/>
                    <a:pt x="131" y="1751"/>
                    <a:pt x="0" y="2060"/>
                  </a:cubicBezTo>
                  <a:cubicBezTo>
                    <a:pt x="346" y="2036"/>
                    <a:pt x="631" y="1941"/>
                    <a:pt x="905" y="1810"/>
                  </a:cubicBezTo>
                  <a:cubicBezTo>
                    <a:pt x="1167" y="1691"/>
                    <a:pt x="1429" y="1548"/>
                    <a:pt x="1667" y="1381"/>
                  </a:cubicBezTo>
                  <a:cubicBezTo>
                    <a:pt x="1905" y="1203"/>
                    <a:pt x="2120" y="1012"/>
                    <a:pt x="2322" y="786"/>
                  </a:cubicBezTo>
                  <a:cubicBezTo>
                    <a:pt x="2512" y="560"/>
                    <a:pt x="2691" y="322"/>
                    <a:pt x="2822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6899700" y="3230050"/>
              <a:ext cx="51225" cy="108950"/>
            </a:xfrm>
            <a:custGeom>
              <a:avLst/>
              <a:gdLst/>
              <a:ahLst/>
              <a:cxnLst/>
              <a:rect l="l" t="t" r="r" b="b"/>
              <a:pathLst>
                <a:path w="2049" h="4358" extrusionOk="0">
                  <a:moveTo>
                    <a:pt x="2048" y="0"/>
                  </a:moveTo>
                  <a:lnTo>
                    <a:pt x="1810" y="512"/>
                  </a:lnTo>
                  <a:cubicBezTo>
                    <a:pt x="1810" y="512"/>
                    <a:pt x="905" y="2310"/>
                    <a:pt x="286" y="3560"/>
                  </a:cubicBezTo>
                  <a:cubicBezTo>
                    <a:pt x="143" y="3810"/>
                    <a:pt x="12" y="4084"/>
                    <a:pt x="1" y="4358"/>
                  </a:cubicBezTo>
                  <a:cubicBezTo>
                    <a:pt x="1096" y="3155"/>
                    <a:pt x="1834" y="1619"/>
                    <a:pt x="2048" y="0"/>
                  </a:cubicBez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8"/>
            <p:cNvSpPr/>
            <p:nvPr/>
          </p:nvSpPr>
          <p:spPr>
            <a:xfrm>
              <a:off x="6569900" y="3174375"/>
              <a:ext cx="498300" cy="776175"/>
            </a:xfrm>
            <a:custGeom>
              <a:avLst/>
              <a:gdLst/>
              <a:ahLst/>
              <a:cxnLst/>
              <a:rect l="l" t="t" r="r" b="b"/>
              <a:pathLst>
                <a:path w="19932" h="31047" extrusionOk="0">
                  <a:moveTo>
                    <a:pt x="917" y="1"/>
                  </a:moveTo>
                  <a:lnTo>
                    <a:pt x="917" y="1"/>
                  </a:lnTo>
                  <a:cubicBezTo>
                    <a:pt x="1298" y="1810"/>
                    <a:pt x="1179" y="3656"/>
                    <a:pt x="953" y="5501"/>
                  </a:cubicBezTo>
                  <a:cubicBezTo>
                    <a:pt x="1334" y="5835"/>
                    <a:pt x="1667" y="6204"/>
                    <a:pt x="1941" y="6609"/>
                  </a:cubicBezTo>
                  <a:cubicBezTo>
                    <a:pt x="2775" y="7871"/>
                    <a:pt x="3179" y="9371"/>
                    <a:pt x="3548" y="10847"/>
                  </a:cubicBezTo>
                  <a:cubicBezTo>
                    <a:pt x="3572" y="10966"/>
                    <a:pt x="3608" y="11097"/>
                    <a:pt x="3572" y="11216"/>
                  </a:cubicBezTo>
                  <a:cubicBezTo>
                    <a:pt x="3524" y="11477"/>
                    <a:pt x="3282" y="11576"/>
                    <a:pt x="3005" y="11576"/>
                  </a:cubicBezTo>
                  <a:cubicBezTo>
                    <a:pt x="2803" y="11576"/>
                    <a:pt x="2582" y="11523"/>
                    <a:pt x="2405" y="11443"/>
                  </a:cubicBezTo>
                  <a:cubicBezTo>
                    <a:pt x="1655" y="11097"/>
                    <a:pt x="989" y="10657"/>
                    <a:pt x="358" y="10133"/>
                  </a:cubicBezTo>
                  <a:cubicBezTo>
                    <a:pt x="84" y="12800"/>
                    <a:pt x="0" y="15491"/>
                    <a:pt x="108" y="18170"/>
                  </a:cubicBezTo>
                  <a:cubicBezTo>
                    <a:pt x="2108" y="19777"/>
                    <a:pt x="3965" y="21622"/>
                    <a:pt x="4465" y="24075"/>
                  </a:cubicBezTo>
                  <a:cubicBezTo>
                    <a:pt x="3953" y="24027"/>
                    <a:pt x="3477" y="23718"/>
                    <a:pt x="3037" y="23408"/>
                  </a:cubicBezTo>
                  <a:cubicBezTo>
                    <a:pt x="2144" y="22777"/>
                    <a:pt x="1274" y="22158"/>
                    <a:pt x="393" y="21515"/>
                  </a:cubicBezTo>
                  <a:lnTo>
                    <a:pt x="393" y="21515"/>
                  </a:lnTo>
                  <a:cubicBezTo>
                    <a:pt x="631" y="23170"/>
                    <a:pt x="1072" y="24766"/>
                    <a:pt x="1953" y="26159"/>
                  </a:cubicBezTo>
                  <a:cubicBezTo>
                    <a:pt x="3132" y="28016"/>
                    <a:pt x="4989" y="29361"/>
                    <a:pt x="7001" y="30219"/>
                  </a:cubicBezTo>
                  <a:cubicBezTo>
                    <a:pt x="8748" y="30966"/>
                    <a:pt x="11387" y="31046"/>
                    <a:pt x="12445" y="31046"/>
                  </a:cubicBezTo>
                  <a:cubicBezTo>
                    <a:pt x="12736" y="31046"/>
                    <a:pt x="12907" y="31040"/>
                    <a:pt x="12907" y="31040"/>
                  </a:cubicBezTo>
                  <a:cubicBezTo>
                    <a:pt x="16110" y="28778"/>
                    <a:pt x="18562" y="24670"/>
                    <a:pt x="19515" y="20420"/>
                  </a:cubicBezTo>
                  <a:lnTo>
                    <a:pt x="19515" y="20420"/>
                  </a:lnTo>
                  <a:cubicBezTo>
                    <a:pt x="18431" y="21491"/>
                    <a:pt x="17348" y="22539"/>
                    <a:pt x="16252" y="23611"/>
                  </a:cubicBezTo>
                  <a:cubicBezTo>
                    <a:pt x="16091" y="23781"/>
                    <a:pt x="15854" y="23959"/>
                    <a:pt x="15641" y="23959"/>
                  </a:cubicBezTo>
                  <a:cubicBezTo>
                    <a:pt x="15571" y="23959"/>
                    <a:pt x="15504" y="23940"/>
                    <a:pt x="15443" y="23896"/>
                  </a:cubicBezTo>
                  <a:cubicBezTo>
                    <a:pt x="16467" y="20956"/>
                    <a:pt x="17979" y="18181"/>
                    <a:pt x="19931" y="15729"/>
                  </a:cubicBezTo>
                  <a:cubicBezTo>
                    <a:pt x="19812" y="13883"/>
                    <a:pt x="19348" y="12109"/>
                    <a:pt x="18443" y="10609"/>
                  </a:cubicBezTo>
                  <a:cubicBezTo>
                    <a:pt x="17348" y="8752"/>
                    <a:pt x="15871" y="7228"/>
                    <a:pt x="14193" y="5954"/>
                  </a:cubicBezTo>
                  <a:cubicBezTo>
                    <a:pt x="13740" y="7514"/>
                    <a:pt x="13038" y="8990"/>
                    <a:pt x="12323" y="10431"/>
                  </a:cubicBezTo>
                  <a:cubicBezTo>
                    <a:pt x="12288" y="10514"/>
                    <a:pt x="12240" y="10609"/>
                    <a:pt x="12145" y="10621"/>
                  </a:cubicBezTo>
                  <a:cubicBezTo>
                    <a:pt x="12134" y="10624"/>
                    <a:pt x="12123" y="10625"/>
                    <a:pt x="12112" y="10625"/>
                  </a:cubicBezTo>
                  <a:cubicBezTo>
                    <a:pt x="11987" y="10625"/>
                    <a:pt x="11905" y="10443"/>
                    <a:pt x="11883" y="10311"/>
                  </a:cubicBezTo>
                  <a:cubicBezTo>
                    <a:pt x="11692" y="9121"/>
                    <a:pt x="12145" y="7930"/>
                    <a:pt x="12252" y="6740"/>
                  </a:cubicBezTo>
                  <a:cubicBezTo>
                    <a:pt x="12311" y="5978"/>
                    <a:pt x="12228" y="5204"/>
                    <a:pt x="11966" y="4466"/>
                  </a:cubicBezTo>
                  <a:cubicBezTo>
                    <a:pt x="8609" y="2465"/>
                    <a:pt x="4656" y="1156"/>
                    <a:pt x="917" y="1"/>
                  </a:cubicBezTo>
                  <a:close/>
                </a:path>
              </a:pathLst>
            </a:custGeom>
            <a:solidFill>
              <a:srgbClr val="416C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6682400" y="3326175"/>
              <a:ext cx="183400" cy="493550"/>
            </a:xfrm>
            <a:custGeom>
              <a:avLst/>
              <a:gdLst/>
              <a:ahLst/>
              <a:cxnLst/>
              <a:rect l="l" t="t" r="r" b="b"/>
              <a:pathLst>
                <a:path w="7336" h="19742" extrusionOk="0">
                  <a:moveTo>
                    <a:pt x="1" y="1"/>
                  </a:moveTo>
                  <a:lnTo>
                    <a:pt x="1" y="1"/>
                  </a:lnTo>
                  <a:cubicBezTo>
                    <a:pt x="906" y="1549"/>
                    <a:pt x="1751" y="3096"/>
                    <a:pt x="2525" y="4668"/>
                  </a:cubicBezTo>
                  <a:cubicBezTo>
                    <a:pt x="3287" y="6264"/>
                    <a:pt x="4001" y="7871"/>
                    <a:pt x="4597" y="9526"/>
                  </a:cubicBezTo>
                  <a:cubicBezTo>
                    <a:pt x="5204" y="11169"/>
                    <a:pt x="5728" y="12860"/>
                    <a:pt x="6168" y="14550"/>
                  </a:cubicBezTo>
                  <a:cubicBezTo>
                    <a:pt x="6621" y="16265"/>
                    <a:pt x="6966" y="17991"/>
                    <a:pt x="7288" y="19741"/>
                  </a:cubicBezTo>
                  <a:cubicBezTo>
                    <a:pt x="7335" y="17955"/>
                    <a:pt x="7169" y="16170"/>
                    <a:pt x="6847" y="14384"/>
                  </a:cubicBezTo>
                  <a:cubicBezTo>
                    <a:pt x="6514" y="12633"/>
                    <a:pt x="6026" y="10895"/>
                    <a:pt x="5418" y="9204"/>
                  </a:cubicBezTo>
                  <a:cubicBezTo>
                    <a:pt x="4787" y="7526"/>
                    <a:pt x="4025" y="5894"/>
                    <a:pt x="3120" y="4347"/>
                  </a:cubicBezTo>
                  <a:cubicBezTo>
                    <a:pt x="2227" y="2799"/>
                    <a:pt x="1192" y="1322"/>
                    <a:pt x="1" y="1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6899400" y="3487225"/>
              <a:ext cx="70275" cy="200050"/>
            </a:xfrm>
            <a:custGeom>
              <a:avLst/>
              <a:gdLst/>
              <a:ahLst/>
              <a:cxnLst/>
              <a:rect l="l" t="t" r="r" b="b"/>
              <a:pathLst>
                <a:path w="2811" h="8002" extrusionOk="0">
                  <a:moveTo>
                    <a:pt x="2644" y="0"/>
                  </a:moveTo>
                  <a:cubicBezTo>
                    <a:pt x="2430" y="691"/>
                    <a:pt x="2275" y="1381"/>
                    <a:pt x="2072" y="2048"/>
                  </a:cubicBezTo>
                  <a:cubicBezTo>
                    <a:pt x="1882" y="2715"/>
                    <a:pt x="1691" y="3393"/>
                    <a:pt x="1465" y="4048"/>
                  </a:cubicBezTo>
                  <a:cubicBezTo>
                    <a:pt x="1263" y="4703"/>
                    <a:pt x="1025" y="5358"/>
                    <a:pt x="763" y="6013"/>
                  </a:cubicBezTo>
                  <a:cubicBezTo>
                    <a:pt x="513" y="6668"/>
                    <a:pt x="251" y="7322"/>
                    <a:pt x="1" y="8001"/>
                  </a:cubicBezTo>
                  <a:cubicBezTo>
                    <a:pt x="548" y="7525"/>
                    <a:pt x="989" y="6953"/>
                    <a:pt x="1382" y="6322"/>
                  </a:cubicBezTo>
                  <a:cubicBezTo>
                    <a:pt x="1763" y="5703"/>
                    <a:pt x="2072" y="5025"/>
                    <a:pt x="2299" y="4334"/>
                  </a:cubicBezTo>
                  <a:cubicBezTo>
                    <a:pt x="2525" y="3632"/>
                    <a:pt x="2668" y="2917"/>
                    <a:pt x="2751" y="2179"/>
                  </a:cubicBezTo>
                  <a:cubicBezTo>
                    <a:pt x="2811" y="1453"/>
                    <a:pt x="2787" y="714"/>
                    <a:pt x="2644" y="0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8"/>
            <p:cNvSpPr/>
            <p:nvPr/>
          </p:nvSpPr>
          <p:spPr>
            <a:xfrm>
              <a:off x="6613950" y="3544075"/>
              <a:ext cx="157775" cy="164925"/>
            </a:xfrm>
            <a:custGeom>
              <a:avLst/>
              <a:gdLst/>
              <a:ahLst/>
              <a:cxnLst/>
              <a:rect l="l" t="t" r="r" b="b"/>
              <a:pathLst>
                <a:path w="6311" h="6597" extrusionOk="0">
                  <a:moveTo>
                    <a:pt x="1" y="0"/>
                  </a:moveTo>
                  <a:cubicBezTo>
                    <a:pt x="560" y="548"/>
                    <a:pt x="1120" y="1072"/>
                    <a:pt x="1667" y="1596"/>
                  </a:cubicBezTo>
                  <a:cubicBezTo>
                    <a:pt x="2215" y="2120"/>
                    <a:pt x="2739" y="2655"/>
                    <a:pt x="3251" y="3191"/>
                  </a:cubicBezTo>
                  <a:cubicBezTo>
                    <a:pt x="3775" y="3739"/>
                    <a:pt x="4287" y="4286"/>
                    <a:pt x="4787" y="4858"/>
                  </a:cubicBezTo>
                  <a:cubicBezTo>
                    <a:pt x="5299" y="5418"/>
                    <a:pt x="5775" y="6013"/>
                    <a:pt x="6311" y="6596"/>
                  </a:cubicBezTo>
                  <a:cubicBezTo>
                    <a:pt x="6085" y="5834"/>
                    <a:pt x="5739" y="5120"/>
                    <a:pt x="5335" y="4465"/>
                  </a:cubicBezTo>
                  <a:cubicBezTo>
                    <a:pt x="4930" y="3798"/>
                    <a:pt x="4442" y="3167"/>
                    <a:pt x="3894" y="2608"/>
                  </a:cubicBezTo>
                  <a:cubicBezTo>
                    <a:pt x="3346" y="2024"/>
                    <a:pt x="2751" y="1524"/>
                    <a:pt x="2096" y="1072"/>
                  </a:cubicBezTo>
                  <a:cubicBezTo>
                    <a:pt x="1441" y="631"/>
                    <a:pt x="739" y="250"/>
                    <a:pt x="1" y="0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8"/>
            <p:cNvSpPr/>
            <p:nvPr/>
          </p:nvSpPr>
          <p:spPr>
            <a:xfrm>
              <a:off x="6684500" y="3834875"/>
              <a:ext cx="157775" cy="63125"/>
            </a:xfrm>
            <a:custGeom>
              <a:avLst/>
              <a:gdLst/>
              <a:ahLst/>
              <a:cxnLst/>
              <a:rect l="l" t="t" r="r" b="b"/>
              <a:pathLst>
                <a:path w="6311" h="2525" extrusionOk="0">
                  <a:moveTo>
                    <a:pt x="60" y="1"/>
                  </a:moveTo>
                  <a:lnTo>
                    <a:pt x="0" y="143"/>
                  </a:lnTo>
                  <a:cubicBezTo>
                    <a:pt x="465" y="489"/>
                    <a:pt x="953" y="763"/>
                    <a:pt x="1465" y="1025"/>
                  </a:cubicBezTo>
                  <a:cubicBezTo>
                    <a:pt x="1965" y="1275"/>
                    <a:pt x="2489" y="1513"/>
                    <a:pt x="3013" y="1703"/>
                  </a:cubicBezTo>
                  <a:cubicBezTo>
                    <a:pt x="3525" y="1917"/>
                    <a:pt x="4072" y="2072"/>
                    <a:pt x="4620" y="2227"/>
                  </a:cubicBezTo>
                  <a:cubicBezTo>
                    <a:pt x="5168" y="2358"/>
                    <a:pt x="5727" y="2477"/>
                    <a:pt x="6311" y="2525"/>
                  </a:cubicBezTo>
                  <a:cubicBezTo>
                    <a:pt x="5858" y="2168"/>
                    <a:pt x="5382" y="1870"/>
                    <a:pt x="4858" y="1608"/>
                  </a:cubicBezTo>
                  <a:cubicBezTo>
                    <a:pt x="4346" y="1346"/>
                    <a:pt x="3846" y="1108"/>
                    <a:pt x="3322" y="894"/>
                  </a:cubicBezTo>
                  <a:cubicBezTo>
                    <a:pt x="2798" y="679"/>
                    <a:pt x="2263" y="513"/>
                    <a:pt x="1727" y="346"/>
                  </a:cubicBezTo>
                  <a:cubicBezTo>
                    <a:pt x="1191" y="203"/>
                    <a:pt x="643" y="84"/>
                    <a:pt x="60" y="1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8"/>
            <p:cNvSpPr/>
            <p:nvPr/>
          </p:nvSpPr>
          <p:spPr>
            <a:xfrm>
              <a:off x="6895225" y="3718500"/>
              <a:ext cx="43500" cy="158375"/>
            </a:xfrm>
            <a:custGeom>
              <a:avLst/>
              <a:gdLst/>
              <a:ahLst/>
              <a:cxnLst/>
              <a:rect l="l" t="t" r="r" b="b"/>
              <a:pathLst>
                <a:path w="1740" h="6335" extrusionOk="0">
                  <a:moveTo>
                    <a:pt x="1739" y="0"/>
                  </a:moveTo>
                  <a:cubicBezTo>
                    <a:pt x="1311" y="405"/>
                    <a:pt x="1084" y="953"/>
                    <a:pt x="882" y="1465"/>
                  </a:cubicBezTo>
                  <a:cubicBezTo>
                    <a:pt x="668" y="1989"/>
                    <a:pt x="501" y="2501"/>
                    <a:pt x="382" y="3036"/>
                  </a:cubicBezTo>
                  <a:cubicBezTo>
                    <a:pt x="251" y="3572"/>
                    <a:pt x="168" y="4108"/>
                    <a:pt x="108" y="4668"/>
                  </a:cubicBezTo>
                  <a:cubicBezTo>
                    <a:pt x="49" y="5215"/>
                    <a:pt x="25" y="5763"/>
                    <a:pt x="1" y="6334"/>
                  </a:cubicBezTo>
                  <a:cubicBezTo>
                    <a:pt x="370" y="5882"/>
                    <a:pt x="584" y="5346"/>
                    <a:pt x="763" y="4822"/>
                  </a:cubicBezTo>
                  <a:cubicBezTo>
                    <a:pt x="953" y="4310"/>
                    <a:pt x="1120" y="3786"/>
                    <a:pt x="1239" y="3251"/>
                  </a:cubicBezTo>
                  <a:cubicBezTo>
                    <a:pt x="1370" y="2715"/>
                    <a:pt x="1454" y="2179"/>
                    <a:pt x="1537" y="1643"/>
                  </a:cubicBezTo>
                  <a:cubicBezTo>
                    <a:pt x="1620" y="1096"/>
                    <a:pt x="1632" y="560"/>
                    <a:pt x="1739" y="0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8"/>
            <p:cNvSpPr/>
            <p:nvPr/>
          </p:nvSpPr>
          <p:spPr>
            <a:xfrm>
              <a:off x="6784800" y="3299400"/>
              <a:ext cx="38125" cy="184575"/>
            </a:xfrm>
            <a:custGeom>
              <a:avLst/>
              <a:gdLst/>
              <a:ahLst/>
              <a:cxnLst/>
              <a:rect l="l" t="t" r="r" b="b"/>
              <a:pathLst>
                <a:path w="1525" h="7383" extrusionOk="0">
                  <a:moveTo>
                    <a:pt x="1" y="0"/>
                  </a:moveTo>
                  <a:cubicBezTo>
                    <a:pt x="215" y="608"/>
                    <a:pt x="310" y="1203"/>
                    <a:pt x="394" y="1810"/>
                  </a:cubicBezTo>
                  <a:cubicBezTo>
                    <a:pt x="477" y="2417"/>
                    <a:pt x="537" y="3036"/>
                    <a:pt x="596" y="3644"/>
                  </a:cubicBezTo>
                  <a:lnTo>
                    <a:pt x="775" y="5489"/>
                  </a:lnTo>
                  <a:lnTo>
                    <a:pt x="858" y="6430"/>
                  </a:lnTo>
                  <a:cubicBezTo>
                    <a:pt x="894" y="6739"/>
                    <a:pt x="918" y="7049"/>
                    <a:pt x="906" y="7382"/>
                  </a:cubicBezTo>
                  <a:cubicBezTo>
                    <a:pt x="1108" y="7108"/>
                    <a:pt x="1179" y="6787"/>
                    <a:pt x="1287" y="6465"/>
                  </a:cubicBezTo>
                  <a:cubicBezTo>
                    <a:pt x="1370" y="6144"/>
                    <a:pt x="1429" y="5834"/>
                    <a:pt x="1453" y="5501"/>
                  </a:cubicBezTo>
                  <a:cubicBezTo>
                    <a:pt x="1525" y="4858"/>
                    <a:pt x="1525" y="4203"/>
                    <a:pt x="1465" y="3572"/>
                  </a:cubicBezTo>
                  <a:cubicBezTo>
                    <a:pt x="1406" y="2917"/>
                    <a:pt x="1275" y="2274"/>
                    <a:pt x="1072" y="1643"/>
                  </a:cubicBezTo>
                  <a:cubicBezTo>
                    <a:pt x="846" y="1036"/>
                    <a:pt x="537" y="393"/>
                    <a:pt x="1" y="0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8"/>
            <p:cNvSpPr/>
            <p:nvPr/>
          </p:nvSpPr>
          <p:spPr>
            <a:xfrm>
              <a:off x="5982025" y="3987575"/>
              <a:ext cx="608425" cy="393050"/>
            </a:xfrm>
            <a:custGeom>
              <a:avLst/>
              <a:gdLst/>
              <a:ahLst/>
              <a:cxnLst/>
              <a:rect l="l" t="t" r="r" b="b"/>
              <a:pathLst>
                <a:path w="24337" h="15722" extrusionOk="0">
                  <a:moveTo>
                    <a:pt x="12371" y="0"/>
                  </a:moveTo>
                  <a:cubicBezTo>
                    <a:pt x="10931" y="108"/>
                    <a:pt x="9537" y="477"/>
                    <a:pt x="8371" y="1203"/>
                  </a:cubicBezTo>
                  <a:cubicBezTo>
                    <a:pt x="6906" y="2084"/>
                    <a:pt x="5716" y="3263"/>
                    <a:pt x="4704" y="4596"/>
                  </a:cubicBezTo>
                  <a:cubicBezTo>
                    <a:pt x="5906" y="4930"/>
                    <a:pt x="7061" y="5489"/>
                    <a:pt x="8168" y="6049"/>
                  </a:cubicBezTo>
                  <a:cubicBezTo>
                    <a:pt x="8228" y="6073"/>
                    <a:pt x="8311" y="6108"/>
                    <a:pt x="8323" y="6180"/>
                  </a:cubicBezTo>
                  <a:cubicBezTo>
                    <a:pt x="8335" y="6299"/>
                    <a:pt x="8192" y="6382"/>
                    <a:pt x="8073" y="6406"/>
                  </a:cubicBezTo>
                  <a:cubicBezTo>
                    <a:pt x="7910" y="6433"/>
                    <a:pt x="7749" y="6445"/>
                    <a:pt x="7587" y="6445"/>
                  </a:cubicBezTo>
                  <a:cubicBezTo>
                    <a:pt x="6826" y="6445"/>
                    <a:pt x="6075" y="6191"/>
                    <a:pt x="5299" y="6132"/>
                  </a:cubicBezTo>
                  <a:cubicBezTo>
                    <a:pt x="5190" y="6123"/>
                    <a:pt x="5081" y="6119"/>
                    <a:pt x="4972" y="6119"/>
                  </a:cubicBezTo>
                  <a:cubicBezTo>
                    <a:pt x="4487" y="6119"/>
                    <a:pt x="4008" y="6205"/>
                    <a:pt x="3561" y="6370"/>
                  </a:cubicBezTo>
                  <a:cubicBezTo>
                    <a:pt x="1977" y="9049"/>
                    <a:pt x="941" y="12169"/>
                    <a:pt x="1" y="15145"/>
                  </a:cubicBezTo>
                  <a:cubicBezTo>
                    <a:pt x="709" y="14984"/>
                    <a:pt x="1420" y="14922"/>
                    <a:pt x="2135" y="14922"/>
                  </a:cubicBezTo>
                  <a:cubicBezTo>
                    <a:pt x="2849" y="14922"/>
                    <a:pt x="3567" y="14984"/>
                    <a:pt x="4287" y="15074"/>
                  </a:cubicBezTo>
                  <a:cubicBezTo>
                    <a:pt x="4549" y="14776"/>
                    <a:pt x="4846" y="14514"/>
                    <a:pt x="5156" y="14288"/>
                  </a:cubicBezTo>
                  <a:cubicBezTo>
                    <a:pt x="6132" y="13621"/>
                    <a:pt x="7311" y="13300"/>
                    <a:pt x="8454" y="12990"/>
                  </a:cubicBezTo>
                  <a:cubicBezTo>
                    <a:pt x="8530" y="12973"/>
                    <a:pt x="8606" y="12957"/>
                    <a:pt x="8673" y="12957"/>
                  </a:cubicBezTo>
                  <a:cubicBezTo>
                    <a:pt x="8701" y="12957"/>
                    <a:pt x="8727" y="12959"/>
                    <a:pt x="8752" y="12966"/>
                  </a:cubicBezTo>
                  <a:cubicBezTo>
                    <a:pt x="9097" y="13038"/>
                    <a:pt x="9061" y="13562"/>
                    <a:pt x="8918" y="13895"/>
                  </a:cubicBezTo>
                  <a:cubicBezTo>
                    <a:pt x="8645" y="14490"/>
                    <a:pt x="8287" y="15026"/>
                    <a:pt x="7894" y="15526"/>
                  </a:cubicBezTo>
                  <a:cubicBezTo>
                    <a:pt x="9268" y="15653"/>
                    <a:pt x="10662" y="15722"/>
                    <a:pt x="12056" y="15722"/>
                  </a:cubicBezTo>
                  <a:cubicBezTo>
                    <a:pt x="12753" y="15722"/>
                    <a:pt x="13451" y="15705"/>
                    <a:pt x="14145" y="15669"/>
                  </a:cubicBezTo>
                  <a:cubicBezTo>
                    <a:pt x="15407" y="14097"/>
                    <a:pt x="16848" y="12609"/>
                    <a:pt x="18765" y="12192"/>
                  </a:cubicBezTo>
                  <a:lnTo>
                    <a:pt x="18765" y="12192"/>
                  </a:lnTo>
                  <a:cubicBezTo>
                    <a:pt x="18729" y="12621"/>
                    <a:pt x="18467" y="12990"/>
                    <a:pt x="18229" y="13335"/>
                  </a:cubicBezTo>
                  <a:cubicBezTo>
                    <a:pt x="17741" y="14050"/>
                    <a:pt x="17253" y="14752"/>
                    <a:pt x="16741" y="15443"/>
                  </a:cubicBezTo>
                  <a:cubicBezTo>
                    <a:pt x="18039" y="15252"/>
                    <a:pt x="19289" y="14883"/>
                    <a:pt x="20372" y="14181"/>
                  </a:cubicBezTo>
                  <a:cubicBezTo>
                    <a:pt x="21837" y="13240"/>
                    <a:pt x="22896" y="11752"/>
                    <a:pt x="23575" y="10168"/>
                  </a:cubicBezTo>
                  <a:cubicBezTo>
                    <a:pt x="24337" y="8382"/>
                    <a:pt x="24266" y="5477"/>
                    <a:pt x="24266" y="5477"/>
                  </a:cubicBezTo>
                  <a:cubicBezTo>
                    <a:pt x="22515" y="2941"/>
                    <a:pt x="19336" y="1024"/>
                    <a:pt x="16026" y="298"/>
                  </a:cubicBezTo>
                  <a:lnTo>
                    <a:pt x="16026" y="298"/>
                  </a:lnTo>
                  <a:cubicBezTo>
                    <a:pt x="16848" y="1143"/>
                    <a:pt x="17669" y="2013"/>
                    <a:pt x="18491" y="2858"/>
                  </a:cubicBezTo>
                  <a:cubicBezTo>
                    <a:pt x="18646" y="3037"/>
                    <a:pt x="18848" y="3299"/>
                    <a:pt x="18693" y="3513"/>
                  </a:cubicBezTo>
                  <a:cubicBezTo>
                    <a:pt x="16407" y="2727"/>
                    <a:pt x="14264" y="1524"/>
                    <a:pt x="12371" y="0"/>
                  </a:cubicBezTo>
                  <a:close/>
                </a:path>
              </a:pathLst>
            </a:custGeom>
            <a:solidFill>
              <a:srgbClr val="416C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100200" y="4146775"/>
              <a:ext cx="385475" cy="148300"/>
            </a:xfrm>
            <a:custGeom>
              <a:avLst/>
              <a:gdLst/>
              <a:ahLst/>
              <a:cxnLst/>
              <a:rect l="l" t="t" r="r" b="b"/>
              <a:pathLst>
                <a:path w="15419" h="5932" extrusionOk="0">
                  <a:moveTo>
                    <a:pt x="14778" y="1"/>
                  </a:moveTo>
                  <a:cubicBezTo>
                    <a:pt x="13585" y="1"/>
                    <a:pt x="12388" y="137"/>
                    <a:pt x="11216" y="360"/>
                  </a:cubicBezTo>
                  <a:cubicBezTo>
                    <a:pt x="9823" y="610"/>
                    <a:pt x="8466" y="1014"/>
                    <a:pt x="7144" y="1503"/>
                  </a:cubicBezTo>
                  <a:cubicBezTo>
                    <a:pt x="5834" y="2014"/>
                    <a:pt x="4549" y="2622"/>
                    <a:pt x="3346" y="3372"/>
                  </a:cubicBezTo>
                  <a:cubicBezTo>
                    <a:pt x="2143" y="4110"/>
                    <a:pt x="1012" y="4943"/>
                    <a:pt x="0" y="5932"/>
                  </a:cubicBezTo>
                  <a:cubicBezTo>
                    <a:pt x="1215" y="5229"/>
                    <a:pt x="2441" y="4574"/>
                    <a:pt x="3667" y="3967"/>
                  </a:cubicBezTo>
                  <a:cubicBezTo>
                    <a:pt x="4906" y="3348"/>
                    <a:pt x="6168" y="2800"/>
                    <a:pt x="7454" y="2312"/>
                  </a:cubicBezTo>
                  <a:cubicBezTo>
                    <a:pt x="8728" y="1824"/>
                    <a:pt x="10037" y="1407"/>
                    <a:pt x="11371" y="1014"/>
                  </a:cubicBezTo>
                  <a:cubicBezTo>
                    <a:pt x="12692" y="633"/>
                    <a:pt x="14050" y="312"/>
                    <a:pt x="15419" y="14"/>
                  </a:cubicBezTo>
                  <a:cubicBezTo>
                    <a:pt x="15206" y="5"/>
                    <a:pt x="14992" y="1"/>
                    <a:pt x="14778" y="1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227300" y="4064775"/>
              <a:ext cx="155400" cy="56175"/>
            </a:xfrm>
            <a:custGeom>
              <a:avLst/>
              <a:gdLst/>
              <a:ahLst/>
              <a:cxnLst/>
              <a:rect l="l" t="t" r="r" b="b"/>
              <a:pathLst>
                <a:path w="6216" h="2247" extrusionOk="0">
                  <a:moveTo>
                    <a:pt x="1355" y="0"/>
                  </a:moveTo>
                  <a:cubicBezTo>
                    <a:pt x="899" y="0"/>
                    <a:pt x="453" y="43"/>
                    <a:pt x="0" y="175"/>
                  </a:cubicBezTo>
                  <a:cubicBezTo>
                    <a:pt x="548" y="365"/>
                    <a:pt x="1072" y="520"/>
                    <a:pt x="1596" y="675"/>
                  </a:cubicBezTo>
                  <a:cubicBezTo>
                    <a:pt x="2120" y="842"/>
                    <a:pt x="2620" y="1008"/>
                    <a:pt x="3132" y="1175"/>
                  </a:cubicBezTo>
                  <a:cubicBezTo>
                    <a:pt x="3632" y="1330"/>
                    <a:pt x="4132" y="1508"/>
                    <a:pt x="4644" y="1687"/>
                  </a:cubicBezTo>
                  <a:cubicBezTo>
                    <a:pt x="5156" y="1877"/>
                    <a:pt x="5668" y="2080"/>
                    <a:pt x="6215" y="2246"/>
                  </a:cubicBezTo>
                  <a:cubicBezTo>
                    <a:pt x="5882" y="1782"/>
                    <a:pt x="5430" y="1413"/>
                    <a:pt x="4941" y="1080"/>
                  </a:cubicBezTo>
                  <a:cubicBezTo>
                    <a:pt x="4465" y="770"/>
                    <a:pt x="3941" y="520"/>
                    <a:pt x="3394" y="341"/>
                  </a:cubicBezTo>
                  <a:cubicBezTo>
                    <a:pt x="2858" y="163"/>
                    <a:pt x="2274" y="56"/>
                    <a:pt x="1715" y="8"/>
                  </a:cubicBezTo>
                  <a:cubicBezTo>
                    <a:pt x="1594" y="3"/>
                    <a:pt x="1474" y="0"/>
                    <a:pt x="1355" y="0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268975" y="4221525"/>
              <a:ext cx="129500" cy="125950"/>
            </a:xfrm>
            <a:custGeom>
              <a:avLst/>
              <a:gdLst/>
              <a:ahLst/>
              <a:cxnLst/>
              <a:rect l="l" t="t" r="r" b="b"/>
              <a:pathLst>
                <a:path w="5180" h="5038" extrusionOk="0">
                  <a:moveTo>
                    <a:pt x="5179" y="1"/>
                  </a:moveTo>
                  <a:lnTo>
                    <a:pt x="5179" y="1"/>
                  </a:lnTo>
                  <a:cubicBezTo>
                    <a:pt x="4572" y="156"/>
                    <a:pt x="3989" y="417"/>
                    <a:pt x="3465" y="715"/>
                  </a:cubicBezTo>
                  <a:cubicBezTo>
                    <a:pt x="2929" y="1049"/>
                    <a:pt x="2429" y="1430"/>
                    <a:pt x="1977" y="1870"/>
                  </a:cubicBezTo>
                  <a:cubicBezTo>
                    <a:pt x="1536" y="2311"/>
                    <a:pt x="1131" y="2799"/>
                    <a:pt x="786" y="3323"/>
                  </a:cubicBezTo>
                  <a:cubicBezTo>
                    <a:pt x="453" y="3858"/>
                    <a:pt x="167" y="4430"/>
                    <a:pt x="0" y="5037"/>
                  </a:cubicBezTo>
                  <a:cubicBezTo>
                    <a:pt x="465" y="4620"/>
                    <a:pt x="893" y="4192"/>
                    <a:pt x="1310" y="3751"/>
                  </a:cubicBezTo>
                  <a:lnTo>
                    <a:pt x="2572" y="2501"/>
                  </a:lnTo>
                  <a:lnTo>
                    <a:pt x="3858" y="1275"/>
                  </a:lnTo>
                  <a:cubicBezTo>
                    <a:pt x="4298" y="870"/>
                    <a:pt x="4739" y="465"/>
                    <a:pt x="5179" y="1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495475" y="4164375"/>
              <a:ext cx="50625" cy="125350"/>
            </a:xfrm>
            <a:custGeom>
              <a:avLst/>
              <a:gdLst/>
              <a:ahLst/>
              <a:cxnLst/>
              <a:rect l="l" t="t" r="r" b="b"/>
              <a:pathLst>
                <a:path w="2025" h="5014" extrusionOk="0">
                  <a:moveTo>
                    <a:pt x="2025" y="1"/>
                  </a:moveTo>
                  <a:cubicBezTo>
                    <a:pt x="1703" y="358"/>
                    <a:pt x="1465" y="739"/>
                    <a:pt x="1239" y="1132"/>
                  </a:cubicBezTo>
                  <a:cubicBezTo>
                    <a:pt x="1013" y="1513"/>
                    <a:pt x="822" y="1918"/>
                    <a:pt x="656" y="2334"/>
                  </a:cubicBezTo>
                  <a:cubicBezTo>
                    <a:pt x="338" y="3147"/>
                    <a:pt x="90" y="3995"/>
                    <a:pt x="27" y="4924"/>
                  </a:cubicBezTo>
                  <a:lnTo>
                    <a:pt x="27" y="4924"/>
                  </a:lnTo>
                  <a:cubicBezTo>
                    <a:pt x="18" y="4933"/>
                    <a:pt x="9" y="4943"/>
                    <a:pt x="1" y="4954"/>
                  </a:cubicBezTo>
                  <a:lnTo>
                    <a:pt x="144" y="5013"/>
                  </a:lnTo>
                  <a:cubicBezTo>
                    <a:pt x="145" y="5012"/>
                    <a:pt x="146" y="5011"/>
                    <a:pt x="147" y="5009"/>
                  </a:cubicBezTo>
                  <a:lnTo>
                    <a:pt x="147" y="5009"/>
                  </a:lnTo>
                  <a:lnTo>
                    <a:pt x="156" y="5013"/>
                  </a:lnTo>
                  <a:lnTo>
                    <a:pt x="156" y="4998"/>
                  </a:lnTo>
                  <a:lnTo>
                    <a:pt x="156" y="4998"/>
                  </a:lnTo>
                  <a:cubicBezTo>
                    <a:pt x="721" y="4276"/>
                    <a:pt x="1134" y="3472"/>
                    <a:pt x="1453" y="2644"/>
                  </a:cubicBezTo>
                  <a:cubicBezTo>
                    <a:pt x="1608" y="2227"/>
                    <a:pt x="1751" y="1799"/>
                    <a:pt x="1846" y="1370"/>
                  </a:cubicBezTo>
                  <a:cubicBezTo>
                    <a:pt x="1953" y="918"/>
                    <a:pt x="2025" y="477"/>
                    <a:pt x="2025" y="1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407375" y="4088775"/>
              <a:ext cx="122950" cy="34250"/>
            </a:xfrm>
            <a:custGeom>
              <a:avLst/>
              <a:gdLst/>
              <a:ahLst/>
              <a:cxnLst/>
              <a:rect l="l" t="t" r="r" b="b"/>
              <a:pathLst>
                <a:path w="4918" h="1370" extrusionOk="0">
                  <a:moveTo>
                    <a:pt x="1" y="1"/>
                  </a:moveTo>
                  <a:lnTo>
                    <a:pt x="1" y="1"/>
                  </a:lnTo>
                  <a:cubicBezTo>
                    <a:pt x="298" y="370"/>
                    <a:pt x="727" y="572"/>
                    <a:pt x="1120" y="751"/>
                  </a:cubicBezTo>
                  <a:cubicBezTo>
                    <a:pt x="1525" y="929"/>
                    <a:pt x="1918" y="1060"/>
                    <a:pt x="2334" y="1144"/>
                  </a:cubicBezTo>
                  <a:cubicBezTo>
                    <a:pt x="2751" y="1239"/>
                    <a:pt x="3168" y="1310"/>
                    <a:pt x="3608" y="1346"/>
                  </a:cubicBezTo>
                  <a:cubicBezTo>
                    <a:pt x="3823" y="1364"/>
                    <a:pt x="4034" y="1370"/>
                    <a:pt x="4250" y="1370"/>
                  </a:cubicBezTo>
                  <a:cubicBezTo>
                    <a:pt x="4465" y="1370"/>
                    <a:pt x="4686" y="1364"/>
                    <a:pt x="4918" y="1358"/>
                  </a:cubicBezTo>
                  <a:cubicBezTo>
                    <a:pt x="4573" y="1025"/>
                    <a:pt x="4156" y="846"/>
                    <a:pt x="3763" y="691"/>
                  </a:cubicBezTo>
                  <a:cubicBezTo>
                    <a:pt x="3370" y="524"/>
                    <a:pt x="2965" y="394"/>
                    <a:pt x="2549" y="298"/>
                  </a:cubicBezTo>
                  <a:cubicBezTo>
                    <a:pt x="2132" y="215"/>
                    <a:pt x="1715" y="132"/>
                    <a:pt x="1298" y="96"/>
                  </a:cubicBezTo>
                  <a:cubicBezTo>
                    <a:pt x="870" y="36"/>
                    <a:pt x="453" y="48"/>
                    <a:pt x="1" y="1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079950" y="4181275"/>
              <a:ext cx="143800" cy="32850"/>
            </a:xfrm>
            <a:custGeom>
              <a:avLst/>
              <a:gdLst/>
              <a:ahLst/>
              <a:cxnLst/>
              <a:rect l="l" t="t" r="r" b="b"/>
              <a:pathLst>
                <a:path w="5752" h="1314" extrusionOk="0">
                  <a:moveTo>
                    <a:pt x="3457" y="0"/>
                  </a:moveTo>
                  <a:cubicBezTo>
                    <a:pt x="3228" y="0"/>
                    <a:pt x="3000" y="12"/>
                    <a:pt x="2775" y="39"/>
                  </a:cubicBezTo>
                  <a:cubicBezTo>
                    <a:pt x="2263" y="99"/>
                    <a:pt x="1763" y="206"/>
                    <a:pt x="1263" y="396"/>
                  </a:cubicBezTo>
                  <a:cubicBezTo>
                    <a:pt x="787" y="587"/>
                    <a:pt x="298" y="873"/>
                    <a:pt x="1" y="1313"/>
                  </a:cubicBezTo>
                  <a:cubicBezTo>
                    <a:pt x="489" y="1170"/>
                    <a:pt x="953" y="1123"/>
                    <a:pt x="1429" y="1063"/>
                  </a:cubicBezTo>
                  <a:lnTo>
                    <a:pt x="2846" y="920"/>
                  </a:lnTo>
                  <a:lnTo>
                    <a:pt x="4275" y="742"/>
                  </a:lnTo>
                  <a:lnTo>
                    <a:pt x="5001" y="634"/>
                  </a:lnTo>
                  <a:cubicBezTo>
                    <a:pt x="5239" y="587"/>
                    <a:pt x="5490" y="539"/>
                    <a:pt x="5751" y="539"/>
                  </a:cubicBezTo>
                  <a:cubicBezTo>
                    <a:pt x="5549" y="361"/>
                    <a:pt x="5287" y="277"/>
                    <a:pt x="5061" y="194"/>
                  </a:cubicBezTo>
                  <a:cubicBezTo>
                    <a:pt x="4811" y="134"/>
                    <a:pt x="4561" y="87"/>
                    <a:pt x="4299" y="51"/>
                  </a:cubicBezTo>
                  <a:cubicBezTo>
                    <a:pt x="4018" y="18"/>
                    <a:pt x="3736" y="0"/>
                    <a:pt x="3457" y="0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7435475" y="3840475"/>
              <a:ext cx="816800" cy="556400"/>
            </a:xfrm>
            <a:custGeom>
              <a:avLst/>
              <a:gdLst/>
              <a:ahLst/>
              <a:cxnLst/>
              <a:rect l="l" t="t" r="r" b="b"/>
              <a:pathLst>
                <a:path w="32672" h="22256" extrusionOk="0">
                  <a:moveTo>
                    <a:pt x="14592" y="1"/>
                  </a:moveTo>
                  <a:cubicBezTo>
                    <a:pt x="14507" y="1"/>
                    <a:pt x="14421" y="1"/>
                    <a:pt x="14336" y="3"/>
                  </a:cubicBezTo>
                  <a:cubicBezTo>
                    <a:pt x="14122" y="3"/>
                    <a:pt x="13919" y="27"/>
                    <a:pt x="13705" y="39"/>
                  </a:cubicBezTo>
                  <a:cubicBezTo>
                    <a:pt x="11264" y="265"/>
                    <a:pt x="9192" y="1848"/>
                    <a:pt x="8157" y="4087"/>
                  </a:cubicBezTo>
                  <a:cubicBezTo>
                    <a:pt x="7228" y="6063"/>
                    <a:pt x="6073" y="7944"/>
                    <a:pt x="4704" y="9647"/>
                  </a:cubicBezTo>
                  <a:cubicBezTo>
                    <a:pt x="4406" y="9528"/>
                    <a:pt x="4430" y="9111"/>
                    <a:pt x="4489" y="8802"/>
                  </a:cubicBezTo>
                  <a:cubicBezTo>
                    <a:pt x="4823" y="7313"/>
                    <a:pt x="5132" y="5825"/>
                    <a:pt x="5466" y="4337"/>
                  </a:cubicBezTo>
                  <a:lnTo>
                    <a:pt x="5466" y="4337"/>
                  </a:lnTo>
                  <a:cubicBezTo>
                    <a:pt x="2370" y="7420"/>
                    <a:pt x="203" y="11695"/>
                    <a:pt x="1" y="15600"/>
                  </a:cubicBezTo>
                  <a:cubicBezTo>
                    <a:pt x="1" y="15600"/>
                    <a:pt x="1846" y="18791"/>
                    <a:pt x="3858" y="20160"/>
                  </a:cubicBezTo>
                  <a:cubicBezTo>
                    <a:pt x="5656" y="21398"/>
                    <a:pt x="7787" y="22256"/>
                    <a:pt x="9966" y="22256"/>
                  </a:cubicBezTo>
                  <a:cubicBezTo>
                    <a:pt x="11621" y="22256"/>
                    <a:pt x="13217" y="21779"/>
                    <a:pt x="14729" y="21101"/>
                  </a:cubicBezTo>
                  <a:cubicBezTo>
                    <a:pt x="13717" y="20696"/>
                    <a:pt x="12729" y="20291"/>
                    <a:pt x="11717" y="19862"/>
                  </a:cubicBezTo>
                  <a:cubicBezTo>
                    <a:pt x="11216" y="19648"/>
                    <a:pt x="10705" y="19434"/>
                    <a:pt x="10383" y="18993"/>
                  </a:cubicBezTo>
                  <a:cubicBezTo>
                    <a:pt x="11211" y="18686"/>
                    <a:pt x="12067" y="18559"/>
                    <a:pt x="12933" y="18559"/>
                  </a:cubicBezTo>
                  <a:cubicBezTo>
                    <a:pt x="14519" y="18559"/>
                    <a:pt x="16142" y="18986"/>
                    <a:pt x="17705" y="19517"/>
                  </a:cubicBezTo>
                  <a:cubicBezTo>
                    <a:pt x="20027" y="18184"/>
                    <a:pt x="22265" y="16672"/>
                    <a:pt x="24361" y="15005"/>
                  </a:cubicBezTo>
                  <a:cubicBezTo>
                    <a:pt x="23587" y="14755"/>
                    <a:pt x="22849" y="14433"/>
                    <a:pt x="22170" y="13981"/>
                  </a:cubicBezTo>
                  <a:cubicBezTo>
                    <a:pt x="21789" y="13731"/>
                    <a:pt x="21396" y="13195"/>
                    <a:pt x="21730" y="12862"/>
                  </a:cubicBezTo>
                  <a:cubicBezTo>
                    <a:pt x="21813" y="12778"/>
                    <a:pt x="21956" y="12731"/>
                    <a:pt x="22075" y="12707"/>
                  </a:cubicBezTo>
                  <a:cubicBezTo>
                    <a:pt x="23449" y="12264"/>
                    <a:pt x="24865" y="11810"/>
                    <a:pt x="26305" y="11810"/>
                  </a:cubicBezTo>
                  <a:cubicBezTo>
                    <a:pt x="26375" y="11810"/>
                    <a:pt x="26446" y="11812"/>
                    <a:pt x="26516" y="11814"/>
                  </a:cubicBezTo>
                  <a:cubicBezTo>
                    <a:pt x="27016" y="11826"/>
                    <a:pt x="27504" y="11909"/>
                    <a:pt x="27980" y="12052"/>
                  </a:cubicBezTo>
                  <a:cubicBezTo>
                    <a:pt x="29421" y="10873"/>
                    <a:pt x="30921" y="9790"/>
                    <a:pt x="32672" y="9147"/>
                  </a:cubicBezTo>
                  <a:cubicBezTo>
                    <a:pt x="30112" y="6956"/>
                    <a:pt x="27373" y="4706"/>
                    <a:pt x="24456" y="2979"/>
                  </a:cubicBezTo>
                  <a:cubicBezTo>
                    <a:pt x="23948" y="2687"/>
                    <a:pt x="23377" y="2538"/>
                    <a:pt x="22810" y="2538"/>
                  </a:cubicBezTo>
                  <a:cubicBezTo>
                    <a:pt x="22154" y="2538"/>
                    <a:pt x="21504" y="2737"/>
                    <a:pt x="20968" y="3146"/>
                  </a:cubicBezTo>
                  <a:cubicBezTo>
                    <a:pt x="20920" y="3158"/>
                    <a:pt x="20920" y="3182"/>
                    <a:pt x="20908" y="3182"/>
                  </a:cubicBezTo>
                  <a:cubicBezTo>
                    <a:pt x="19956" y="3908"/>
                    <a:pt x="19194" y="4920"/>
                    <a:pt x="18098" y="5396"/>
                  </a:cubicBezTo>
                  <a:cubicBezTo>
                    <a:pt x="18028" y="5423"/>
                    <a:pt x="17948" y="5443"/>
                    <a:pt x="17876" y="5443"/>
                  </a:cubicBezTo>
                  <a:cubicBezTo>
                    <a:pt x="17789" y="5443"/>
                    <a:pt x="17714" y="5415"/>
                    <a:pt x="17682" y="5337"/>
                  </a:cubicBezTo>
                  <a:cubicBezTo>
                    <a:pt x="17646" y="5242"/>
                    <a:pt x="17693" y="5158"/>
                    <a:pt x="17741" y="5087"/>
                  </a:cubicBezTo>
                  <a:cubicBezTo>
                    <a:pt x="18586" y="3694"/>
                    <a:pt x="19456" y="2325"/>
                    <a:pt x="20539" y="1122"/>
                  </a:cubicBezTo>
                  <a:cubicBezTo>
                    <a:pt x="18641" y="413"/>
                    <a:pt x="16655" y="1"/>
                    <a:pt x="14592" y="1"/>
                  </a:cubicBezTo>
                  <a:close/>
                </a:path>
              </a:pathLst>
            </a:custGeom>
            <a:solidFill>
              <a:srgbClr val="4C9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7560800" y="4066325"/>
              <a:ext cx="514975" cy="117725"/>
            </a:xfrm>
            <a:custGeom>
              <a:avLst/>
              <a:gdLst/>
              <a:ahLst/>
              <a:cxnLst/>
              <a:rect l="l" t="t" r="r" b="b"/>
              <a:pathLst>
                <a:path w="20599" h="4709" extrusionOk="0">
                  <a:moveTo>
                    <a:pt x="16256" y="1"/>
                  </a:moveTo>
                  <a:cubicBezTo>
                    <a:pt x="15921" y="1"/>
                    <a:pt x="15586" y="6"/>
                    <a:pt x="15252" y="18"/>
                  </a:cubicBezTo>
                  <a:cubicBezTo>
                    <a:pt x="13454" y="77"/>
                    <a:pt x="11668" y="303"/>
                    <a:pt x="9918" y="672"/>
                  </a:cubicBezTo>
                  <a:cubicBezTo>
                    <a:pt x="8156" y="1065"/>
                    <a:pt x="6430" y="1565"/>
                    <a:pt x="4763" y="2244"/>
                  </a:cubicBezTo>
                  <a:cubicBezTo>
                    <a:pt x="3096" y="2911"/>
                    <a:pt x="1489" y="3732"/>
                    <a:pt x="0" y="4709"/>
                  </a:cubicBezTo>
                  <a:cubicBezTo>
                    <a:pt x="1655" y="4042"/>
                    <a:pt x="3322" y="3435"/>
                    <a:pt x="4989" y="2899"/>
                  </a:cubicBezTo>
                  <a:cubicBezTo>
                    <a:pt x="6668" y="2363"/>
                    <a:pt x="8370" y="1899"/>
                    <a:pt x="10097" y="1542"/>
                  </a:cubicBezTo>
                  <a:cubicBezTo>
                    <a:pt x="11823" y="1172"/>
                    <a:pt x="13550" y="899"/>
                    <a:pt x="15300" y="708"/>
                  </a:cubicBezTo>
                  <a:cubicBezTo>
                    <a:pt x="17062" y="518"/>
                    <a:pt x="18812" y="410"/>
                    <a:pt x="20598" y="351"/>
                  </a:cubicBezTo>
                  <a:cubicBezTo>
                    <a:pt x="19175" y="109"/>
                    <a:pt x="17713" y="1"/>
                    <a:pt x="16256" y="1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8"/>
            <p:cNvSpPr/>
            <p:nvPr/>
          </p:nvSpPr>
          <p:spPr>
            <a:xfrm>
              <a:off x="7654550" y="3920900"/>
              <a:ext cx="133975" cy="163425"/>
            </a:xfrm>
            <a:custGeom>
              <a:avLst/>
              <a:gdLst/>
              <a:ahLst/>
              <a:cxnLst/>
              <a:rect l="l" t="t" r="r" b="b"/>
              <a:pathLst>
                <a:path w="5359" h="6537" extrusionOk="0">
                  <a:moveTo>
                    <a:pt x="5359" y="0"/>
                  </a:moveTo>
                  <a:lnTo>
                    <a:pt x="5359" y="0"/>
                  </a:lnTo>
                  <a:cubicBezTo>
                    <a:pt x="4656" y="262"/>
                    <a:pt x="4037" y="643"/>
                    <a:pt x="3454" y="1084"/>
                  </a:cubicBezTo>
                  <a:cubicBezTo>
                    <a:pt x="2870" y="1536"/>
                    <a:pt x="2334" y="2060"/>
                    <a:pt x="1882" y="2620"/>
                  </a:cubicBezTo>
                  <a:cubicBezTo>
                    <a:pt x="1418" y="3191"/>
                    <a:pt x="1013" y="3810"/>
                    <a:pt x="691" y="4465"/>
                  </a:cubicBezTo>
                  <a:cubicBezTo>
                    <a:pt x="370" y="5120"/>
                    <a:pt x="120" y="5811"/>
                    <a:pt x="1" y="6537"/>
                  </a:cubicBezTo>
                  <a:cubicBezTo>
                    <a:pt x="453" y="5954"/>
                    <a:pt x="846" y="5382"/>
                    <a:pt x="1287" y="4799"/>
                  </a:cubicBezTo>
                  <a:cubicBezTo>
                    <a:pt x="1703" y="4239"/>
                    <a:pt x="2132" y="3691"/>
                    <a:pt x="2561" y="3156"/>
                  </a:cubicBezTo>
                  <a:cubicBezTo>
                    <a:pt x="2989" y="2620"/>
                    <a:pt x="3442" y="2096"/>
                    <a:pt x="3918" y="1584"/>
                  </a:cubicBezTo>
                  <a:cubicBezTo>
                    <a:pt x="4394" y="1060"/>
                    <a:pt x="4882" y="560"/>
                    <a:pt x="5359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8"/>
            <p:cNvSpPr/>
            <p:nvPr/>
          </p:nvSpPr>
          <p:spPr>
            <a:xfrm>
              <a:off x="7704575" y="4195600"/>
              <a:ext cx="223850" cy="53350"/>
            </a:xfrm>
            <a:custGeom>
              <a:avLst/>
              <a:gdLst/>
              <a:ahLst/>
              <a:cxnLst/>
              <a:rect l="l" t="t" r="r" b="b"/>
              <a:pathLst>
                <a:path w="8954" h="2134" extrusionOk="0">
                  <a:moveTo>
                    <a:pt x="2501" y="1"/>
                  </a:moveTo>
                  <a:cubicBezTo>
                    <a:pt x="2445" y="1"/>
                    <a:pt x="2390" y="1"/>
                    <a:pt x="2334" y="2"/>
                  </a:cubicBezTo>
                  <a:cubicBezTo>
                    <a:pt x="1548" y="14"/>
                    <a:pt x="750" y="109"/>
                    <a:pt x="0" y="323"/>
                  </a:cubicBezTo>
                  <a:cubicBezTo>
                    <a:pt x="774" y="466"/>
                    <a:pt x="1524" y="562"/>
                    <a:pt x="2286" y="681"/>
                  </a:cubicBezTo>
                  <a:cubicBezTo>
                    <a:pt x="3036" y="800"/>
                    <a:pt x="3774" y="943"/>
                    <a:pt x="4501" y="1085"/>
                  </a:cubicBezTo>
                  <a:cubicBezTo>
                    <a:pt x="5239" y="1240"/>
                    <a:pt x="5977" y="1395"/>
                    <a:pt x="6703" y="1574"/>
                  </a:cubicBezTo>
                  <a:cubicBezTo>
                    <a:pt x="7453" y="1752"/>
                    <a:pt x="8180" y="1955"/>
                    <a:pt x="8954" y="2133"/>
                  </a:cubicBezTo>
                  <a:cubicBezTo>
                    <a:pt x="8346" y="1621"/>
                    <a:pt x="7644" y="1240"/>
                    <a:pt x="6929" y="919"/>
                  </a:cubicBezTo>
                  <a:cubicBezTo>
                    <a:pt x="6215" y="609"/>
                    <a:pt x="5453" y="371"/>
                    <a:pt x="4679" y="228"/>
                  </a:cubicBezTo>
                  <a:cubicBezTo>
                    <a:pt x="3960" y="73"/>
                    <a:pt x="3231" y="1"/>
                    <a:pt x="2501" y="1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7506925" y="4244750"/>
              <a:ext cx="136650" cy="101525"/>
            </a:xfrm>
            <a:custGeom>
              <a:avLst/>
              <a:gdLst/>
              <a:ahLst/>
              <a:cxnLst/>
              <a:rect l="l" t="t" r="r" b="b"/>
              <a:pathLst>
                <a:path w="5466" h="4061" extrusionOk="0">
                  <a:moveTo>
                    <a:pt x="0" y="0"/>
                  </a:moveTo>
                  <a:lnTo>
                    <a:pt x="0" y="0"/>
                  </a:lnTo>
                  <a:cubicBezTo>
                    <a:pt x="346" y="477"/>
                    <a:pt x="738" y="882"/>
                    <a:pt x="1143" y="1263"/>
                  </a:cubicBezTo>
                  <a:cubicBezTo>
                    <a:pt x="1560" y="1644"/>
                    <a:pt x="1989" y="2013"/>
                    <a:pt x="2441" y="2346"/>
                  </a:cubicBezTo>
                  <a:cubicBezTo>
                    <a:pt x="2882" y="2691"/>
                    <a:pt x="3358" y="2989"/>
                    <a:pt x="3834" y="3287"/>
                  </a:cubicBezTo>
                  <a:cubicBezTo>
                    <a:pt x="4334" y="3584"/>
                    <a:pt x="4834" y="3834"/>
                    <a:pt x="5370" y="4060"/>
                  </a:cubicBezTo>
                  <a:lnTo>
                    <a:pt x="5465" y="3941"/>
                  </a:lnTo>
                  <a:cubicBezTo>
                    <a:pt x="5084" y="3501"/>
                    <a:pt x="4691" y="3096"/>
                    <a:pt x="4275" y="2703"/>
                  </a:cubicBezTo>
                  <a:cubicBezTo>
                    <a:pt x="3858" y="2334"/>
                    <a:pt x="3417" y="1977"/>
                    <a:pt x="2965" y="1655"/>
                  </a:cubicBezTo>
                  <a:cubicBezTo>
                    <a:pt x="2513" y="1322"/>
                    <a:pt x="2036" y="1012"/>
                    <a:pt x="1548" y="727"/>
                  </a:cubicBezTo>
                  <a:cubicBezTo>
                    <a:pt x="1060" y="441"/>
                    <a:pt x="548" y="191"/>
                    <a:pt x="0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7496500" y="4067650"/>
              <a:ext cx="110450" cy="121175"/>
            </a:xfrm>
            <a:custGeom>
              <a:avLst/>
              <a:gdLst/>
              <a:ahLst/>
              <a:cxnLst/>
              <a:rect l="l" t="t" r="r" b="b"/>
              <a:pathLst>
                <a:path w="4418" h="4847" extrusionOk="0">
                  <a:moveTo>
                    <a:pt x="4418" y="0"/>
                  </a:moveTo>
                  <a:lnTo>
                    <a:pt x="4418" y="0"/>
                  </a:lnTo>
                  <a:cubicBezTo>
                    <a:pt x="4013" y="369"/>
                    <a:pt x="3572" y="679"/>
                    <a:pt x="3156" y="1036"/>
                  </a:cubicBezTo>
                  <a:cubicBezTo>
                    <a:pt x="2739" y="1393"/>
                    <a:pt x="2334" y="1774"/>
                    <a:pt x="1953" y="2155"/>
                  </a:cubicBezTo>
                  <a:cubicBezTo>
                    <a:pt x="1560" y="2548"/>
                    <a:pt x="1203" y="2965"/>
                    <a:pt x="858" y="3394"/>
                  </a:cubicBezTo>
                  <a:cubicBezTo>
                    <a:pt x="524" y="3834"/>
                    <a:pt x="191" y="4298"/>
                    <a:pt x="1" y="4846"/>
                  </a:cubicBezTo>
                  <a:cubicBezTo>
                    <a:pt x="465" y="4525"/>
                    <a:pt x="917" y="4227"/>
                    <a:pt x="1358" y="3882"/>
                  </a:cubicBezTo>
                  <a:cubicBezTo>
                    <a:pt x="1787" y="3536"/>
                    <a:pt x="2191" y="3167"/>
                    <a:pt x="2572" y="2786"/>
                  </a:cubicBezTo>
                  <a:cubicBezTo>
                    <a:pt x="2965" y="2382"/>
                    <a:pt x="3322" y="1965"/>
                    <a:pt x="3644" y="1512"/>
                  </a:cubicBezTo>
                  <a:cubicBezTo>
                    <a:pt x="3953" y="1072"/>
                    <a:pt x="4311" y="584"/>
                    <a:pt x="4418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7875725" y="3970950"/>
              <a:ext cx="168200" cy="82425"/>
            </a:xfrm>
            <a:custGeom>
              <a:avLst/>
              <a:gdLst/>
              <a:ahLst/>
              <a:cxnLst/>
              <a:rect l="l" t="t" r="r" b="b"/>
              <a:pathLst>
                <a:path w="6728" h="3297" extrusionOk="0">
                  <a:moveTo>
                    <a:pt x="5841" y="0"/>
                  </a:moveTo>
                  <a:cubicBezTo>
                    <a:pt x="5476" y="0"/>
                    <a:pt x="5109" y="58"/>
                    <a:pt x="4763" y="130"/>
                  </a:cubicBezTo>
                  <a:cubicBezTo>
                    <a:pt x="4120" y="273"/>
                    <a:pt x="3512" y="499"/>
                    <a:pt x="2929" y="796"/>
                  </a:cubicBezTo>
                  <a:cubicBezTo>
                    <a:pt x="2346" y="1082"/>
                    <a:pt x="1798" y="1439"/>
                    <a:pt x="1286" y="1844"/>
                  </a:cubicBezTo>
                  <a:cubicBezTo>
                    <a:pt x="1036" y="2035"/>
                    <a:pt x="786" y="2261"/>
                    <a:pt x="560" y="2499"/>
                  </a:cubicBezTo>
                  <a:cubicBezTo>
                    <a:pt x="357" y="2737"/>
                    <a:pt x="119" y="2987"/>
                    <a:pt x="0" y="3297"/>
                  </a:cubicBezTo>
                  <a:cubicBezTo>
                    <a:pt x="262" y="3106"/>
                    <a:pt x="548" y="2975"/>
                    <a:pt x="810" y="2821"/>
                  </a:cubicBezTo>
                  <a:lnTo>
                    <a:pt x="1643" y="2404"/>
                  </a:lnTo>
                  <a:lnTo>
                    <a:pt x="3310" y="1570"/>
                  </a:lnTo>
                  <a:cubicBezTo>
                    <a:pt x="3870" y="1308"/>
                    <a:pt x="4405" y="1023"/>
                    <a:pt x="4965" y="773"/>
                  </a:cubicBezTo>
                  <a:cubicBezTo>
                    <a:pt x="5537" y="535"/>
                    <a:pt x="6084" y="273"/>
                    <a:pt x="6727" y="142"/>
                  </a:cubicBezTo>
                  <a:cubicBezTo>
                    <a:pt x="6442" y="39"/>
                    <a:pt x="6143" y="0"/>
                    <a:pt x="5841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7445000" y="4013175"/>
              <a:ext cx="87250" cy="211950"/>
            </a:xfrm>
            <a:custGeom>
              <a:avLst/>
              <a:gdLst/>
              <a:ahLst/>
              <a:cxnLst/>
              <a:rect l="l" t="t" r="r" b="b"/>
              <a:pathLst>
                <a:path w="3490" h="8478" extrusionOk="0">
                  <a:moveTo>
                    <a:pt x="3430" y="0"/>
                  </a:moveTo>
                  <a:cubicBezTo>
                    <a:pt x="2882" y="1393"/>
                    <a:pt x="1953" y="2584"/>
                    <a:pt x="1263" y="3918"/>
                  </a:cubicBezTo>
                  <a:cubicBezTo>
                    <a:pt x="537" y="5334"/>
                    <a:pt x="108" y="6894"/>
                    <a:pt x="1" y="8478"/>
                  </a:cubicBezTo>
                  <a:cubicBezTo>
                    <a:pt x="298" y="7644"/>
                    <a:pt x="608" y="6823"/>
                    <a:pt x="906" y="5989"/>
                  </a:cubicBezTo>
                  <a:cubicBezTo>
                    <a:pt x="1287" y="4953"/>
                    <a:pt x="1668" y="3918"/>
                    <a:pt x="2227" y="2977"/>
                  </a:cubicBezTo>
                  <a:cubicBezTo>
                    <a:pt x="2715" y="2132"/>
                    <a:pt x="3489" y="1382"/>
                    <a:pt x="3430" y="405"/>
                  </a:cubicBezTo>
                  <a:lnTo>
                    <a:pt x="3430" y="0"/>
                  </a:ln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7632525" y="3855400"/>
              <a:ext cx="168200" cy="130700"/>
            </a:xfrm>
            <a:custGeom>
              <a:avLst/>
              <a:gdLst/>
              <a:ahLst/>
              <a:cxnLst/>
              <a:rect l="l" t="t" r="r" b="b"/>
              <a:pathLst>
                <a:path w="6728" h="5228" extrusionOk="0">
                  <a:moveTo>
                    <a:pt x="6652" y="1"/>
                  </a:moveTo>
                  <a:cubicBezTo>
                    <a:pt x="5150" y="1"/>
                    <a:pt x="3554" y="352"/>
                    <a:pt x="2465" y="1370"/>
                  </a:cubicBezTo>
                  <a:cubicBezTo>
                    <a:pt x="1834" y="1954"/>
                    <a:pt x="1418" y="2704"/>
                    <a:pt x="1001" y="3442"/>
                  </a:cubicBezTo>
                  <a:cubicBezTo>
                    <a:pt x="679" y="4037"/>
                    <a:pt x="334" y="4633"/>
                    <a:pt x="1" y="5228"/>
                  </a:cubicBezTo>
                  <a:lnTo>
                    <a:pt x="96" y="5145"/>
                  </a:lnTo>
                  <a:cubicBezTo>
                    <a:pt x="513" y="4549"/>
                    <a:pt x="953" y="3978"/>
                    <a:pt x="1370" y="3382"/>
                  </a:cubicBezTo>
                  <a:cubicBezTo>
                    <a:pt x="1739" y="2859"/>
                    <a:pt x="2120" y="2347"/>
                    <a:pt x="2608" y="1942"/>
                  </a:cubicBezTo>
                  <a:cubicBezTo>
                    <a:pt x="3073" y="1573"/>
                    <a:pt x="3620" y="1347"/>
                    <a:pt x="4156" y="1108"/>
                  </a:cubicBezTo>
                  <a:cubicBezTo>
                    <a:pt x="5025" y="739"/>
                    <a:pt x="5871" y="382"/>
                    <a:pt x="6728" y="1"/>
                  </a:cubicBezTo>
                  <a:cubicBezTo>
                    <a:pt x="6703" y="1"/>
                    <a:pt x="6677" y="1"/>
                    <a:pt x="6652" y="1"/>
                  </a:cubicBez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7908750" y="3916500"/>
              <a:ext cx="150950" cy="58900"/>
            </a:xfrm>
            <a:custGeom>
              <a:avLst/>
              <a:gdLst/>
              <a:ahLst/>
              <a:cxnLst/>
              <a:rect l="l" t="t" r="r" b="b"/>
              <a:pathLst>
                <a:path w="6038" h="2356" extrusionOk="0">
                  <a:moveTo>
                    <a:pt x="3907" y="0"/>
                  </a:moveTo>
                  <a:cubicBezTo>
                    <a:pt x="3800" y="0"/>
                    <a:pt x="3692" y="7"/>
                    <a:pt x="3585" y="22"/>
                  </a:cubicBezTo>
                  <a:cubicBezTo>
                    <a:pt x="2918" y="105"/>
                    <a:pt x="2334" y="474"/>
                    <a:pt x="1787" y="867"/>
                  </a:cubicBezTo>
                  <a:cubicBezTo>
                    <a:pt x="1156" y="1308"/>
                    <a:pt x="560" y="1820"/>
                    <a:pt x="1" y="2355"/>
                  </a:cubicBezTo>
                  <a:cubicBezTo>
                    <a:pt x="667" y="2046"/>
                    <a:pt x="1322" y="1641"/>
                    <a:pt x="1906" y="1177"/>
                  </a:cubicBezTo>
                  <a:cubicBezTo>
                    <a:pt x="2382" y="808"/>
                    <a:pt x="2870" y="367"/>
                    <a:pt x="3465" y="296"/>
                  </a:cubicBezTo>
                  <a:cubicBezTo>
                    <a:pt x="3521" y="290"/>
                    <a:pt x="3576" y="287"/>
                    <a:pt x="3631" y="287"/>
                  </a:cubicBezTo>
                  <a:cubicBezTo>
                    <a:pt x="4342" y="287"/>
                    <a:pt x="5009" y="754"/>
                    <a:pt x="5728" y="831"/>
                  </a:cubicBezTo>
                  <a:lnTo>
                    <a:pt x="6037" y="915"/>
                  </a:lnTo>
                  <a:cubicBezTo>
                    <a:pt x="5461" y="370"/>
                    <a:pt x="4692" y="0"/>
                    <a:pt x="3907" y="0"/>
                  </a:cubicBez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315700" y="3246700"/>
              <a:ext cx="608425" cy="843950"/>
            </a:xfrm>
            <a:custGeom>
              <a:avLst/>
              <a:gdLst/>
              <a:ahLst/>
              <a:cxnLst/>
              <a:rect l="l" t="t" r="r" b="b"/>
              <a:pathLst>
                <a:path w="24337" h="33758" extrusionOk="0">
                  <a:moveTo>
                    <a:pt x="16884" y="1"/>
                  </a:moveTo>
                  <a:cubicBezTo>
                    <a:pt x="15705" y="930"/>
                    <a:pt x="14514" y="1834"/>
                    <a:pt x="13324" y="2739"/>
                  </a:cubicBezTo>
                  <a:cubicBezTo>
                    <a:pt x="12621" y="3275"/>
                    <a:pt x="12181" y="4097"/>
                    <a:pt x="12121" y="4990"/>
                  </a:cubicBezTo>
                  <a:cubicBezTo>
                    <a:pt x="12062" y="5764"/>
                    <a:pt x="11990" y="6656"/>
                    <a:pt x="11895" y="7133"/>
                  </a:cubicBezTo>
                  <a:cubicBezTo>
                    <a:pt x="11823" y="7466"/>
                    <a:pt x="11692" y="7847"/>
                    <a:pt x="11359" y="7942"/>
                  </a:cubicBezTo>
                  <a:cubicBezTo>
                    <a:pt x="11324" y="7951"/>
                    <a:pt x="11288" y="7955"/>
                    <a:pt x="11253" y="7955"/>
                  </a:cubicBezTo>
                  <a:cubicBezTo>
                    <a:pt x="11046" y="7955"/>
                    <a:pt x="10838" y="7817"/>
                    <a:pt x="10716" y="7645"/>
                  </a:cubicBezTo>
                  <a:cubicBezTo>
                    <a:pt x="10573" y="7430"/>
                    <a:pt x="10526" y="7180"/>
                    <a:pt x="10466" y="6942"/>
                  </a:cubicBezTo>
                  <a:cubicBezTo>
                    <a:pt x="10335" y="6359"/>
                    <a:pt x="10216" y="5799"/>
                    <a:pt x="10085" y="5216"/>
                  </a:cubicBezTo>
                  <a:cubicBezTo>
                    <a:pt x="9144" y="5930"/>
                    <a:pt x="8216" y="6668"/>
                    <a:pt x="7263" y="7371"/>
                  </a:cubicBezTo>
                  <a:cubicBezTo>
                    <a:pt x="5227" y="8871"/>
                    <a:pt x="5168" y="11776"/>
                    <a:pt x="5585" y="13181"/>
                  </a:cubicBezTo>
                  <a:cubicBezTo>
                    <a:pt x="5596" y="13253"/>
                    <a:pt x="5620" y="13324"/>
                    <a:pt x="5644" y="13395"/>
                  </a:cubicBezTo>
                  <a:cubicBezTo>
                    <a:pt x="5704" y="13622"/>
                    <a:pt x="5763" y="13860"/>
                    <a:pt x="5751" y="14098"/>
                  </a:cubicBezTo>
                  <a:cubicBezTo>
                    <a:pt x="5739" y="14407"/>
                    <a:pt x="5525" y="14753"/>
                    <a:pt x="5215" y="14812"/>
                  </a:cubicBezTo>
                  <a:cubicBezTo>
                    <a:pt x="4739" y="13967"/>
                    <a:pt x="4918" y="12860"/>
                    <a:pt x="4501" y="11990"/>
                  </a:cubicBezTo>
                  <a:cubicBezTo>
                    <a:pt x="4263" y="11490"/>
                    <a:pt x="3858" y="11121"/>
                    <a:pt x="3489" y="10716"/>
                  </a:cubicBezTo>
                  <a:cubicBezTo>
                    <a:pt x="3441" y="10764"/>
                    <a:pt x="3394" y="10824"/>
                    <a:pt x="3370" y="10871"/>
                  </a:cubicBezTo>
                  <a:cubicBezTo>
                    <a:pt x="3203" y="11062"/>
                    <a:pt x="3060" y="11276"/>
                    <a:pt x="2906" y="11478"/>
                  </a:cubicBezTo>
                  <a:cubicBezTo>
                    <a:pt x="1870" y="12979"/>
                    <a:pt x="1274" y="14753"/>
                    <a:pt x="917" y="16539"/>
                  </a:cubicBezTo>
                  <a:cubicBezTo>
                    <a:pt x="822" y="16943"/>
                    <a:pt x="751" y="17372"/>
                    <a:pt x="655" y="17801"/>
                  </a:cubicBezTo>
                  <a:cubicBezTo>
                    <a:pt x="393" y="19253"/>
                    <a:pt x="643" y="20765"/>
                    <a:pt x="1405" y="22027"/>
                  </a:cubicBezTo>
                  <a:cubicBezTo>
                    <a:pt x="1763" y="22647"/>
                    <a:pt x="2191" y="23206"/>
                    <a:pt x="2703" y="23742"/>
                  </a:cubicBezTo>
                  <a:lnTo>
                    <a:pt x="2667" y="23742"/>
                  </a:lnTo>
                  <a:cubicBezTo>
                    <a:pt x="2613" y="23751"/>
                    <a:pt x="2559" y="23755"/>
                    <a:pt x="2507" y="23755"/>
                  </a:cubicBezTo>
                  <a:cubicBezTo>
                    <a:pt x="1859" y="23755"/>
                    <a:pt x="1351" y="23112"/>
                    <a:pt x="822" y="22682"/>
                  </a:cubicBezTo>
                  <a:cubicBezTo>
                    <a:pt x="596" y="22492"/>
                    <a:pt x="346" y="22349"/>
                    <a:pt x="96" y="22182"/>
                  </a:cubicBezTo>
                  <a:lnTo>
                    <a:pt x="96" y="22182"/>
                  </a:lnTo>
                  <a:cubicBezTo>
                    <a:pt x="0" y="24159"/>
                    <a:pt x="203" y="26099"/>
                    <a:pt x="1036" y="27588"/>
                  </a:cubicBezTo>
                  <a:cubicBezTo>
                    <a:pt x="1824" y="28994"/>
                    <a:pt x="2901" y="29351"/>
                    <a:pt x="4124" y="29351"/>
                  </a:cubicBezTo>
                  <a:cubicBezTo>
                    <a:pt x="5384" y="29351"/>
                    <a:pt x="6800" y="28973"/>
                    <a:pt x="8219" y="28973"/>
                  </a:cubicBezTo>
                  <a:cubicBezTo>
                    <a:pt x="8817" y="28973"/>
                    <a:pt x="9415" y="29040"/>
                    <a:pt x="10002" y="29231"/>
                  </a:cubicBezTo>
                  <a:cubicBezTo>
                    <a:pt x="12567" y="30075"/>
                    <a:pt x="14431" y="33758"/>
                    <a:pt x="17291" y="33758"/>
                  </a:cubicBezTo>
                  <a:cubicBezTo>
                    <a:pt x="17457" y="33758"/>
                    <a:pt x="17627" y="33745"/>
                    <a:pt x="17800" y="33719"/>
                  </a:cubicBezTo>
                  <a:cubicBezTo>
                    <a:pt x="19336" y="33493"/>
                    <a:pt x="20765" y="32743"/>
                    <a:pt x="21872" y="31660"/>
                  </a:cubicBezTo>
                  <a:lnTo>
                    <a:pt x="21872" y="31660"/>
                  </a:lnTo>
                  <a:cubicBezTo>
                    <a:pt x="21670" y="31695"/>
                    <a:pt x="21467" y="31707"/>
                    <a:pt x="21277" y="31719"/>
                  </a:cubicBezTo>
                  <a:cubicBezTo>
                    <a:pt x="21154" y="31724"/>
                    <a:pt x="21032" y="31730"/>
                    <a:pt x="20912" y="31730"/>
                  </a:cubicBezTo>
                  <a:cubicBezTo>
                    <a:pt x="20720" y="31730"/>
                    <a:pt x="20532" y="31714"/>
                    <a:pt x="20348" y="31648"/>
                  </a:cubicBezTo>
                  <a:cubicBezTo>
                    <a:pt x="20051" y="31540"/>
                    <a:pt x="19801" y="31302"/>
                    <a:pt x="19753" y="30993"/>
                  </a:cubicBezTo>
                  <a:cubicBezTo>
                    <a:pt x="19705" y="30624"/>
                    <a:pt x="19979" y="30290"/>
                    <a:pt x="20301" y="30124"/>
                  </a:cubicBezTo>
                  <a:cubicBezTo>
                    <a:pt x="20622" y="29969"/>
                    <a:pt x="20991" y="29921"/>
                    <a:pt x="21348" y="29826"/>
                  </a:cubicBezTo>
                  <a:cubicBezTo>
                    <a:pt x="22360" y="29576"/>
                    <a:pt x="23194" y="28957"/>
                    <a:pt x="23861" y="28147"/>
                  </a:cubicBezTo>
                  <a:cubicBezTo>
                    <a:pt x="24337" y="26278"/>
                    <a:pt x="24158" y="24266"/>
                    <a:pt x="23920" y="22325"/>
                  </a:cubicBezTo>
                  <a:cubicBezTo>
                    <a:pt x="23837" y="21599"/>
                    <a:pt x="23730" y="20884"/>
                    <a:pt x="23622" y="20170"/>
                  </a:cubicBezTo>
                  <a:cubicBezTo>
                    <a:pt x="23194" y="20325"/>
                    <a:pt x="21634" y="21539"/>
                    <a:pt x="21217" y="21896"/>
                  </a:cubicBezTo>
                  <a:cubicBezTo>
                    <a:pt x="20938" y="22136"/>
                    <a:pt x="20558" y="22316"/>
                    <a:pt x="20201" y="22316"/>
                  </a:cubicBezTo>
                  <a:cubicBezTo>
                    <a:pt x="20025" y="22316"/>
                    <a:pt x="19855" y="22272"/>
                    <a:pt x="19705" y="22170"/>
                  </a:cubicBezTo>
                  <a:cubicBezTo>
                    <a:pt x="19372" y="21944"/>
                    <a:pt x="19265" y="21480"/>
                    <a:pt x="19336" y="21099"/>
                  </a:cubicBezTo>
                  <a:cubicBezTo>
                    <a:pt x="19431" y="20706"/>
                    <a:pt x="19670" y="20361"/>
                    <a:pt x="19932" y="20063"/>
                  </a:cubicBezTo>
                  <a:cubicBezTo>
                    <a:pt x="20574" y="19325"/>
                    <a:pt x="21396" y="18741"/>
                    <a:pt x="22087" y="18063"/>
                  </a:cubicBezTo>
                  <a:cubicBezTo>
                    <a:pt x="22468" y="17682"/>
                    <a:pt x="22801" y="17289"/>
                    <a:pt x="23063" y="16824"/>
                  </a:cubicBezTo>
                  <a:cubicBezTo>
                    <a:pt x="22503" y="13895"/>
                    <a:pt x="21777" y="11002"/>
                    <a:pt x="20801" y="8204"/>
                  </a:cubicBezTo>
                  <a:cubicBezTo>
                    <a:pt x="20479" y="8573"/>
                    <a:pt x="20170" y="8907"/>
                    <a:pt x="20027" y="9097"/>
                  </a:cubicBezTo>
                  <a:cubicBezTo>
                    <a:pt x="19836" y="9347"/>
                    <a:pt x="19622" y="9609"/>
                    <a:pt x="19372" y="9788"/>
                  </a:cubicBezTo>
                  <a:cubicBezTo>
                    <a:pt x="19257" y="9848"/>
                    <a:pt x="19123" y="9881"/>
                    <a:pt x="18990" y="9881"/>
                  </a:cubicBezTo>
                  <a:cubicBezTo>
                    <a:pt x="18807" y="9881"/>
                    <a:pt x="18627" y="9819"/>
                    <a:pt x="18503" y="9681"/>
                  </a:cubicBezTo>
                  <a:cubicBezTo>
                    <a:pt x="18205" y="9323"/>
                    <a:pt x="18455" y="8800"/>
                    <a:pt x="18729" y="8431"/>
                  </a:cubicBezTo>
                  <a:cubicBezTo>
                    <a:pt x="19015" y="8038"/>
                    <a:pt x="19551" y="7085"/>
                    <a:pt x="20158" y="6454"/>
                  </a:cubicBezTo>
                  <a:cubicBezTo>
                    <a:pt x="19265" y="4204"/>
                    <a:pt x="18181" y="2049"/>
                    <a:pt x="16884" y="1"/>
                  </a:cubicBezTo>
                  <a:close/>
                </a:path>
              </a:pathLst>
            </a:custGeom>
            <a:solidFill>
              <a:srgbClr val="4C9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565425" y="3355050"/>
              <a:ext cx="154825" cy="577475"/>
            </a:xfrm>
            <a:custGeom>
              <a:avLst/>
              <a:gdLst/>
              <a:ahLst/>
              <a:cxnLst/>
              <a:rect l="l" t="t" r="r" b="b"/>
              <a:pathLst>
                <a:path w="6193" h="23099" extrusionOk="0">
                  <a:moveTo>
                    <a:pt x="6192" y="1"/>
                  </a:moveTo>
                  <a:lnTo>
                    <a:pt x="3989" y="5585"/>
                  </a:lnTo>
                  <a:cubicBezTo>
                    <a:pt x="3263" y="7442"/>
                    <a:pt x="2549" y="9323"/>
                    <a:pt x="1930" y="11228"/>
                  </a:cubicBezTo>
                  <a:cubicBezTo>
                    <a:pt x="1311" y="13133"/>
                    <a:pt x="775" y="15074"/>
                    <a:pt x="453" y="17074"/>
                  </a:cubicBezTo>
                  <a:cubicBezTo>
                    <a:pt x="120" y="19063"/>
                    <a:pt x="1" y="21110"/>
                    <a:pt x="227" y="23099"/>
                  </a:cubicBezTo>
                  <a:cubicBezTo>
                    <a:pt x="358" y="21087"/>
                    <a:pt x="679" y="19146"/>
                    <a:pt x="1120" y="17205"/>
                  </a:cubicBezTo>
                  <a:cubicBezTo>
                    <a:pt x="1572" y="15288"/>
                    <a:pt x="2132" y="13383"/>
                    <a:pt x="2763" y="11490"/>
                  </a:cubicBezTo>
                  <a:lnTo>
                    <a:pt x="4632" y="5811"/>
                  </a:lnTo>
                  <a:cubicBezTo>
                    <a:pt x="5240" y="3906"/>
                    <a:pt x="5811" y="1965"/>
                    <a:pt x="6192" y="1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8"/>
            <p:cNvSpPr/>
            <p:nvPr/>
          </p:nvSpPr>
          <p:spPr>
            <a:xfrm>
              <a:off x="6409750" y="3655100"/>
              <a:ext cx="131600" cy="167000"/>
            </a:xfrm>
            <a:custGeom>
              <a:avLst/>
              <a:gdLst/>
              <a:ahLst/>
              <a:cxnLst/>
              <a:rect l="l" t="t" r="r" b="b"/>
              <a:pathLst>
                <a:path w="5264" h="6680" extrusionOk="0">
                  <a:moveTo>
                    <a:pt x="1" y="0"/>
                  </a:moveTo>
                  <a:lnTo>
                    <a:pt x="1" y="0"/>
                  </a:lnTo>
                  <a:cubicBezTo>
                    <a:pt x="37" y="738"/>
                    <a:pt x="275" y="1465"/>
                    <a:pt x="620" y="2120"/>
                  </a:cubicBezTo>
                  <a:cubicBezTo>
                    <a:pt x="953" y="2774"/>
                    <a:pt x="1394" y="3394"/>
                    <a:pt x="1870" y="3941"/>
                  </a:cubicBezTo>
                  <a:cubicBezTo>
                    <a:pt x="2346" y="4489"/>
                    <a:pt x="2870" y="5001"/>
                    <a:pt x="3418" y="5477"/>
                  </a:cubicBezTo>
                  <a:cubicBezTo>
                    <a:pt x="3966" y="5953"/>
                    <a:pt x="4561" y="6406"/>
                    <a:pt x="5263" y="6680"/>
                  </a:cubicBezTo>
                  <a:cubicBezTo>
                    <a:pt x="4787" y="6108"/>
                    <a:pt x="4370" y="5549"/>
                    <a:pt x="3906" y="5013"/>
                  </a:cubicBezTo>
                  <a:cubicBezTo>
                    <a:pt x="3466" y="4441"/>
                    <a:pt x="2989" y="3905"/>
                    <a:pt x="2525" y="3370"/>
                  </a:cubicBezTo>
                  <a:cubicBezTo>
                    <a:pt x="2061" y="2834"/>
                    <a:pt x="1608" y="2322"/>
                    <a:pt x="1191" y="1762"/>
                  </a:cubicBezTo>
                  <a:cubicBezTo>
                    <a:pt x="775" y="1215"/>
                    <a:pt x="382" y="631"/>
                    <a:pt x="1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8"/>
            <p:cNvSpPr/>
            <p:nvPr/>
          </p:nvSpPr>
          <p:spPr>
            <a:xfrm>
              <a:off x="6537150" y="3518775"/>
              <a:ext cx="61950" cy="95275"/>
            </a:xfrm>
            <a:custGeom>
              <a:avLst/>
              <a:gdLst/>
              <a:ahLst/>
              <a:cxnLst/>
              <a:rect l="l" t="t" r="r" b="b"/>
              <a:pathLst>
                <a:path w="2478" h="3811" extrusionOk="0">
                  <a:moveTo>
                    <a:pt x="84" y="0"/>
                  </a:moveTo>
                  <a:lnTo>
                    <a:pt x="84" y="0"/>
                  </a:lnTo>
                  <a:cubicBezTo>
                    <a:pt x="1" y="417"/>
                    <a:pt x="48" y="822"/>
                    <a:pt x="156" y="1203"/>
                  </a:cubicBezTo>
                  <a:cubicBezTo>
                    <a:pt x="263" y="1596"/>
                    <a:pt x="417" y="1965"/>
                    <a:pt x="632" y="2310"/>
                  </a:cubicBezTo>
                  <a:cubicBezTo>
                    <a:pt x="858" y="2655"/>
                    <a:pt x="1108" y="2965"/>
                    <a:pt x="1418" y="3215"/>
                  </a:cubicBezTo>
                  <a:cubicBezTo>
                    <a:pt x="1727" y="3489"/>
                    <a:pt x="2072" y="3691"/>
                    <a:pt x="2477" y="3810"/>
                  </a:cubicBezTo>
                  <a:cubicBezTo>
                    <a:pt x="2311" y="3429"/>
                    <a:pt x="2120" y="3096"/>
                    <a:pt x="1941" y="2751"/>
                  </a:cubicBezTo>
                  <a:cubicBezTo>
                    <a:pt x="1763" y="2441"/>
                    <a:pt x="1572" y="2131"/>
                    <a:pt x="1370" y="1834"/>
                  </a:cubicBezTo>
                  <a:cubicBezTo>
                    <a:pt x="1179" y="1536"/>
                    <a:pt x="989" y="1238"/>
                    <a:pt x="775" y="929"/>
                  </a:cubicBezTo>
                  <a:cubicBezTo>
                    <a:pt x="572" y="631"/>
                    <a:pt x="358" y="310"/>
                    <a:pt x="84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8"/>
            <p:cNvSpPr/>
            <p:nvPr/>
          </p:nvSpPr>
          <p:spPr>
            <a:xfrm>
              <a:off x="6695800" y="3582175"/>
              <a:ext cx="98550" cy="45425"/>
            </a:xfrm>
            <a:custGeom>
              <a:avLst/>
              <a:gdLst/>
              <a:ahLst/>
              <a:cxnLst/>
              <a:rect l="l" t="t" r="r" b="b"/>
              <a:pathLst>
                <a:path w="3942" h="1817" extrusionOk="0">
                  <a:moveTo>
                    <a:pt x="3942" y="0"/>
                  </a:moveTo>
                  <a:lnTo>
                    <a:pt x="3942" y="0"/>
                  </a:lnTo>
                  <a:cubicBezTo>
                    <a:pt x="3596" y="238"/>
                    <a:pt x="3299" y="310"/>
                    <a:pt x="2977" y="393"/>
                  </a:cubicBezTo>
                  <a:cubicBezTo>
                    <a:pt x="2656" y="488"/>
                    <a:pt x="2311" y="572"/>
                    <a:pt x="1965" y="715"/>
                  </a:cubicBezTo>
                  <a:cubicBezTo>
                    <a:pt x="1620" y="846"/>
                    <a:pt x="1310" y="988"/>
                    <a:pt x="977" y="1143"/>
                  </a:cubicBezTo>
                  <a:cubicBezTo>
                    <a:pt x="668" y="1310"/>
                    <a:pt x="346" y="1453"/>
                    <a:pt x="1" y="1679"/>
                  </a:cubicBezTo>
                  <a:cubicBezTo>
                    <a:pt x="255" y="1774"/>
                    <a:pt x="519" y="1817"/>
                    <a:pt x="777" y="1817"/>
                  </a:cubicBezTo>
                  <a:cubicBezTo>
                    <a:pt x="906" y="1817"/>
                    <a:pt x="1033" y="1806"/>
                    <a:pt x="1156" y="1786"/>
                  </a:cubicBezTo>
                  <a:cubicBezTo>
                    <a:pt x="1549" y="1739"/>
                    <a:pt x="1918" y="1643"/>
                    <a:pt x="2263" y="1512"/>
                  </a:cubicBezTo>
                  <a:cubicBezTo>
                    <a:pt x="2608" y="1393"/>
                    <a:pt x="2930" y="1238"/>
                    <a:pt x="3275" y="1012"/>
                  </a:cubicBezTo>
                  <a:cubicBezTo>
                    <a:pt x="3596" y="786"/>
                    <a:pt x="3930" y="417"/>
                    <a:pt x="3942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8"/>
            <p:cNvSpPr/>
            <p:nvPr/>
          </p:nvSpPr>
          <p:spPr>
            <a:xfrm>
              <a:off x="6645800" y="3859875"/>
              <a:ext cx="190525" cy="46725"/>
            </a:xfrm>
            <a:custGeom>
              <a:avLst/>
              <a:gdLst/>
              <a:ahLst/>
              <a:cxnLst/>
              <a:rect l="l" t="t" r="r" b="b"/>
              <a:pathLst>
                <a:path w="7621" h="1869" extrusionOk="0">
                  <a:moveTo>
                    <a:pt x="7621" y="1"/>
                  </a:moveTo>
                  <a:lnTo>
                    <a:pt x="7621" y="1"/>
                  </a:lnTo>
                  <a:cubicBezTo>
                    <a:pt x="6954" y="155"/>
                    <a:pt x="6311" y="382"/>
                    <a:pt x="5680" y="560"/>
                  </a:cubicBezTo>
                  <a:cubicBezTo>
                    <a:pt x="5049" y="739"/>
                    <a:pt x="4430" y="882"/>
                    <a:pt x="3799" y="953"/>
                  </a:cubicBezTo>
                  <a:cubicBezTo>
                    <a:pt x="3554" y="977"/>
                    <a:pt x="3308" y="992"/>
                    <a:pt x="3060" y="992"/>
                  </a:cubicBezTo>
                  <a:cubicBezTo>
                    <a:pt x="2693" y="992"/>
                    <a:pt x="2323" y="960"/>
                    <a:pt x="1953" y="882"/>
                  </a:cubicBezTo>
                  <a:cubicBezTo>
                    <a:pt x="1334" y="751"/>
                    <a:pt x="691" y="525"/>
                    <a:pt x="1" y="382"/>
                  </a:cubicBezTo>
                  <a:lnTo>
                    <a:pt x="1" y="382"/>
                  </a:lnTo>
                  <a:cubicBezTo>
                    <a:pt x="524" y="858"/>
                    <a:pt x="1084" y="1251"/>
                    <a:pt x="1727" y="1537"/>
                  </a:cubicBezTo>
                  <a:cubicBezTo>
                    <a:pt x="2244" y="1754"/>
                    <a:pt x="2809" y="1868"/>
                    <a:pt x="3369" y="1868"/>
                  </a:cubicBezTo>
                  <a:cubicBezTo>
                    <a:pt x="3545" y="1868"/>
                    <a:pt x="3721" y="1857"/>
                    <a:pt x="3894" y="1834"/>
                  </a:cubicBezTo>
                  <a:cubicBezTo>
                    <a:pt x="4596" y="1751"/>
                    <a:pt x="5287" y="1513"/>
                    <a:pt x="5918" y="1191"/>
                  </a:cubicBezTo>
                  <a:cubicBezTo>
                    <a:pt x="6537" y="870"/>
                    <a:pt x="7120" y="477"/>
                    <a:pt x="7621" y="1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8"/>
            <p:cNvSpPr/>
            <p:nvPr/>
          </p:nvSpPr>
          <p:spPr>
            <a:xfrm>
              <a:off x="6345175" y="3544950"/>
              <a:ext cx="50625" cy="286375"/>
            </a:xfrm>
            <a:custGeom>
              <a:avLst/>
              <a:gdLst/>
              <a:ahLst/>
              <a:cxnLst/>
              <a:rect l="l" t="t" r="r" b="b"/>
              <a:pathLst>
                <a:path w="2025" h="11455" extrusionOk="0">
                  <a:moveTo>
                    <a:pt x="2000" y="1"/>
                  </a:moveTo>
                  <a:lnTo>
                    <a:pt x="2000" y="1"/>
                  </a:lnTo>
                  <a:cubicBezTo>
                    <a:pt x="1405" y="1394"/>
                    <a:pt x="822" y="2799"/>
                    <a:pt x="441" y="4263"/>
                  </a:cubicBezTo>
                  <a:cubicBezTo>
                    <a:pt x="334" y="4704"/>
                    <a:pt x="226" y="5133"/>
                    <a:pt x="155" y="5573"/>
                  </a:cubicBezTo>
                  <a:cubicBezTo>
                    <a:pt x="60" y="6109"/>
                    <a:pt x="0" y="6645"/>
                    <a:pt x="12" y="7180"/>
                  </a:cubicBezTo>
                  <a:cubicBezTo>
                    <a:pt x="48" y="8812"/>
                    <a:pt x="786" y="10395"/>
                    <a:pt x="2012" y="11455"/>
                  </a:cubicBezTo>
                  <a:cubicBezTo>
                    <a:pt x="977" y="9645"/>
                    <a:pt x="226" y="7526"/>
                    <a:pt x="631" y="5478"/>
                  </a:cubicBezTo>
                  <a:cubicBezTo>
                    <a:pt x="953" y="3823"/>
                    <a:pt x="2024" y="2299"/>
                    <a:pt x="1893" y="620"/>
                  </a:cubicBezTo>
                  <a:lnTo>
                    <a:pt x="2000" y="1"/>
                  </a:ln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6459775" y="3401200"/>
              <a:ext cx="96750" cy="176525"/>
            </a:xfrm>
            <a:custGeom>
              <a:avLst/>
              <a:gdLst/>
              <a:ahLst/>
              <a:cxnLst/>
              <a:rect l="l" t="t" r="r" b="b"/>
              <a:pathLst>
                <a:path w="3870" h="7061" extrusionOk="0">
                  <a:moveTo>
                    <a:pt x="3762" y="0"/>
                  </a:moveTo>
                  <a:lnTo>
                    <a:pt x="3762" y="0"/>
                  </a:lnTo>
                  <a:cubicBezTo>
                    <a:pt x="3251" y="465"/>
                    <a:pt x="2715" y="893"/>
                    <a:pt x="2155" y="1322"/>
                  </a:cubicBezTo>
                  <a:cubicBezTo>
                    <a:pt x="1548" y="1798"/>
                    <a:pt x="905" y="2262"/>
                    <a:pt x="536" y="2929"/>
                  </a:cubicBezTo>
                  <a:cubicBezTo>
                    <a:pt x="214" y="3524"/>
                    <a:pt x="107" y="4215"/>
                    <a:pt x="60" y="4882"/>
                  </a:cubicBezTo>
                  <a:cubicBezTo>
                    <a:pt x="0" y="5632"/>
                    <a:pt x="12" y="6418"/>
                    <a:pt x="405" y="7061"/>
                  </a:cubicBezTo>
                  <a:cubicBezTo>
                    <a:pt x="393" y="6537"/>
                    <a:pt x="393" y="6013"/>
                    <a:pt x="381" y="5489"/>
                  </a:cubicBezTo>
                  <a:cubicBezTo>
                    <a:pt x="357" y="4536"/>
                    <a:pt x="381" y="3501"/>
                    <a:pt x="988" y="2774"/>
                  </a:cubicBezTo>
                  <a:cubicBezTo>
                    <a:pt x="1607" y="2036"/>
                    <a:pt x="2679" y="1846"/>
                    <a:pt x="3381" y="1191"/>
                  </a:cubicBezTo>
                  <a:cubicBezTo>
                    <a:pt x="3667" y="941"/>
                    <a:pt x="3870" y="548"/>
                    <a:pt x="3751" y="179"/>
                  </a:cubicBezTo>
                  <a:lnTo>
                    <a:pt x="3762" y="0"/>
                  </a:ln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6624075" y="3277075"/>
              <a:ext cx="96175" cy="158075"/>
            </a:xfrm>
            <a:custGeom>
              <a:avLst/>
              <a:gdLst/>
              <a:ahLst/>
              <a:cxnLst/>
              <a:rect l="l" t="t" r="r" b="b"/>
              <a:pathLst>
                <a:path w="3847" h="6323" extrusionOk="0">
                  <a:moveTo>
                    <a:pt x="3846" y="0"/>
                  </a:moveTo>
                  <a:cubicBezTo>
                    <a:pt x="3215" y="1155"/>
                    <a:pt x="1632" y="1465"/>
                    <a:pt x="786" y="2501"/>
                  </a:cubicBezTo>
                  <a:cubicBezTo>
                    <a:pt x="358" y="3001"/>
                    <a:pt x="143" y="3667"/>
                    <a:pt x="72" y="4322"/>
                  </a:cubicBezTo>
                  <a:cubicBezTo>
                    <a:pt x="0" y="5001"/>
                    <a:pt x="60" y="5656"/>
                    <a:pt x="96" y="6323"/>
                  </a:cubicBezTo>
                  <a:cubicBezTo>
                    <a:pt x="167" y="5775"/>
                    <a:pt x="346" y="5215"/>
                    <a:pt x="512" y="4679"/>
                  </a:cubicBezTo>
                  <a:cubicBezTo>
                    <a:pt x="715" y="4060"/>
                    <a:pt x="917" y="3417"/>
                    <a:pt x="1322" y="2894"/>
                  </a:cubicBezTo>
                  <a:cubicBezTo>
                    <a:pt x="2060" y="1965"/>
                    <a:pt x="3394" y="1512"/>
                    <a:pt x="3846" y="417"/>
                  </a:cubicBezTo>
                  <a:lnTo>
                    <a:pt x="3846" y="0"/>
                  </a:ln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6335350" y="3844100"/>
              <a:ext cx="79800" cy="125050"/>
            </a:xfrm>
            <a:custGeom>
              <a:avLst/>
              <a:gdLst/>
              <a:ahLst/>
              <a:cxnLst/>
              <a:rect l="l" t="t" r="r" b="b"/>
              <a:pathLst>
                <a:path w="3192" h="5002" extrusionOk="0">
                  <a:moveTo>
                    <a:pt x="24" y="1"/>
                  </a:moveTo>
                  <a:lnTo>
                    <a:pt x="24" y="1"/>
                  </a:lnTo>
                  <a:cubicBezTo>
                    <a:pt x="12" y="667"/>
                    <a:pt x="0" y="1334"/>
                    <a:pt x="96" y="2001"/>
                  </a:cubicBezTo>
                  <a:cubicBezTo>
                    <a:pt x="203" y="2656"/>
                    <a:pt x="429" y="3334"/>
                    <a:pt x="846" y="3846"/>
                  </a:cubicBezTo>
                  <a:cubicBezTo>
                    <a:pt x="1405" y="4549"/>
                    <a:pt x="2298" y="4966"/>
                    <a:pt x="3191" y="5001"/>
                  </a:cubicBezTo>
                  <a:cubicBezTo>
                    <a:pt x="2286" y="4656"/>
                    <a:pt x="1584" y="3930"/>
                    <a:pt x="1108" y="3096"/>
                  </a:cubicBezTo>
                  <a:cubicBezTo>
                    <a:pt x="631" y="2263"/>
                    <a:pt x="322" y="1334"/>
                    <a:pt x="36" y="417"/>
                  </a:cubicBezTo>
                  <a:lnTo>
                    <a:pt x="24" y="1"/>
                  </a:ln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6924100" y="3333925"/>
              <a:ext cx="565575" cy="733975"/>
            </a:xfrm>
            <a:custGeom>
              <a:avLst/>
              <a:gdLst/>
              <a:ahLst/>
              <a:cxnLst/>
              <a:rect l="l" t="t" r="r" b="b"/>
              <a:pathLst>
                <a:path w="22623" h="29359" extrusionOk="0">
                  <a:moveTo>
                    <a:pt x="21361" y="0"/>
                  </a:moveTo>
                  <a:cubicBezTo>
                    <a:pt x="20075" y="453"/>
                    <a:pt x="18813" y="941"/>
                    <a:pt x="17551" y="1393"/>
                  </a:cubicBezTo>
                  <a:cubicBezTo>
                    <a:pt x="16789" y="1679"/>
                    <a:pt x="16193" y="2275"/>
                    <a:pt x="15896" y="3025"/>
                  </a:cubicBezTo>
                  <a:cubicBezTo>
                    <a:pt x="15646" y="3679"/>
                    <a:pt x="15336" y="4418"/>
                    <a:pt x="15122" y="4811"/>
                  </a:cubicBezTo>
                  <a:cubicBezTo>
                    <a:pt x="14993" y="5067"/>
                    <a:pt x="14773" y="5359"/>
                    <a:pt x="14473" y="5359"/>
                  </a:cubicBezTo>
                  <a:cubicBezTo>
                    <a:pt x="14467" y="5359"/>
                    <a:pt x="14461" y="5358"/>
                    <a:pt x="14455" y="5358"/>
                  </a:cubicBezTo>
                  <a:cubicBezTo>
                    <a:pt x="14229" y="5346"/>
                    <a:pt x="14050" y="5144"/>
                    <a:pt x="13979" y="4942"/>
                  </a:cubicBezTo>
                  <a:cubicBezTo>
                    <a:pt x="13907" y="4727"/>
                    <a:pt x="13931" y="4489"/>
                    <a:pt x="13943" y="4275"/>
                  </a:cubicBezTo>
                  <a:cubicBezTo>
                    <a:pt x="13991" y="3727"/>
                    <a:pt x="14038" y="3215"/>
                    <a:pt x="14086" y="2679"/>
                  </a:cubicBezTo>
                  <a:lnTo>
                    <a:pt x="14086" y="2679"/>
                  </a:lnTo>
                  <a:cubicBezTo>
                    <a:pt x="13086" y="3048"/>
                    <a:pt x="12098" y="3429"/>
                    <a:pt x="11086" y="3799"/>
                  </a:cubicBezTo>
                  <a:cubicBezTo>
                    <a:pt x="8931" y="4537"/>
                    <a:pt x="8097" y="7037"/>
                    <a:pt x="8085" y="8347"/>
                  </a:cubicBezTo>
                  <a:lnTo>
                    <a:pt x="8085" y="8561"/>
                  </a:lnTo>
                  <a:cubicBezTo>
                    <a:pt x="8073" y="8775"/>
                    <a:pt x="8049" y="8990"/>
                    <a:pt x="7978" y="9192"/>
                  </a:cubicBezTo>
                  <a:cubicBezTo>
                    <a:pt x="7878" y="9447"/>
                    <a:pt x="7643" y="9672"/>
                    <a:pt x="7380" y="9672"/>
                  </a:cubicBezTo>
                  <a:cubicBezTo>
                    <a:pt x="7361" y="9672"/>
                    <a:pt x="7342" y="9671"/>
                    <a:pt x="7323" y="9668"/>
                  </a:cubicBezTo>
                  <a:cubicBezTo>
                    <a:pt x="7133" y="8811"/>
                    <a:pt x="7597" y="7918"/>
                    <a:pt x="7454" y="7037"/>
                  </a:cubicBezTo>
                  <a:cubicBezTo>
                    <a:pt x="7395" y="6549"/>
                    <a:pt x="7145" y="6108"/>
                    <a:pt x="6942" y="5668"/>
                  </a:cubicBezTo>
                  <a:cubicBezTo>
                    <a:pt x="6883" y="5692"/>
                    <a:pt x="6835" y="5727"/>
                    <a:pt x="6787" y="5751"/>
                  </a:cubicBezTo>
                  <a:cubicBezTo>
                    <a:pt x="6597" y="5870"/>
                    <a:pt x="6406" y="6013"/>
                    <a:pt x="6228" y="6156"/>
                  </a:cubicBezTo>
                  <a:cubicBezTo>
                    <a:pt x="4918" y="7168"/>
                    <a:pt x="3930" y="8537"/>
                    <a:pt x="3144" y="9978"/>
                  </a:cubicBezTo>
                  <a:cubicBezTo>
                    <a:pt x="2966" y="10311"/>
                    <a:pt x="2787" y="10656"/>
                    <a:pt x="2596" y="11014"/>
                  </a:cubicBezTo>
                  <a:cubicBezTo>
                    <a:pt x="1965" y="12180"/>
                    <a:pt x="1787" y="13550"/>
                    <a:pt x="2096" y="14847"/>
                  </a:cubicBezTo>
                  <a:cubicBezTo>
                    <a:pt x="2263" y="15467"/>
                    <a:pt x="2477" y="16074"/>
                    <a:pt x="2775" y="16669"/>
                  </a:cubicBezTo>
                  <a:lnTo>
                    <a:pt x="2739" y="16669"/>
                  </a:lnTo>
                  <a:cubicBezTo>
                    <a:pt x="2084" y="16562"/>
                    <a:pt x="1811" y="15800"/>
                    <a:pt x="1453" y="15252"/>
                  </a:cubicBezTo>
                  <a:cubicBezTo>
                    <a:pt x="1311" y="15026"/>
                    <a:pt x="1132" y="14824"/>
                    <a:pt x="953" y="14609"/>
                  </a:cubicBezTo>
                  <a:cubicBezTo>
                    <a:pt x="346" y="16300"/>
                    <a:pt x="1" y="18003"/>
                    <a:pt x="310" y="19515"/>
                  </a:cubicBezTo>
                  <a:cubicBezTo>
                    <a:pt x="1061" y="23027"/>
                    <a:pt x="5013" y="21503"/>
                    <a:pt x="7609" y="23337"/>
                  </a:cubicBezTo>
                  <a:cubicBezTo>
                    <a:pt x="9704" y="24837"/>
                    <a:pt x="10288" y="28837"/>
                    <a:pt x="13133" y="29290"/>
                  </a:cubicBezTo>
                  <a:cubicBezTo>
                    <a:pt x="13444" y="29336"/>
                    <a:pt x="13759" y="29358"/>
                    <a:pt x="14074" y="29358"/>
                  </a:cubicBezTo>
                  <a:cubicBezTo>
                    <a:pt x="15147" y="29358"/>
                    <a:pt x="16225" y="29096"/>
                    <a:pt x="17182" y="28599"/>
                  </a:cubicBezTo>
                  <a:cubicBezTo>
                    <a:pt x="17003" y="28563"/>
                    <a:pt x="16824" y="28528"/>
                    <a:pt x="16646" y="28480"/>
                  </a:cubicBezTo>
                  <a:cubicBezTo>
                    <a:pt x="16372" y="28421"/>
                    <a:pt x="16086" y="28349"/>
                    <a:pt x="15872" y="28182"/>
                  </a:cubicBezTo>
                  <a:cubicBezTo>
                    <a:pt x="15646" y="28028"/>
                    <a:pt x="15479" y="27742"/>
                    <a:pt x="15527" y="27468"/>
                  </a:cubicBezTo>
                  <a:cubicBezTo>
                    <a:pt x="15574" y="27147"/>
                    <a:pt x="15896" y="26932"/>
                    <a:pt x="16229" y="26873"/>
                  </a:cubicBezTo>
                  <a:cubicBezTo>
                    <a:pt x="16330" y="26854"/>
                    <a:pt x="16432" y="26847"/>
                    <a:pt x="16535" y="26847"/>
                  </a:cubicBezTo>
                  <a:cubicBezTo>
                    <a:pt x="16759" y="26847"/>
                    <a:pt x="16985" y="26880"/>
                    <a:pt x="17205" y="26897"/>
                  </a:cubicBezTo>
                  <a:cubicBezTo>
                    <a:pt x="17255" y="26898"/>
                    <a:pt x="17304" y="26899"/>
                    <a:pt x="17353" y="26899"/>
                  </a:cubicBezTo>
                  <a:cubicBezTo>
                    <a:pt x="18239" y="26899"/>
                    <a:pt x="19080" y="26597"/>
                    <a:pt x="19825" y="26123"/>
                  </a:cubicBezTo>
                  <a:cubicBezTo>
                    <a:pt x="20730" y="24634"/>
                    <a:pt x="21123" y="22848"/>
                    <a:pt x="21432" y="21122"/>
                  </a:cubicBezTo>
                  <a:cubicBezTo>
                    <a:pt x="21551" y="20479"/>
                    <a:pt x="21658" y="19836"/>
                    <a:pt x="21765" y="19181"/>
                  </a:cubicBezTo>
                  <a:lnTo>
                    <a:pt x="21765" y="19181"/>
                  </a:lnTo>
                  <a:cubicBezTo>
                    <a:pt x="21349" y="19193"/>
                    <a:pt x="19658" y="19824"/>
                    <a:pt x="19218" y="20027"/>
                  </a:cubicBezTo>
                  <a:cubicBezTo>
                    <a:pt x="19014" y="20121"/>
                    <a:pt x="18783" y="20176"/>
                    <a:pt x="18562" y="20176"/>
                  </a:cubicBezTo>
                  <a:cubicBezTo>
                    <a:pt x="18280" y="20176"/>
                    <a:pt x="18015" y="20086"/>
                    <a:pt x="17848" y="19872"/>
                  </a:cubicBezTo>
                  <a:cubicBezTo>
                    <a:pt x="17622" y="19586"/>
                    <a:pt x="17634" y="19158"/>
                    <a:pt x="17813" y="18836"/>
                  </a:cubicBezTo>
                  <a:cubicBezTo>
                    <a:pt x="18003" y="18527"/>
                    <a:pt x="18301" y="18300"/>
                    <a:pt x="18610" y="18110"/>
                  </a:cubicBezTo>
                  <a:cubicBezTo>
                    <a:pt x="19360" y="17645"/>
                    <a:pt x="20218" y="17372"/>
                    <a:pt x="21003" y="16967"/>
                  </a:cubicBezTo>
                  <a:cubicBezTo>
                    <a:pt x="21420" y="16741"/>
                    <a:pt x="21825" y="16491"/>
                    <a:pt x="22170" y="16157"/>
                  </a:cubicBezTo>
                  <a:cubicBezTo>
                    <a:pt x="22480" y="13478"/>
                    <a:pt x="22623" y="10799"/>
                    <a:pt x="22527" y="8120"/>
                  </a:cubicBezTo>
                  <a:lnTo>
                    <a:pt x="22527" y="8120"/>
                  </a:lnTo>
                  <a:cubicBezTo>
                    <a:pt x="22146" y="8359"/>
                    <a:pt x="21789" y="8561"/>
                    <a:pt x="21611" y="8692"/>
                  </a:cubicBezTo>
                  <a:cubicBezTo>
                    <a:pt x="21373" y="8859"/>
                    <a:pt x="21134" y="9037"/>
                    <a:pt x="20884" y="9085"/>
                  </a:cubicBezTo>
                  <a:cubicBezTo>
                    <a:pt x="20842" y="9092"/>
                    <a:pt x="20799" y="9096"/>
                    <a:pt x="20755" y="9096"/>
                  </a:cubicBezTo>
                  <a:cubicBezTo>
                    <a:pt x="20513" y="9096"/>
                    <a:pt x="20261" y="8985"/>
                    <a:pt x="20170" y="8763"/>
                  </a:cubicBezTo>
                  <a:cubicBezTo>
                    <a:pt x="20015" y="8394"/>
                    <a:pt x="20372" y="8001"/>
                    <a:pt x="20706" y="7751"/>
                  </a:cubicBezTo>
                  <a:cubicBezTo>
                    <a:pt x="21051" y="7478"/>
                    <a:pt x="21765" y="6811"/>
                    <a:pt x="22456" y="6430"/>
                  </a:cubicBezTo>
                  <a:cubicBezTo>
                    <a:pt x="22277" y="4251"/>
                    <a:pt x="21944" y="2108"/>
                    <a:pt x="21361" y="0"/>
                  </a:cubicBezTo>
                  <a:close/>
                </a:path>
              </a:pathLst>
            </a:custGeom>
            <a:solidFill>
              <a:srgbClr val="4C9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7130375" y="3422925"/>
              <a:ext cx="283100" cy="457825"/>
            </a:xfrm>
            <a:custGeom>
              <a:avLst/>
              <a:gdLst/>
              <a:ahLst/>
              <a:cxnLst/>
              <a:rect l="l" t="t" r="r" b="b"/>
              <a:pathLst>
                <a:path w="11324" h="18313" extrusionOk="0">
                  <a:moveTo>
                    <a:pt x="11324" y="0"/>
                  </a:moveTo>
                  <a:lnTo>
                    <a:pt x="7919" y="4203"/>
                  </a:lnTo>
                  <a:cubicBezTo>
                    <a:pt x="6764" y="5608"/>
                    <a:pt x="5668" y="7037"/>
                    <a:pt x="4609" y="8513"/>
                  </a:cubicBezTo>
                  <a:cubicBezTo>
                    <a:pt x="3573" y="10002"/>
                    <a:pt x="2585" y="11526"/>
                    <a:pt x="1787" y="13169"/>
                  </a:cubicBezTo>
                  <a:cubicBezTo>
                    <a:pt x="965" y="14800"/>
                    <a:pt x="322" y="16526"/>
                    <a:pt x="1" y="18312"/>
                  </a:cubicBezTo>
                  <a:cubicBezTo>
                    <a:pt x="668" y="16633"/>
                    <a:pt x="1465" y="15026"/>
                    <a:pt x="2382" y="13490"/>
                  </a:cubicBezTo>
                  <a:cubicBezTo>
                    <a:pt x="3287" y="11966"/>
                    <a:pt x="4287" y="10478"/>
                    <a:pt x="5323" y="9013"/>
                  </a:cubicBezTo>
                  <a:cubicBezTo>
                    <a:pt x="6347" y="7537"/>
                    <a:pt x="7418" y="6096"/>
                    <a:pt x="8454" y="4608"/>
                  </a:cubicBezTo>
                  <a:cubicBezTo>
                    <a:pt x="9478" y="3120"/>
                    <a:pt x="10478" y="1608"/>
                    <a:pt x="11324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7060725" y="3597950"/>
              <a:ext cx="73550" cy="179500"/>
            </a:xfrm>
            <a:custGeom>
              <a:avLst/>
              <a:gdLst/>
              <a:ahLst/>
              <a:cxnLst/>
              <a:rect l="l" t="t" r="r" b="b"/>
              <a:pathLst>
                <a:path w="2942" h="7180" extrusionOk="0">
                  <a:moveTo>
                    <a:pt x="191" y="0"/>
                  </a:moveTo>
                  <a:cubicBezTo>
                    <a:pt x="1" y="655"/>
                    <a:pt x="1" y="1346"/>
                    <a:pt x="120" y="2012"/>
                  </a:cubicBezTo>
                  <a:cubicBezTo>
                    <a:pt x="239" y="2679"/>
                    <a:pt x="441" y="3322"/>
                    <a:pt x="715" y="3929"/>
                  </a:cubicBezTo>
                  <a:cubicBezTo>
                    <a:pt x="989" y="4548"/>
                    <a:pt x="1311" y="5108"/>
                    <a:pt x="1656" y="5656"/>
                  </a:cubicBezTo>
                  <a:cubicBezTo>
                    <a:pt x="2013" y="6215"/>
                    <a:pt x="2418" y="6775"/>
                    <a:pt x="2942" y="7180"/>
                  </a:cubicBezTo>
                  <a:cubicBezTo>
                    <a:pt x="2692" y="6549"/>
                    <a:pt x="2501" y="5953"/>
                    <a:pt x="2263" y="5346"/>
                  </a:cubicBezTo>
                  <a:cubicBezTo>
                    <a:pt x="2025" y="4751"/>
                    <a:pt x="1775" y="4156"/>
                    <a:pt x="1525" y="3572"/>
                  </a:cubicBezTo>
                  <a:cubicBezTo>
                    <a:pt x="1263" y="2989"/>
                    <a:pt x="1013" y="2417"/>
                    <a:pt x="787" y="1834"/>
                  </a:cubicBezTo>
                  <a:cubicBezTo>
                    <a:pt x="549" y="1250"/>
                    <a:pt x="370" y="655"/>
                    <a:pt x="191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7205400" y="3515500"/>
              <a:ext cx="34250" cy="98250"/>
            </a:xfrm>
            <a:custGeom>
              <a:avLst/>
              <a:gdLst/>
              <a:ahLst/>
              <a:cxnLst/>
              <a:rect l="l" t="t" r="r" b="b"/>
              <a:pathLst>
                <a:path w="1370" h="3930" extrusionOk="0">
                  <a:moveTo>
                    <a:pt x="310" y="0"/>
                  </a:moveTo>
                  <a:cubicBezTo>
                    <a:pt x="119" y="334"/>
                    <a:pt x="48" y="715"/>
                    <a:pt x="12" y="1072"/>
                  </a:cubicBezTo>
                  <a:cubicBezTo>
                    <a:pt x="0" y="1441"/>
                    <a:pt x="48" y="1798"/>
                    <a:pt x="131" y="2155"/>
                  </a:cubicBezTo>
                  <a:cubicBezTo>
                    <a:pt x="238" y="2512"/>
                    <a:pt x="393" y="2858"/>
                    <a:pt x="584" y="3155"/>
                  </a:cubicBezTo>
                  <a:cubicBezTo>
                    <a:pt x="798" y="3453"/>
                    <a:pt x="1024" y="3739"/>
                    <a:pt x="1369" y="3929"/>
                  </a:cubicBezTo>
                  <a:cubicBezTo>
                    <a:pt x="1358" y="3536"/>
                    <a:pt x="1286" y="3215"/>
                    <a:pt x="1203" y="2870"/>
                  </a:cubicBezTo>
                  <a:cubicBezTo>
                    <a:pt x="1143" y="2536"/>
                    <a:pt x="1072" y="2227"/>
                    <a:pt x="988" y="1917"/>
                  </a:cubicBezTo>
                  <a:cubicBezTo>
                    <a:pt x="893" y="1608"/>
                    <a:pt x="810" y="1286"/>
                    <a:pt x="703" y="977"/>
                  </a:cubicBezTo>
                  <a:cubicBezTo>
                    <a:pt x="596" y="667"/>
                    <a:pt x="488" y="334"/>
                    <a:pt x="310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7320300" y="3638725"/>
              <a:ext cx="96450" cy="22750"/>
            </a:xfrm>
            <a:custGeom>
              <a:avLst/>
              <a:gdLst/>
              <a:ahLst/>
              <a:cxnLst/>
              <a:rect l="l" t="t" r="r" b="b"/>
              <a:pathLst>
                <a:path w="3858" h="910" extrusionOk="0">
                  <a:moveTo>
                    <a:pt x="3858" y="0"/>
                  </a:moveTo>
                  <a:lnTo>
                    <a:pt x="3858" y="0"/>
                  </a:lnTo>
                  <a:cubicBezTo>
                    <a:pt x="3663" y="44"/>
                    <a:pt x="3494" y="59"/>
                    <a:pt x="3333" y="59"/>
                  </a:cubicBezTo>
                  <a:cubicBezTo>
                    <a:pt x="3189" y="59"/>
                    <a:pt x="3051" y="47"/>
                    <a:pt x="2905" y="36"/>
                  </a:cubicBezTo>
                  <a:cubicBezTo>
                    <a:pt x="2700" y="28"/>
                    <a:pt x="2483" y="14"/>
                    <a:pt x="2259" y="14"/>
                  </a:cubicBezTo>
                  <a:cubicBezTo>
                    <a:pt x="2158" y="14"/>
                    <a:pt x="2056" y="17"/>
                    <a:pt x="1953" y="24"/>
                  </a:cubicBezTo>
                  <a:cubicBezTo>
                    <a:pt x="1631" y="60"/>
                    <a:pt x="1310" y="84"/>
                    <a:pt x="1000" y="143"/>
                  </a:cubicBezTo>
                  <a:cubicBezTo>
                    <a:pt x="679" y="203"/>
                    <a:pt x="369" y="262"/>
                    <a:pt x="0" y="381"/>
                  </a:cubicBezTo>
                  <a:cubicBezTo>
                    <a:pt x="286" y="620"/>
                    <a:pt x="631" y="750"/>
                    <a:pt x="988" y="834"/>
                  </a:cubicBezTo>
                  <a:cubicBezTo>
                    <a:pt x="1259" y="890"/>
                    <a:pt x="1523" y="909"/>
                    <a:pt x="1791" y="909"/>
                  </a:cubicBezTo>
                  <a:cubicBezTo>
                    <a:pt x="1864" y="909"/>
                    <a:pt x="1938" y="908"/>
                    <a:pt x="2012" y="905"/>
                  </a:cubicBezTo>
                  <a:cubicBezTo>
                    <a:pt x="2346" y="893"/>
                    <a:pt x="2667" y="846"/>
                    <a:pt x="3024" y="727"/>
                  </a:cubicBezTo>
                  <a:cubicBezTo>
                    <a:pt x="3358" y="608"/>
                    <a:pt x="3739" y="369"/>
                    <a:pt x="3858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8"/>
            <p:cNvSpPr/>
            <p:nvPr/>
          </p:nvSpPr>
          <p:spPr>
            <a:xfrm>
              <a:off x="7211950" y="3846475"/>
              <a:ext cx="166700" cy="60650"/>
            </a:xfrm>
            <a:custGeom>
              <a:avLst/>
              <a:gdLst/>
              <a:ahLst/>
              <a:cxnLst/>
              <a:rect l="l" t="t" r="r" b="b"/>
              <a:pathLst>
                <a:path w="6668" h="2426" extrusionOk="0">
                  <a:moveTo>
                    <a:pt x="0" y="1"/>
                  </a:moveTo>
                  <a:lnTo>
                    <a:pt x="0" y="1"/>
                  </a:lnTo>
                  <a:cubicBezTo>
                    <a:pt x="298" y="561"/>
                    <a:pt x="679" y="1061"/>
                    <a:pt x="1155" y="1489"/>
                  </a:cubicBezTo>
                  <a:cubicBezTo>
                    <a:pt x="1643" y="1930"/>
                    <a:pt x="2286" y="2227"/>
                    <a:pt x="2941" y="2346"/>
                  </a:cubicBezTo>
                  <a:cubicBezTo>
                    <a:pt x="3221" y="2402"/>
                    <a:pt x="3501" y="2426"/>
                    <a:pt x="3779" y="2426"/>
                  </a:cubicBezTo>
                  <a:cubicBezTo>
                    <a:pt x="4152" y="2426"/>
                    <a:pt x="4521" y="2384"/>
                    <a:pt x="4882" y="2323"/>
                  </a:cubicBezTo>
                  <a:cubicBezTo>
                    <a:pt x="5501" y="2227"/>
                    <a:pt x="6096" y="2013"/>
                    <a:pt x="6668" y="1727"/>
                  </a:cubicBezTo>
                  <a:cubicBezTo>
                    <a:pt x="6037" y="1656"/>
                    <a:pt x="5429" y="1656"/>
                    <a:pt x="4834" y="1644"/>
                  </a:cubicBezTo>
                  <a:cubicBezTo>
                    <a:pt x="4239" y="1632"/>
                    <a:pt x="3667" y="1584"/>
                    <a:pt x="3120" y="1477"/>
                  </a:cubicBezTo>
                  <a:cubicBezTo>
                    <a:pt x="2572" y="1358"/>
                    <a:pt x="2060" y="1192"/>
                    <a:pt x="1560" y="930"/>
                  </a:cubicBezTo>
                  <a:cubicBezTo>
                    <a:pt x="1048" y="656"/>
                    <a:pt x="560" y="299"/>
                    <a:pt x="0" y="1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8"/>
            <p:cNvSpPr/>
            <p:nvPr/>
          </p:nvSpPr>
          <p:spPr>
            <a:xfrm>
              <a:off x="6981850" y="3499425"/>
              <a:ext cx="100925" cy="247375"/>
            </a:xfrm>
            <a:custGeom>
              <a:avLst/>
              <a:gdLst/>
              <a:ahLst/>
              <a:cxnLst/>
              <a:rect l="l" t="t" r="r" b="b"/>
              <a:pathLst>
                <a:path w="4037" h="9895" extrusionOk="0">
                  <a:moveTo>
                    <a:pt x="4037" y="0"/>
                  </a:moveTo>
                  <a:lnTo>
                    <a:pt x="4037" y="0"/>
                  </a:lnTo>
                  <a:cubicBezTo>
                    <a:pt x="3156" y="1048"/>
                    <a:pt x="2263" y="2096"/>
                    <a:pt x="1548" y="3263"/>
                  </a:cubicBezTo>
                  <a:cubicBezTo>
                    <a:pt x="1346" y="3608"/>
                    <a:pt x="1144" y="3965"/>
                    <a:pt x="953" y="4322"/>
                  </a:cubicBezTo>
                  <a:cubicBezTo>
                    <a:pt x="727" y="4751"/>
                    <a:pt x="536" y="5191"/>
                    <a:pt x="405" y="5668"/>
                  </a:cubicBezTo>
                  <a:cubicBezTo>
                    <a:pt x="1" y="7073"/>
                    <a:pt x="215" y="8644"/>
                    <a:pt x="965" y="9894"/>
                  </a:cubicBezTo>
                  <a:cubicBezTo>
                    <a:pt x="548" y="8049"/>
                    <a:pt x="477" y="6025"/>
                    <a:pt x="1382" y="4358"/>
                  </a:cubicBezTo>
                  <a:cubicBezTo>
                    <a:pt x="2120" y="3036"/>
                    <a:pt x="3442" y="1989"/>
                    <a:pt x="3787" y="524"/>
                  </a:cubicBezTo>
                  <a:lnTo>
                    <a:pt x="4037" y="0"/>
                  </a:ln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8"/>
            <p:cNvSpPr/>
            <p:nvPr/>
          </p:nvSpPr>
          <p:spPr>
            <a:xfrm>
              <a:off x="7133950" y="3418450"/>
              <a:ext cx="124150" cy="129500"/>
            </a:xfrm>
            <a:custGeom>
              <a:avLst/>
              <a:gdLst/>
              <a:ahLst/>
              <a:cxnLst/>
              <a:rect l="l" t="t" r="r" b="b"/>
              <a:pathLst>
                <a:path w="4966" h="5180" extrusionOk="0">
                  <a:moveTo>
                    <a:pt x="4966" y="1"/>
                  </a:moveTo>
                  <a:lnTo>
                    <a:pt x="4966" y="1"/>
                  </a:lnTo>
                  <a:cubicBezTo>
                    <a:pt x="4394" y="251"/>
                    <a:pt x="3811" y="489"/>
                    <a:pt x="3215" y="691"/>
                  </a:cubicBezTo>
                  <a:cubicBezTo>
                    <a:pt x="2561" y="929"/>
                    <a:pt x="1894" y="1168"/>
                    <a:pt x="1394" y="1644"/>
                  </a:cubicBezTo>
                  <a:cubicBezTo>
                    <a:pt x="941" y="2061"/>
                    <a:pt x="679" y="2632"/>
                    <a:pt x="453" y="3215"/>
                  </a:cubicBezTo>
                  <a:cubicBezTo>
                    <a:pt x="215" y="3835"/>
                    <a:pt x="1" y="4525"/>
                    <a:pt x="167" y="5180"/>
                  </a:cubicBezTo>
                  <a:cubicBezTo>
                    <a:pt x="298" y="4728"/>
                    <a:pt x="441" y="4263"/>
                    <a:pt x="548" y="3823"/>
                  </a:cubicBezTo>
                  <a:cubicBezTo>
                    <a:pt x="787" y="3001"/>
                    <a:pt x="1084" y="2096"/>
                    <a:pt x="1799" y="1644"/>
                  </a:cubicBezTo>
                  <a:cubicBezTo>
                    <a:pt x="2537" y="1191"/>
                    <a:pt x="3513" y="1310"/>
                    <a:pt x="4287" y="929"/>
                  </a:cubicBezTo>
                  <a:cubicBezTo>
                    <a:pt x="4597" y="787"/>
                    <a:pt x="4882" y="513"/>
                    <a:pt x="4882" y="156"/>
                  </a:cubicBezTo>
                  <a:lnTo>
                    <a:pt x="4966" y="1"/>
                  </a:ln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8"/>
            <p:cNvSpPr/>
            <p:nvPr/>
          </p:nvSpPr>
          <p:spPr>
            <a:xfrm>
              <a:off x="7311350" y="3355950"/>
              <a:ext cx="123275" cy="111050"/>
            </a:xfrm>
            <a:custGeom>
              <a:avLst/>
              <a:gdLst/>
              <a:ahLst/>
              <a:cxnLst/>
              <a:rect l="l" t="t" r="r" b="b"/>
              <a:pathLst>
                <a:path w="4931" h="4442" extrusionOk="0">
                  <a:moveTo>
                    <a:pt x="4930" y="0"/>
                  </a:moveTo>
                  <a:lnTo>
                    <a:pt x="4930" y="0"/>
                  </a:lnTo>
                  <a:cubicBezTo>
                    <a:pt x="4073" y="834"/>
                    <a:pt x="2632" y="667"/>
                    <a:pt x="1620" y="1322"/>
                  </a:cubicBezTo>
                  <a:cubicBezTo>
                    <a:pt x="1108" y="1644"/>
                    <a:pt x="751" y="2167"/>
                    <a:pt x="513" y="2715"/>
                  </a:cubicBezTo>
                  <a:cubicBezTo>
                    <a:pt x="275" y="3275"/>
                    <a:pt x="144" y="3870"/>
                    <a:pt x="1" y="4442"/>
                  </a:cubicBezTo>
                  <a:cubicBezTo>
                    <a:pt x="227" y="3989"/>
                    <a:pt x="513" y="3572"/>
                    <a:pt x="811" y="3156"/>
                  </a:cubicBezTo>
                  <a:cubicBezTo>
                    <a:pt x="1156" y="2656"/>
                    <a:pt x="1489" y="2167"/>
                    <a:pt x="1989" y="1822"/>
                  </a:cubicBezTo>
                  <a:cubicBezTo>
                    <a:pt x="2882" y="1215"/>
                    <a:pt x="4132" y="1191"/>
                    <a:pt x="4847" y="358"/>
                  </a:cubicBezTo>
                  <a:lnTo>
                    <a:pt x="4930" y="0"/>
                  </a:ln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8"/>
            <p:cNvSpPr/>
            <p:nvPr/>
          </p:nvSpPr>
          <p:spPr>
            <a:xfrm>
              <a:off x="6937200" y="3741425"/>
              <a:ext cx="49150" cy="128300"/>
            </a:xfrm>
            <a:custGeom>
              <a:avLst/>
              <a:gdLst/>
              <a:ahLst/>
              <a:cxnLst/>
              <a:rect l="l" t="t" r="r" b="b"/>
              <a:pathLst>
                <a:path w="1966" h="5132" extrusionOk="0">
                  <a:moveTo>
                    <a:pt x="572" y="0"/>
                  </a:moveTo>
                  <a:cubicBezTo>
                    <a:pt x="370" y="572"/>
                    <a:pt x="179" y="1143"/>
                    <a:pt x="96" y="1738"/>
                  </a:cubicBezTo>
                  <a:cubicBezTo>
                    <a:pt x="1" y="2334"/>
                    <a:pt x="13" y="2953"/>
                    <a:pt x="239" y="3524"/>
                  </a:cubicBezTo>
                  <a:cubicBezTo>
                    <a:pt x="537" y="4286"/>
                    <a:pt x="1191" y="4882"/>
                    <a:pt x="1965" y="5132"/>
                  </a:cubicBezTo>
                  <a:cubicBezTo>
                    <a:pt x="1287" y="4596"/>
                    <a:pt x="882" y="3774"/>
                    <a:pt x="691" y="2929"/>
                  </a:cubicBezTo>
                  <a:cubicBezTo>
                    <a:pt x="489" y="2084"/>
                    <a:pt x="477" y="1203"/>
                    <a:pt x="477" y="333"/>
                  </a:cubicBezTo>
                  <a:lnTo>
                    <a:pt x="572" y="0"/>
                  </a:ln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8"/>
            <p:cNvSpPr/>
            <p:nvPr/>
          </p:nvSpPr>
          <p:spPr>
            <a:xfrm>
              <a:off x="6525850" y="4393875"/>
              <a:ext cx="175050" cy="59550"/>
            </a:xfrm>
            <a:custGeom>
              <a:avLst/>
              <a:gdLst/>
              <a:ahLst/>
              <a:cxnLst/>
              <a:rect l="l" t="t" r="r" b="b"/>
              <a:pathLst>
                <a:path w="7002" h="2382" extrusionOk="0">
                  <a:moveTo>
                    <a:pt x="7001" y="0"/>
                  </a:moveTo>
                  <a:cubicBezTo>
                    <a:pt x="4489" y="0"/>
                    <a:pt x="1989" y="846"/>
                    <a:pt x="0" y="2382"/>
                  </a:cubicBezTo>
                  <a:cubicBezTo>
                    <a:pt x="798" y="2322"/>
                    <a:pt x="1500" y="1834"/>
                    <a:pt x="2215" y="1477"/>
                  </a:cubicBezTo>
                  <a:cubicBezTo>
                    <a:pt x="3096" y="1024"/>
                    <a:pt x="4060" y="727"/>
                    <a:pt x="5060" y="632"/>
                  </a:cubicBezTo>
                  <a:cubicBezTo>
                    <a:pt x="5680" y="548"/>
                    <a:pt x="6382" y="548"/>
                    <a:pt x="6823" y="108"/>
                  </a:cubicBezTo>
                  <a:lnTo>
                    <a:pt x="7001" y="0"/>
                  </a:ln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5" name="Google Shape;1055;p28"/>
          <p:cNvGrpSpPr/>
          <p:nvPr/>
        </p:nvGrpSpPr>
        <p:grpSpPr>
          <a:xfrm rot="-8100153">
            <a:off x="7811849" y="1368427"/>
            <a:ext cx="727719" cy="1326365"/>
            <a:chOff x="-214625" y="3943775"/>
            <a:chExt cx="458725" cy="836125"/>
          </a:xfrm>
        </p:grpSpPr>
        <p:sp>
          <p:nvSpPr>
            <p:cNvPr id="1056" name="Google Shape;1056;p28"/>
            <p:cNvSpPr/>
            <p:nvPr/>
          </p:nvSpPr>
          <p:spPr>
            <a:xfrm>
              <a:off x="-114025" y="3943775"/>
              <a:ext cx="195000" cy="501875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8"/>
            <p:cNvSpPr/>
            <p:nvPr/>
          </p:nvSpPr>
          <p:spPr>
            <a:xfrm>
              <a:off x="64875" y="4296800"/>
              <a:ext cx="179225" cy="327425"/>
            </a:xfrm>
            <a:custGeom>
              <a:avLst/>
              <a:gdLst/>
              <a:ahLst/>
              <a:cxnLst/>
              <a:rect l="l" t="t" r="r" b="b"/>
              <a:pathLst>
                <a:path w="7169" h="13097" extrusionOk="0">
                  <a:moveTo>
                    <a:pt x="6787" y="0"/>
                  </a:moveTo>
                  <a:cubicBezTo>
                    <a:pt x="5692" y="2536"/>
                    <a:pt x="2810" y="3798"/>
                    <a:pt x="1322" y="6120"/>
                  </a:cubicBezTo>
                  <a:cubicBezTo>
                    <a:pt x="1" y="8192"/>
                    <a:pt x="12" y="11049"/>
                    <a:pt x="1358" y="13097"/>
                  </a:cubicBezTo>
                  <a:cubicBezTo>
                    <a:pt x="1703" y="12502"/>
                    <a:pt x="2287" y="12109"/>
                    <a:pt x="2846" y="11704"/>
                  </a:cubicBezTo>
                  <a:cubicBezTo>
                    <a:pt x="4680" y="10406"/>
                    <a:pt x="6299" y="8632"/>
                    <a:pt x="6751" y="6429"/>
                  </a:cubicBezTo>
                  <a:cubicBezTo>
                    <a:pt x="7168" y="4429"/>
                    <a:pt x="6561" y="2048"/>
                    <a:pt x="6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8"/>
            <p:cNvSpPr/>
            <p:nvPr/>
          </p:nvSpPr>
          <p:spPr>
            <a:xfrm>
              <a:off x="-214625" y="4372100"/>
              <a:ext cx="233975" cy="263550"/>
            </a:xfrm>
            <a:custGeom>
              <a:avLst/>
              <a:gdLst/>
              <a:ahLst/>
              <a:cxnLst/>
              <a:rect l="l" t="t" r="r" b="b"/>
              <a:pathLst>
                <a:path w="9359" h="10542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548"/>
                    <a:pt x="810" y="5168"/>
                    <a:pt x="2168" y="7346"/>
                  </a:cubicBezTo>
                  <a:cubicBezTo>
                    <a:pt x="2620" y="8049"/>
                    <a:pt x="3156" y="8704"/>
                    <a:pt x="3846" y="9132"/>
                  </a:cubicBezTo>
                  <a:cubicBezTo>
                    <a:pt x="4596" y="9585"/>
                    <a:pt x="5477" y="9775"/>
                    <a:pt x="6323" y="9954"/>
                  </a:cubicBezTo>
                  <a:cubicBezTo>
                    <a:pt x="7024" y="10104"/>
                    <a:pt x="8138" y="10541"/>
                    <a:pt x="8942" y="10541"/>
                  </a:cubicBezTo>
                  <a:cubicBezTo>
                    <a:pt x="9094" y="10541"/>
                    <a:pt x="9234" y="10526"/>
                    <a:pt x="9359" y="10490"/>
                  </a:cubicBezTo>
                  <a:cubicBezTo>
                    <a:pt x="8180" y="8204"/>
                    <a:pt x="7037" y="5465"/>
                    <a:pt x="5299" y="3525"/>
                  </a:cubicBezTo>
                  <a:cubicBezTo>
                    <a:pt x="3870" y="1929"/>
                    <a:pt x="1906" y="95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8"/>
            <p:cNvSpPr/>
            <p:nvPr/>
          </p:nvSpPr>
          <p:spPr>
            <a:xfrm>
              <a:off x="-32750" y="3943775"/>
              <a:ext cx="219700" cy="836125"/>
            </a:xfrm>
            <a:custGeom>
              <a:avLst/>
              <a:gdLst/>
              <a:ahLst/>
              <a:cxnLst/>
              <a:rect l="l" t="t" r="r" b="b"/>
              <a:pathLst>
                <a:path w="8788" h="33445" extrusionOk="0">
                  <a:moveTo>
                    <a:pt x="1072" y="0"/>
                  </a:moveTo>
                  <a:cubicBezTo>
                    <a:pt x="858" y="1489"/>
                    <a:pt x="679" y="2965"/>
                    <a:pt x="536" y="4453"/>
                  </a:cubicBezTo>
                  <a:cubicBezTo>
                    <a:pt x="369" y="5941"/>
                    <a:pt x="250" y="7430"/>
                    <a:pt x="167" y="8918"/>
                  </a:cubicBezTo>
                  <a:cubicBezTo>
                    <a:pt x="0" y="11906"/>
                    <a:pt x="60" y="14907"/>
                    <a:pt x="524" y="17883"/>
                  </a:cubicBezTo>
                  <a:cubicBezTo>
                    <a:pt x="1012" y="20848"/>
                    <a:pt x="1870" y="23765"/>
                    <a:pt x="3227" y="26444"/>
                  </a:cubicBezTo>
                  <a:cubicBezTo>
                    <a:pt x="3917" y="27789"/>
                    <a:pt x="4703" y="29063"/>
                    <a:pt x="5620" y="30254"/>
                  </a:cubicBezTo>
                  <a:cubicBezTo>
                    <a:pt x="6561" y="31433"/>
                    <a:pt x="7608" y="32516"/>
                    <a:pt x="8787" y="33445"/>
                  </a:cubicBezTo>
                  <a:cubicBezTo>
                    <a:pt x="7668" y="32445"/>
                    <a:pt x="6668" y="31326"/>
                    <a:pt x="5811" y="30123"/>
                  </a:cubicBezTo>
                  <a:cubicBezTo>
                    <a:pt x="4930" y="28920"/>
                    <a:pt x="4179" y="27635"/>
                    <a:pt x="3536" y="26301"/>
                  </a:cubicBezTo>
                  <a:cubicBezTo>
                    <a:pt x="2274" y="23622"/>
                    <a:pt x="1417" y="20753"/>
                    <a:pt x="965" y="17812"/>
                  </a:cubicBezTo>
                  <a:cubicBezTo>
                    <a:pt x="477" y="14883"/>
                    <a:pt x="417" y="11906"/>
                    <a:pt x="512" y="8930"/>
                  </a:cubicBezTo>
                  <a:cubicBezTo>
                    <a:pt x="548" y="7442"/>
                    <a:pt x="643" y="5953"/>
                    <a:pt x="739" y="4465"/>
                  </a:cubicBezTo>
                  <a:lnTo>
                    <a:pt x="10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8"/>
            <p:cNvSpPr/>
            <p:nvPr/>
          </p:nvSpPr>
          <p:spPr>
            <a:xfrm>
              <a:off x="-214625" y="4297375"/>
              <a:ext cx="450675" cy="395925"/>
            </a:xfrm>
            <a:custGeom>
              <a:avLst/>
              <a:gdLst/>
              <a:ahLst/>
              <a:cxnLst/>
              <a:rect l="l" t="t" r="r" b="b"/>
              <a:pathLst>
                <a:path w="18027" h="15837" extrusionOk="0">
                  <a:moveTo>
                    <a:pt x="17979" y="1"/>
                  </a:moveTo>
                  <a:lnTo>
                    <a:pt x="17979" y="1"/>
                  </a:lnTo>
                  <a:cubicBezTo>
                    <a:pt x="17920" y="1394"/>
                    <a:pt x="17431" y="2704"/>
                    <a:pt x="16812" y="3930"/>
                  </a:cubicBezTo>
                  <a:cubicBezTo>
                    <a:pt x="16217" y="5144"/>
                    <a:pt x="15443" y="6287"/>
                    <a:pt x="14669" y="7442"/>
                  </a:cubicBezTo>
                  <a:cubicBezTo>
                    <a:pt x="13895" y="8585"/>
                    <a:pt x="13169" y="9788"/>
                    <a:pt x="12693" y="11109"/>
                  </a:cubicBezTo>
                  <a:cubicBezTo>
                    <a:pt x="12276" y="12275"/>
                    <a:pt x="12087" y="13514"/>
                    <a:pt x="12134" y="14746"/>
                  </a:cubicBezTo>
                  <a:lnTo>
                    <a:pt x="12134" y="14746"/>
                  </a:lnTo>
                  <a:cubicBezTo>
                    <a:pt x="11083" y="13910"/>
                    <a:pt x="9889" y="13326"/>
                    <a:pt x="8752" y="12705"/>
                  </a:cubicBezTo>
                  <a:cubicBezTo>
                    <a:pt x="8097" y="12348"/>
                    <a:pt x="7466" y="11979"/>
                    <a:pt x="6871" y="11562"/>
                  </a:cubicBezTo>
                  <a:cubicBezTo>
                    <a:pt x="6275" y="11145"/>
                    <a:pt x="5739" y="10633"/>
                    <a:pt x="5239" y="10121"/>
                  </a:cubicBezTo>
                  <a:cubicBezTo>
                    <a:pt x="4227" y="9062"/>
                    <a:pt x="3358" y="7835"/>
                    <a:pt x="2537" y="6621"/>
                  </a:cubicBezTo>
                  <a:cubicBezTo>
                    <a:pt x="1703" y="5394"/>
                    <a:pt x="905" y="4132"/>
                    <a:pt x="1" y="2977"/>
                  </a:cubicBezTo>
                  <a:lnTo>
                    <a:pt x="1" y="2977"/>
                  </a:lnTo>
                  <a:cubicBezTo>
                    <a:pt x="834" y="4204"/>
                    <a:pt x="1572" y="5490"/>
                    <a:pt x="2382" y="6764"/>
                  </a:cubicBezTo>
                  <a:cubicBezTo>
                    <a:pt x="3168" y="8014"/>
                    <a:pt x="3989" y="9264"/>
                    <a:pt x="5001" y="10383"/>
                  </a:cubicBezTo>
                  <a:cubicBezTo>
                    <a:pt x="5501" y="10931"/>
                    <a:pt x="6061" y="11455"/>
                    <a:pt x="6668" y="11907"/>
                  </a:cubicBezTo>
                  <a:cubicBezTo>
                    <a:pt x="7275" y="12348"/>
                    <a:pt x="7918" y="12741"/>
                    <a:pt x="8573" y="13098"/>
                  </a:cubicBezTo>
                  <a:cubicBezTo>
                    <a:pt x="9883" y="13812"/>
                    <a:pt x="11192" y="14491"/>
                    <a:pt x="12276" y="15443"/>
                  </a:cubicBezTo>
                  <a:lnTo>
                    <a:pt x="12705" y="15836"/>
                  </a:lnTo>
                  <a:lnTo>
                    <a:pt x="12645" y="15253"/>
                  </a:lnTo>
                  <a:cubicBezTo>
                    <a:pt x="12502" y="13907"/>
                    <a:pt x="12645" y="12538"/>
                    <a:pt x="13097" y="11264"/>
                  </a:cubicBezTo>
                  <a:cubicBezTo>
                    <a:pt x="13538" y="9978"/>
                    <a:pt x="14252" y="8811"/>
                    <a:pt x="14967" y="7633"/>
                  </a:cubicBezTo>
                  <a:cubicBezTo>
                    <a:pt x="15693" y="6454"/>
                    <a:pt x="16455" y="5275"/>
                    <a:pt x="17027" y="4013"/>
                  </a:cubicBezTo>
                  <a:cubicBezTo>
                    <a:pt x="17574" y="2751"/>
                    <a:pt x="18027" y="1382"/>
                    <a:pt x="17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8"/>
            <p:cNvSpPr/>
            <p:nvPr/>
          </p:nvSpPr>
          <p:spPr>
            <a:xfrm>
              <a:off x="-67875" y="4054800"/>
              <a:ext cx="89325" cy="96750"/>
            </a:xfrm>
            <a:custGeom>
              <a:avLst/>
              <a:gdLst/>
              <a:ahLst/>
              <a:cxnLst/>
              <a:rect l="l" t="t" r="r" b="b"/>
              <a:pathLst>
                <a:path w="3573" h="3870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55"/>
                    <a:pt x="274" y="1286"/>
                    <a:pt x="512" y="1905"/>
                  </a:cubicBezTo>
                  <a:cubicBezTo>
                    <a:pt x="774" y="2513"/>
                    <a:pt x="1096" y="3096"/>
                    <a:pt x="1477" y="3644"/>
                  </a:cubicBezTo>
                  <a:lnTo>
                    <a:pt x="1632" y="3870"/>
                  </a:lnTo>
                  <a:lnTo>
                    <a:pt x="1822" y="3691"/>
                  </a:lnTo>
                  <a:cubicBezTo>
                    <a:pt x="2227" y="3298"/>
                    <a:pt x="2560" y="2870"/>
                    <a:pt x="2858" y="2405"/>
                  </a:cubicBezTo>
                  <a:cubicBezTo>
                    <a:pt x="3013" y="2179"/>
                    <a:pt x="3144" y="1929"/>
                    <a:pt x="3263" y="1691"/>
                  </a:cubicBezTo>
                  <a:cubicBezTo>
                    <a:pt x="3382" y="1441"/>
                    <a:pt x="3501" y="1191"/>
                    <a:pt x="3572" y="929"/>
                  </a:cubicBezTo>
                  <a:lnTo>
                    <a:pt x="3572" y="929"/>
                  </a:lnTo>
                  <a:lnTo>
                    <a:pt x="3096" y="1584"/>
                  </a:lnTo>
                  <a:lnTo>
                    <a:pt x="3096" y="1584"/>
                  </a:lnTo>
                  <a:cubicBezTo>
                    <a:pt x="2953" y="1798"/>
                    <a:pt x="2775" y="2001"/>
                    <a:pt x="2608" y="2215"/>
                  </a:cubicBezTo>
                  <a:cubicBezTo>
                    <a:pt x="2323" y="2549"/>
                    <a:pt x="2030" y="2867"/>
                    <a:pt x="1722" y="3169"/>
                  </a:cubicBezTo>
                  <a:lnTo>
                    <a:pt x="1722" y="3169"/>
                  </a:lnTo>
                  <a:cubicBezTo>
                    <a:pt x="1417" y="2702"/>
                    <a:pt x="1126" y="2220"/>
                    <a:pt x="870" y="1739"/>
                  </a:cubicBezTo>
                  <a:cubicBezTo>
                    <a:pt x="572" y="1167"/>
                    <a:pt x="286" y="59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8"/>
            <p:cNvSpPr/>
            <p:nvPr/>
          </p:nvSpPr>
          <p:spPr>
            <a:xfrm>
              <a:off x="-90800" y="4143200"/>
              <a:ext cx="138150" cy="133375"/>
            </a:xfrm>
            <a:custGeom>
              <a:avLst/>
              <a:gdLst/>
              <a:ahLst/>
              <a:cxnLst/>
              <a:rect l="l" t="t" r="r" b="b"/>
              <a:pathLst>
                <a:path w="5526" h="5335" extrusionOk="0">
                  <a:moveTo>
                    <a:pt x="1" y="0"/>
                  </a:moveTo>
                  <a:cubicBezTo>
                    <a:pt x="132" y="453"/>
                    <a:pt x="310" y="882"/>
                    <a:pt x="489" y="1310"/>
                  </a:cubicBezTo>
                  <a:cubicBezTo>
                    <a:pt x="667" y="1739"/>
                    <a:pt x="846" y="2179"/>
                    <a:pt x="1060" y="2596"/>
                  </a:cubicBezTo>
                  <a:cubicBezTo>
                    <a:pt x="1453" y="3441"/>
                    <a:pt x="1918" y="4275"/>
                    <a:pt x="2406" y="5061"/>
                  </a:cubicBezTo>
                  <a:lnTo>
                    <a:pt x="2572" y="5334"/>
                  </a:lnTo>
                  <a:lnTo>
                    <a:pt x="2763" y="5096"/>
                  </a:lnTo>
                  <a:cubicBezTo>
                    <a:pt x="3322" y="4418"/>
                    <a:pt x="3858" y="3715"/>
                    <a:pt x="4311" y="2989"/>
                  </a:cubicBezTo>
                  <a:cubicBezTo>
                    <a:pt x="4549" y="2620"/>
                    <a:pt x="4763" y="2251"/>
                    <a:pt x="4966" y="1858"/>
                  </a:cubicBezTo>
                  <a:cubicBezTo>
                    <a:pt x="5168" y="1477"/>
                    <a:pt x="5358" y="1084"/>
                    <a:pt x="5525" y="679"/>
                  </a:cubicBezTo>
                  <a:lnTo>
                    <a:pt x="5525" y="679"/>
                  </a:lnTo>
                  <a:cubicBezTo>
                    <a:pt x="5287" y="1048"/>
                    <a:pt x="5049" y="1417"/>
                    <a:pt x="4787" y="1763"/>
                  </a:cubicBezTo>
                  <a:cubicBezTo>
                    <a:pt x="4537" y="2120"/>
                    <a:pt x="4287" y="2453"/>
                    <a:pt x="4037" y="2798"/>
                  </a:cubicBezTo>
                  <a:cubicBezTo>
                    <a:pt x="3578" y="3403"/>
                    <a:pt x="3110" y="3990"/>
                    <a:pt x="2633" y="4566"/>
                  </a:cubicBezTo>
                  <a:lnTo>
                    <a:pt x="2633" y="4566"/>
                  </a:lnTo>
                  <a:cubicBezTo>
                    <a:pt x="2202" y="3867"/>
                    <a:pt x="1781" y="3159"/>
                    <a:pt x="1370" y="24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8"/>
            <p:cNvSpPr/>
            <p:nvPr/>
          </p:nvSpPr>
          <p:spPr>
            <a:xfrm>
              <a:off x="-80675" y="4247375"/>
              <a:ext cx="136350" cy="111050"/>
            </a:xfrm>
            <a:custGeom>
              <a:avLst/>
              <a:gdLst/>
              <a:ahLst/>
              <a:cxnLst/>
              <a:rect l="l" t="t" r="r" b="b"/>
              <a:pathLst>
                <a:path w="5454" h="4442" extrusionOk="0">
                  <a:moveTo>
                    <a:pt x="5453" y="1"/>
                  </a:moveTo>
                  <a:lnTo>
                    <a:pt x="5453" y="1"/>
                  </a:lnTo>
                  <a:cubicBezTo>
                    <a:pt x="4942" y="691"/>
                    <a:pt x="4430" y="1358"/>
                    <a:pt x="3894" y="2013"/>
                  </a:cubicBezTo>
                  <a:cubicBezTo>
                    <a:pt x="3632" y="2358"/>
                    <a:pt x="3358" y="2668"/>
                    <a:pt x="3096" y="2989"/>
                  </a:cubicBezTo>
                  <a:lnTo>
                    <a:pt x="2449" y="3758"/>
                  </a:lnTo>
                  <a:lnTo>
                    <a:pt x="2449" y="3758"/>
                  </a:lnTo>
                  <a:lnTo>
                    <a:pt x="1310" y="2382"/>
                  </a:lnTo>
                  <a:cubicBezTo>
                    <a:pt x="870" y="1858"/>
                    <a:pt x="441" y="1322"/>
                    <a:pt x="0" y="810"/>
                  </a:cubicBezTo>
                  <a:lnTo>
                    <a:pt x="0" y="810"/>
                  </a:lnTo>
                  <a:cubicBezTo>
                    <a:pt x="298" y="1429"/>
                    <a:pt x="655" y="2013"/>
                    <a:pt x="1036" y="2572"/>
                  </a:cubicBezTo>
                  <a:cubicBezTo>
                    <a:pt x="1405" y="3156"/>
                    <a:pt x="1822" y="3703"/>
                    <a:pt x="2263" y="4239"/>
                  </a:cubicBezTo>
                  <a:lnTo>
                    <a:pt x="2417" y="4442"/>
                  </a:lnTo>
                  <a:lnTo>
                    <a:pt x="2596" y="4239"/>
                  </a:lnTo>
                  <a:cubicBezTo>
                    <a:pt x="2894" y="3930"/>
                    <a:pt x="3167" y="3584"/>
                    <a:pt x="3429" y="3263"/>
                  </a:cubicBezTo>
                  <a:cubicBezTo>
                    <a:pt x="3703" y="2930"/>
                    <a:pt x="3953" y="2596"/>
                    <a:pt x="4191" y="2239"/>
                  </a:cubicBezTo>
                  <a:cubicBezTo>
                    <a:pt x="4680" y="1525"/>
                    <a:pt x="5120" y="786"/>
                    <a:pt x="5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8"/>
            <p:cNvSpPr/>
            <p:nvPr/>
          </p:nvSpPr>
          <p:spPr>
            <a:xfrm>
              <a:off x="164900" y="4391450"/>
              <a:ext cx="61025" cy="77100"/>
            </a:xfrm>
            <a:custGeom>
              <a:avLst/>
              <a:gdLst/>
              <a:ahLst/>
              <a:cxnLst/>
              <a:rect l="l" t="t" r="r" b="b"/>
              <a:pathLst>
                <a:path w="2441" h="3084" extrusionOk="0">
                  <a:moveTo>
                    <a:pt x="631" y="0"/>
                  </a:moveTo>
                  <a:lnTo>
                    <a:pt x="631" y="0"/>
                  </a:lnTo>
                  <a:cubicBezTo>
                    <a:pt x="441" y="441"/>
                    <a:pt x="310" y="893"/>
                    <a:pt x="191" y="1358"/>
                  </a:cubicBezTo>
                  <a:cubicBezTo>
                    <a:pt x="95" y="1810"/>
                    <a:pt x="36" y="2274"/>
                    <a:pt x="12" y="2751"/>
                  </a:cubicBezTo>
                  <a:lnTo>
                    <a:pt x="0" y="3084"/>
                  </a:lnTo>
                  <a:lnTo>
                    <a:pt x="0" y="3084"/>
                  </a:lnTo>
                  <a:lnTo>
                    <a:pt x="310" y="2989"/>
                  </a:lnTo>
                  <a:cubicBezTo>
                    <a:pt x="691" y="2870"/>
                    <a:pt x="1084" y="2739"/>
                    <a:pt x="1441" y="2548"/>
                  </a:cubicBezTo>
                  <a:cubicBezTo>
                    <a:pt x="1798" y="2346"/>
                    <a:pt x="2143" y="2120"/>
                    <a:pt x="2441" y="1846"/>
                  </a:cubicBezTo>
                  <a:lnTo>
                    <a:pt x="2441" y="1846"/>
                  </a:lnTo>
                  <a:cubicBezTo>
                    <a:pt x="2048" y="1989"/>
                    <a:pt x="1679" y="2108"/>
                    <a:pt x="1310" y="2227"/>
                  </a:cubicBezTo>
                  <a:lnTo>
                    <a:pt x="502" y="2465"/>
                  </a:lnTo>
                  <a:lnTo>
                    <a:pt x="502" y="2465"/>
                  </a:lnTo>
                  <a:cubicBezTo>
                    <a:pt x="528" y="2112"/>
                    <a:pt x="553" y="1761"/>
                    <a:pt x="572" y="1417"/>
                  </a:cubicBezTo>
                  <a:cubicBezTo>
                    <a:pt x="607" y="941"/>
                    <a:pt x="631" y="476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8"/>
            <p:cNvSpPr/>
            <p:nvPr/>
          </p:nvSpPr>
          <p:spPr>
            <a:xfrm>
              <a:off x="119050" y="4444725"/>
              <a:ext cx="83075" cy="98250"/>
            </a:xfrm>
            <a:custGeom>
              <a:avLst/>
              <a:gdLst/>
              <a:ahLst/>
              <a:cxnLst/>
              <a:rect l="l" t="t" r="r" b="b"/>
              <a:pathLst>
                <a:path w="3323" h="3930" extrusionOk="0">
                  <a:moveTo>
                    <a:pt x="239" y="0"/>
                  </a:moveTo>
                  <a:cubicBezTo>
                    <a:pt x="108" y="596"/>
                    <a:pt x="48" y="1203"/>
                    <a:pt x="36" y="1810"/>
                  </a:cubicBezTo>
                  <a:cubicBezTo>
                    <a:pt x="1" y="2417"/>
                    <a:pt x="36" y="3013"/>
                    <a:pt x="96" y="3632"/>
                  </a:cubicBezTo>
                  <a:lnTo>
                    <a:pt x="120" y="3930"/>
                  </a:lnTo>
                  <a:lnTo>
                    <a:pt x="405" y="3822"/>
                  </a:lnTo>
                  <a:cubicBezTo>
                    <a:pt x="941" y="3632"/>
                    <a:pt x="1453" y="3394"/>
                    <a:pt x="1953" y="3108"/>
                  </a:cubicBezTo>
                  <a:cubicBezTo>
                    <a:pt x="2441" y="2822"/>
                    <a:pt x="2906" y="2477"/>
                    <a:pt x="3322" y="2096"/>
                  </a:cubicBezTo>
                  <a:lnTo>
                    <a:pt x="3322" y="2096"/>
                  </a:lnTo>
                  <a:cubicBezTo>
                    <a:pt x="2798" y="2346"/>
                    <a:pt x="2287" y="2572"/>
                    <a:pt x="1786" y="2798"/>
                  </a:cubicBezTo>
                  <a:cubicBezTo>
                    <a:pt x="1367" y="2964"/>
                    <a:pt x="947" y="3138"/>
                    <a:pt x="521" y="3294"/>
                  </a:cubicBezTo>
                  <a:lnTo>
                    <a:pt x="521" y="3294"/>
                  </a:lnTo>
                  <a:cubicBezTo>
                    <a:pt x="477" y="2795"/>
                    <a:pt x="445" y="2297"/>
                    <a:pt x="405" y="1798"/>
                  </a:cubicBezTo>
                  <a:cubicBezTo>
                    <a:pt x="358" y="1203"/>
                    <a:pt x="310" y="608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8"/>
            <p:cNvSpPr/>
            <p:nvPr/>
          </p:nvSpPr>
          <p:spPr>
            <a:xfrm>
              <a:off x="-177425" y="4447700"/>
              <a:ext cx="64625" cy="80700"/>
            </a:xfrm>
            <a:custGeom>
              <a:avLst/>
              <a:gdLst/>
              <a:ahLst/>
              <a:cxnLst/>
              <a:rect l="l" t="t" r="r" b="b"/>
              <a:pathLst>
                <a:path w="2585" h="3228" extrusionOk="0">
                  <a:moveTo>
                    <a:pt x="2204" y="1"/>
                  </a:moveTo>
                  <a:lnTo>
                    <a:pt x="2168" y="1405"/>
                  </a:lnTo>
                  <a:cubicBezTo>
                    <a:pt x="2159" y="1730"/>
                    <a:pt x="2151" y="2056"/>
                    <a:pt x="2135" y="2381"/>
                  </a:cubicBezTo>
                  <a:lnTo>
                    <a:pt x="2135" y="2381"/>
                  </a:lnTo>
                  <a:cubicBezTo>
                    <a:pt x="1857" y="2192"/>
                    <a:pt x="1569" y="2007"/>
                    <a:pt x="1275" y="1822"/>
                  </a:cubicBezTo>
                  <a:cubicBezTo>
                    <a:pt x="858" y="1572"/>
                    <a:pt x="441" y="1334"/>
                    <a:pt x="1" y="1144"/>
                  </a:cubicBezTo>
                  <a:lnTo>
                    <a:pt x="1" y="1144"/>
                  </a:lnTo>
                  <a:cubicBezTo>
                    <a:pt x="322" y="1501"/>
                    <a:pt x="691" y="1810"/>
                    <a:pt x="1049" y="2108"/>
                  </a:cubicBezTo>
                  <a:cubicBezTo>
                    <a:pt x="1430" y="2406"/>
                    <a:pt x="1811" y="2691"/>
                    <a:pt x="2204" y="2977"/>
                  </a:cubicBezTo>
                  <a:lnTo>
                    <a:pt x="2561" y="3227"/>
                  </a:lnTo>
                  <a:lnTo>
                    <a:pt x="2573" y="2810"/>
                  </a:lnTo>
                  <a:cubicBezTo>
                    <a:pt x="2585" y="2334"/>
                    <a:pt x="2585" y="1858"/>
                    <a:pt x="2525" y="1382"/>
                  </a:cubicBezTo>
                  <a:cubicBezTo>
                    <a:pt x="2477" y="917"/>
                    <a:pt x="2382" y="44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8"/>
            <p:cNvSpPr/>
            <p:nvPr/>
          </p:nvSpPr>
          <p:spPr>
            <a:xfrm>
              <a:off x="-128300" y="4497700"/>
              <a:ext cx="77700" cy="93200"/>
            </a:xfrm>
            <a:custGeom>
              <a:avLst/>
              <a:gdLst/>
              <a:ahLst/>
              <a:cxnLst/>
              <a:rect l="l" t="t" r="r" b="b"/>
              <a:pathLst>
                <a:path w="3108" h="3728" extrusionOk="0">
                  <a:moveTo>
                    <a:pt x="2263" y="1"/>
                  </a:moveTo>
                  <a:lnTo>
                    <a:pt x="2263" y="1"/>
                  </a:lnTo>
                  <a:cubicBezTo>
                    <a:pt x="2346" y="572"/>
                    <a:pt x="2417" y="1132"/>
                    <a:pt x="2501" y="1703"/>
                  </a:cubicBezTo>
                  <a:cubicBezTo>
                    <a:pt x="2548" y="2141"/>
                    <a:pt x="2596" y="2594"/>
                    <a:pt x="2625" y="3045"/>
                  </a:cubicBezTo>
                  <a:lnTo>
                    <a:pt x="2625" y="3045"/>
                  </a:lnTo>
                  <a:lnTo>
                    <a:pt x="1489" y="2644"/>
                  </a:lnTo>
                  <a:cubicBezTo>
                    <a:pt x="989" y="2477"/>
                    <a:pt x="500" y="2299"/>
                    <a:pt x="0" y="2144"/>
                  </a:cubicBezTo>
                  <a:lnTo>
                    <a:pt x="0" y="2144"/>
                  </a:lnTo>
                  <a:cubicBezTo>
                    <a:pt x="429" y="2465"/>
                    <a:pt x="870" y="2727"/>
                    <a:pt x="1334" y="2977"/>
                  </a:cubicBezTo>
                  <a:cubicBezTo>
                    <a:pt x="1572" y="3096"/>
                    <a:pt x="1810" y="3204"/>
                    <a:pt x="2048" y="3311"/>
                  </a:cubicBezTo>
                  <a:cubicBezTo>
                    <a:pt x="2286" y="3430"/>
                    <a:pt x="2536" y="3513"/>
                    <a:pt x="2775" y="3608"/>
                  </a:cubicBezTo>
                  <a:lnTo>
                    <a:pt x="3108" y="3727"/>
                  </a:lnTo>
                  <a:lnTo>
                    <a:pt x="3096" y="3370"/>
                  </a:lnTo>
                  <a:cubicBezTo>
                    <a:pt x="3060" y="2787"/>
                    <a:pt x="2989" y="2203"/>
                    <a:pt x="2858" y="1644"/>
                  </a:cubicBezTo>
                  <a:cubicBezTo>
                    <a:pt x="2715" y="1072"/>
                    <a:pt x="2525" y="525"/>
                    <a:pt x="2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8" name="Google Shape;1068;p28"/>
          <p:cNvSpPr/>
          <p:nvPr/>
        </p:nvSpPr>
        <p:spPr>
          <a:xfrm rot="2699760">
            <a:off x="5607974" y="4857732"/>
            <a:ext cx="197521" cy="508329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9" name="Google Shape;1069;p28"/>
          <p:cNvGrpSpPr/>
          <p:nvPr/>
        </p:nvGrpSpPr>
        <p:grpSpPr>
          <a:xfrm rot="-1417591">
            <a:off x="945675" y="2395836"/>
            <a:ext cx="578252" cy="1053955"/>
            <a:chOff x="-214625" y="3943775"/>
            <a:chExt cx="458725" cy="836125"/>
          </a:xfrm>
        </p:grpSpPr>
        <p:sp>
          <p:nvSpPr>
            <p:cNvPr id="1070" name="Google Shape;1070;p28"/>
            <p:cNvSpPr/>
            <p:nvPr/>
          </p:nvSpPr>
          <p:spPr>
            <a:xfrm>
              <a:off x="-114025" y="3943775"/>
              <a:ext cx="195000" cy="501875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8"/>
            <p:cNvSpPr/>
            <p:nvPr/>
          </p:nvSpPr>
          <p:spPr>
            <a:xfrm>
              <a:off x="64875" y="4296800"/>
              <a:ext cx="179225" cy="327425"/>
            </a:xfrm>
            <a:custGeom>
              <a:avLst/>
              <a:gdLst/>
              <a:ahLst/>
              <a:cxnLst/>
              <a:rect l="l" t="t" r="r" b="b"/>
              <a:pathLst>
                <a:path w="7169" h="13097" extrusionOk="0">
                  <a:moveTo>
                    <a:pt x="6787" y="0"/>
                  </a:moveTo>
                  <a:cubicBezTo>
                    <a:pt x="5692" y="2536"/>
                    <a:pt x="2810" y="3798"/>
                    <a:pt x="1322" y="6120"/>
                  </a:cubicBezTo>
                  <a:cubicBezTo>
                    <a:pt x="1" y="8192"/>
                    <a:pt x="12" y="11049"/>
                    <a:pt x="1358" y="13097"/>
                  </a:cubicBezTo>
                  <a:cubicBezTo>
                    <a:pt x="1703" y="12502"/>
                    <a:pt x="2287" y="12109"/>
                    <a:pt x="2846" y="11704"/>
                  </a:cubicBezTo>
                  <a:cubicBezTo>
                    <a:pt x="4680" y="10406"/>
                    <a:pt x="6299" y="8632"/>
                    <a:pt x="6751" y="6429"/>
                  </a:cubicBezTo>
                  <a:cubicBezTo>
                    <a:pt x="7168" y="4429"/>
                    <a:pt x="6561" y="2048"/>
                    <a:pt x="6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8"/>
            <p:cNvSpPr/>
            <p:nvPr/>
          </p:nvSpPr>
          <p:spPr>
            <a:xfrm>
              <a:off x="-214625" y="4372100"/>
              <a:ext cx="233975" cy="263550"/>
            </a:xfrm>
            <a:custGeom>
              <a:avLst/>
              <a:gdLst/>
              <a:ahLst/>
              <a:cxnLst/>
              <a:rect l="l" t="t" r="r" b="b"/>
              <a:pathLst>
                <a:path w="9359" h="10542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548"/>
                    <a:pt x="810" y="5168"/>
                    <a:pt x="2168" y="7346"/>
                  </a:cubicBezTo>
                  <a:cubicBezTo>
                    <a:pt x="2620" y="8049"/>
                    <a:pt x="3156" y="8704"/>
                    <a:pt x="3846" y="9132"/>
                  </a:cubicBezTo>
                  <a:cubicBezTo>
                    <a:pt x="4596" y="9585"/>
                    <a:pt x="5477" y="9775"/>
                    <a:pt x="6323" y="9954"/>
                  </a:cubicBezTo>
                  <a:cubicBezTo>
                    <a:pt x="7024" y="10104"/>
                    <a:pt x="8138" y="10541"/>
                    <a:pt x="8942" y="10541"/>
                  </a:cubicBezTo>
                  <a:cubicBezTo>
                    <a:pt x="9094" y="10541"/>
                    <a:pt x="9234" y="10526"/>
                    <a:pt x="9359" y="10490"/>
                  </a:cubicBezTo>
                  <a:cubicBezTo>
                    <a:pt x="8180" y="8204"/>
                    <a:pt x="7037" y="5465"/>
                    <a:pt x="5299" y="3525"/>
                  </a:cubicBezTo>
                  <a:cubicBezTo>
                    <a:pt x="3870" y="1929"/>
                    <a:pt x="1906" y="95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8"/>
            <p:cNvSpPr/>
            <p:nvPr/>
          </p:nvSpPr>
          <p:spPr>
            <a:xfrm>
              <a:off x="-32750" y="3943775"/>
              <a:ext cx="219700" cy="836125"/>
            </a:xfrm>
            <a:custGeom>
              <a:avLst/>
              <a:gdLst/>
              <a:ahLst/>
              <a:cxnLst/>
              <a:rect l="l" t="t" r="r" b="b"/>
              <a:pathLst>
                <a:path w="8788" h="33445" extrusionOk="0">
                  <a:moveTo>
                    <a:pt x="1072" y="0"/>
                  </a:moveTo>
                  <a:cubicBezTo>
                    <a:pt x="858" y="1489"/>
                    <a:pt x="679" y="2965"/>
                    <a:pt x="536" y="4453"/>
                  </a:cubicBezTo>
                  <a:cubicBezTo>
                    <a:pt x="369" y="5941"/>
                    <a:pt x="250" y="7430"/>
                    <a:pt x="167" y="8918"/>
                  </a:cubicBezTo>
                  <a:cubicBezTo>
                    <a:pt x="0" y="11906"/>
                    <a:pt x="60" y="14907"/>
                    <a:pt x="524" y="17883"/>
                  </a:cubicBezTo>
                  <a:cubicBezTo>
                    <a:pt x="1012" y="20848"/>
                    <a:pt x="1870" y="23765"/>
                    <a:pt x="3227" y="26444"/>
                  </a:cubicBezTo>
                  <a:cubicBezTo>
                    <a:pt x="3917" y="27789"/>
                    <a:pt x="4703" y="29063"/>
                    <a:pt x="5620" y="30254"/>
                  </a:cubicBezTo>
                  <a:cubicBezTo>
                    <a:pt x="6561" y="31433"/>
                    <a:pt x="7608" y="32516"/>
                    <a:pt x="8787" y="33445"/>
                  </a:cubicBezTo>
                  <a:cubicBezTo>
                    <a:pt x="7668" y="32445"/>
                    <a:pt x="6668" y="31326"/>
                    <a:pt x="5811" y="30123"/>
                  </a:cubicBezTo>
                  <a:cubicBezTo>
                    <a:pt x="4930" y="28920"/>
                    <a:pt x="4179" y="27635"/>
                    <a:pt x="3536" y="26301"/>
                  </a:cubicBezTo>
                  <a:cubicBezTo>
                    <a:pt x="2274" y="23622"/>
                    <a:pt x="1417" y="20753"/>
                    <a:pt x="965" y="17812"/>
                  </a:cubicBezTo>
                  <a:cubicBezTo>
                    <a:pt x="477" y="14883"/>
                    <a:pt x="417" y="11906"/>
                    <a:pt x="512" y="8930"/>
                  </a:cubicBezTo>
                  <a:cubicBezTo>
                    <a:pt x="548" y="7442"/>
                    <a:pt x="643" y="5953"/>
                    <a:pt x="739" y="4465"/>
                  </a:cubicBezTo>
                  <a:lnTo>
                    <a:pt x="10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8"/>
            <p:cNvSpPr/>
            <p:nvPr/>
          </p:nvSpPr>
          <p:spPr>
            <a:xfrm>
              <a:off x="-214625" y="4297375"/>
              <a:ext cx="450675" cy="395925"/>
            </a:xfrm>
            <a:custGeom>
              <a:avLst/>
              <a:gdLst/>
              <a:ahLst/>
              <a:cxnLst/>
              <a:rect l="l" t="t" r="r" b="b"/>
              <a:pathLst>
                <a:path w="18027" h="15837" extrusionOk="0">
                  <a:moveTo>
                    <a:pt x="17979" y="1"/>
                  </a:moveTo>
                  <a:lnTo>
                    <a:pt x="17979" y="1"/>
                  </a:lnTo>
                  <a:cubicBezTo>
                    <a:pt x="17920" y="1394"/>
                    <a:pt x="17431" y="2704"/>
                    <a:pt x="16812" y="3930"/>
                  </a:cubicBezTo>
                  <a:cubicBezTo>
                    <a:pt x="16217" y="5144"/>
                    <a:pt x="15443" y="6287"/>
                    <a:pt x="14669" y="7442"/>
                  </a:cubicBezTo>
                  <a:cubicBezTo>
                    <a:pt x="13895" y="8585"/>
                    <a:pt x="13169" y="9788"/>
                    <a:pt x="12693" y="11109"/>
                  </a:cubicBezTo>
                  <a:cubicBezTo>
                    <a:pt x="12276" y="12275"/>
                    <a:pt x="12087" y="13514"/>
                    <a:pt x="12134" y="14746"/>
                  </a:cubicBezTo>
                  <a:lnTo>
                    <a:pt x="12134" y="14746"/>
                  </a:lnTo>
                  <a:cubicBezTo>
                    <a:pt x="11083" y="13910"/>
                    <a:pt x="9889" y="13326"/>
                    <a:pt x="8752" y="12705"/>
                  </a:cubicBezTo>
                  <a:cubicBezTo>
                    <a:pt x="8097" y="12348"/>
                    <a:pt x="7466" y="11979"/>
                    <a:pt x="6871" y="11562"/>
                  </a:cubicBezTo>
                  <a:cubicBezTo>
                    <a:pt x="6275" y="11145"/>
                    <a:pt x="5739" y="10633"/>
                    <a:pt x="5239" y="10121"/>
                  </a:cubicBezTo>
                  <a:cubicBezTo>
                    <a:pt x="4227" y="9062"/>
                    <a:pt x="3358" y="7835"/>
                    <a:pt x="2537" y="6621"/>
                  </a:cubicBezTo>
                  <a:cubicBezTo>
                    <a:pt x="1703" y="5394"/>
                    <a:pt x="905" y="4132"/>
                    <a:pt x="1" y="2977"/>
                  </a:cubicBezTo>
                  <a:lnTo>
                    <a:pt x="1" y="2977"/>
                  </a:lnTo>
                  <a:cubicBezTo>
                    <a:pt x="834" y="4204"/>
                    <a:pt x="1572" y="5490"/>
                    <a:pt x="2382" y="6764"/>
                  </a:cubicBezTo>
                  <a:cubicBezTo>
                    <a:pt x="3168" y="8014"/>
                    <a:pt x="3989" y="9264"/>
                    <a:pt x="5001" y="10383"/>
                  </a:cubicBezTo>
                  <a:cubicBezTo>
                    <a:pt x="5501" y="10931"/>
                    <a:pt x="6061" y="11455"/>
                    <a:pt x="6668" y="11907"/>
                  </a:cubicBezTo>
                  <a:cubicBezTo>
                    <a:pt x="7275" y="12348"/>
                    <a:pt x="7918" y="12741"/>
                    <a:pt x="8573" y="13098"/>
                  </a:cubicBezTo>
                  <a:cubicBezTo>
                    <a:pt x="9883" y="13812"/>
                    <a:pt x="11192" y="14491"/>
                    <a:pt x="12276" y="15443"/>
                  </a:cubicBezTo>
                  <a:lnTo>
                    <a:pt x="12705" y="15836"/>
                  </a:lnTo>
                  <a:lnTo>
                    <a:pt x="12645" y="15253"/>
                  </a:lnTo>
                  <a:cubicBezTo>
                    <a:pt x="12502" y="13907"/>
                    <a:pt x="12645" y="12538"/>
                    <a:pt x="13097" y="11264"/>
                  </a:cubicBezTo>
                  <a:cubicBezTo>
                    <a:pt x="13538" y="9978"/>
                    <a:pt x="14252" y="8811"/>
                    <a:pt x="14967" y="7633"/>
                  </a:cubicBezTo>
                  <a:cubicBezTo>
                    <a:pt x="15693" y="6454"/>
                    <a:pt x="16455" y="5275"/>
                    <a:pt x="17027" y="4013"/>
                  </a:cubicBezTo>
                  <a:cubicBezTo>
                    <a:pt x="17574" y="2751"/>
                    <a:pt x="18027" y="1382"/>
                    <a:pt x="17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8"/>
            <p:cNvSpPr/>
            <p:nvPr/>
          </p:nvSpPr>
          <p:spPr>
            <a:xfrm>
              <a:off x="-67875" y="4054800"/>
              <a:ext cx="89325" cy="96750"/>
            </a:xfrm>
            <a:custGeom>
              <a:avLst/>
              <a:gdLst/>
              <a:ahLst/>
              <a:cxnLst/>
              <a:rect l="l" t="t" r="r" b="b"/>
              <a:pathLst>
                <a:path w="3573" h="3870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55"/>
                    <a:pt x="274" y="1286"/>
                    <a:pt x="512" y="1905"/>
                  </a:cubicBezTo>
                  <a:cubicBezTo>
                    <a:pt x="774" y="2513"/>
                    <a:pt x="1096" y="3096"/>
                    <a:pt x="1477" y="3644"/>
                  </a:cubicBezTo>
                  <a:lnTo>
                    <a:pt x="1632" y="3870"/>
                  </a:lnTo>
                  <a:lnTo>
                    <a:pt x="1822" y="3691"/>
                  </a:lnTo>
                  <a:cubicBezTo>
                    <a:pt x="2227" y="3298"/>
                    <a:pt x="2560" y="2870"/>
                    <a:pt x="2858" y="2405"/>
                  </a:cubicBezTo>
                  <a:cubicBezTo>
                    <a:pt x="3013" y="2179"/>
                    <a:pt x="3144" y="1929"/>
                    <a:pt x="3263" y="1691"/>
                  </a:cubicBezTo>
                  <a:cubicBezTo>
                    <a:pt x="3382" y="1441"/>
                    <a:pt x="3501" y="1191"/>
                    <a:pt x="3572" y="929"/>
                  </a:cubicBezTo>
                  <a:lnTo>
                    <a:pt x="3572" y="929"/>
                  </a:lnTo>
                  <a:lnTo>
                    <a:pt x="3096" y="1584"/>
                  </a:lnTo>
                  <a:lnTo>
                    <a:pt x="3096" y="1584"/>
                  </a:lnTo>
                  <a:cubicBezTo>
                    <a:pt x="2953" y="1798"/>
                    <a:pt x="2775" y="2001"/>
                    <a:pt x="2608" y="2215"/>
                  </a:cubicBezTo>
                  <a:cubicBezTo>
                    <a:pt x="2323" y="2549"/>
                    <a:pt x="2030" y="2867"/>
                    <a:pt x="1722" y="3169"/>
                  </a:cubicBezTo>
                  <a:lnTo>
                    <a:pt x="1722" y="3169"/>
                  </a:lnTo>
                  <a:cubicBezTo>
                    <a:pt x="1417" y="2702"/>
                    <a:pt x="1126" y="2220"/>
                    <a:pt x="870" y="1739"/>
                  </a:cubicBezTo>
                  <a:cubicBezTo>
                    <a:pt x="572" y="1167"/>
                    <a:pt x="286" y="59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8"/>
            <p:cNvSpPr/>
            <p:nvPr/>
          </p:nvSpPr>
          <p:spPr>
            <a:xfrm>
              <a:off x="-90800" y="4143200"/>
              <a:ext cx="138150" cy="133375"/>
            </a:xfrm>
            <a:custGeom>
              <a:avLst/>
              <a:gdLst/>
              <a:ahLst/>
              <a:cxnLst/>
              <a:rect l="l" t="t" r="r" b="b"/>
              <a:pathLst>
                <a:path w="5526" h="5335" extrusionOk="0">
                  <a:moveTo>
                    <a:pt x="1" y="0"/>
                  </a:moveTo>
                  <a:cubicBezTo>
                    <a:pt x="132" y="453"/>
                    <a:pt x="310" y="882"/>
                    <a:pt x="489" y="1310"/>
                  </a:cubicBezTo>
                  <a:cubicBezTo>
                    <a:pt x="667" y="1739"/>
                    <a:pt x="846" y="2179"/>
                    <a:pt x="1060" y="2596"/>
                  </a:cubicBezTo>
                  <a:cubicBezTo>
                    <a:pt x="1453" y="3441"/>
                    <a:pt x="1918" y="4275"/>
                    <a:pt x="2406" y="5061"/>
                  </a:cubicBezTo>
                  <a:lnTo>
                    <a:pt x="2572" y="5334"/>
                  </a:lnTo>
                  <a:lnTo>
                    <a:pt x="2763" y="5096"/>
                  </a:lnTo>
                  <a:cubicBezTo>
                    <a:pt x="3322" y="4418"/>
                    <a:pt x="3858" y="3715"/>
                    <a:pt x="4311" y="2989"/>
                  </a:cubicBezTo>
                  <a:cubicBezTo>
                    <a:pt x="4549" y="2620"/>
                    <a:pt x="4763" y="2251"/>
                    <a:pt x="4966" y="1858"/>
                  </a:cubicBezTo>
                  <a:cubicBezTo>
                    <a:pt x="5168" y="1477"/>
                    <a:pt x="5358" y="1084"/>
                    <a:pt x="5525" y="679"/>
                  </a:cubicBezTo>
                  <a:lnTo>
                    <a:pt x="5525" y="679"/>
                  </a:lnTo>
                  <a:cubicBezTo>
                    <a:pt x="5287" y="1048"/>
                    <a:pt x="5049" y="1417"/>
                    <a:pt x="4787" y="1763"/>
                  </a:cubicBezTo>
                  <a:cubicBezTo>
                    <a:pt x="4537" y="2120"/>
                    <a:pt x="4287" y="2453"/>
                    <a:pt x="4037" y="2798"/>
                  </a:cubicBezTo>
                  <a:cubicBezTo>
                    <a:pt x="3578" y="3403"/>
                    <a:pt x="3110" y="3990"/>
                    <a:pt x="2633" y="4566"/>
                  </a:cubicBezTo>
                  <a:lnTo>
                    <a:pt x="2633" y="4566"/>
                  </a:lnTo>
                  <a:cubicBezTo>
                    <a:pt x="2202" y="3867"/>
                    <a:pt x="1781" y="3159"/>
                    <a:pt x="1370" y="24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8"/>
            <p:cNvSpPr/>
            <p:nvPr/>
          </p:nvSpPr>
          <p:spPr>
            <a:xfrm>
              <a:off x="-80675" y="4247375"/>
              <a:ext cx="136350" cy="111050"/>
            </a:xfrm>
            <a:custGeom>
              <a:avLst/>
              <a:gdLst/>
              <a:ahLst/>
              <a:cxnLst/>
              <a:rect l="l" t="t" r="r" b="b"/>
              <a:pathLst>
                <a:path w="5454" h="4442" extrusionOk="0">
                  <a:moveTo>
                    <a:pt x="5453" y="1"/>
                  </a:moveTo>
                  <a:lnTo>
                    <a:pt x="5453" y="1"/>
                  </a:lnTo>
                  <a:cubicBezTo>
                    <a:pt x="4942" y="691"/>
                    <a:pt x="4430" y="1358"/>
                    <a:pt x="3894" y="2013"/>
                  </a:cubicBezTo>
                  <a:cubicBezTo>
                    <a:pt x="3632" y="2358"/>
                    <a:pt x="3358" y="2668"/>
                    <a:pt x="3096" y="2989"/>
                  </a:cubicBezTo>
                  <a:lnTo>
                    <a:pt x="2449" y="3758"/>
                  </a:lnTo>
                  <a:lnTo>
                    <a:pt x="2449" y="3758"/>
                  </a:lnTo>
                  <a:lnTo>
                    <a:pt x="1310" y="2382"/>
                  </a:lnTo>
                  <a:cubicBezTo>
                    <a:pt x="870" y="1858"/>
                    <a:pt x="441" y="1322"/>
                    <a:pt x="0" y="810"/>
                  </a:cubicBezTo>
                  <a:lnTo>
                    <a:pt x="0" y="810"/>
                  </a:lnTo>
                  <a:cubicBezTo>
                    <a:pt x="298" y="1429"/>
                    <a:pt x="655" y="2013"/>
                    <a:pt x="1036" y="2572"/>
                  </a:cubicBezTo>
                  <a:cubicBezTo>
                    <a:pt x="1405" y="3156"/>
                    <a:pt x="1822" y="3703"/>
                    <a:pt x="2263" y="4239"/>
                  </a:cubicBezTo>
                  <a:lnTo>
                    <a:pt x="2417" y="4442"/>
                  </a:lnTo>
                  <a:lnTo>
                    <a:pt x="2596" y="4239"/>
                  </a:lnTo>
                  <a:cubicBezTo>
                    <a:pt x="2894" y="3930"/>
                    <a:pt x="3167" y="3584"/>
                    <a:pt x="3429" y="3263"/>
                  </a:cubicBezTo>
                  <a:cubicBezTo>
                    <a:pt x="3703" y="2930"/>
                    <a:pt x="3953" y="2596"/>
                    <a:pt x="4191" y="2239"/>
                  </a:cubicBezTo>
                  <a:cubicBezTo>
                    <a:pt x="4680" y="1525"/>
                    <a:pt x="5120" y="786"/>
                    <a:pt x="5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8"/>
            <p:cNvSpPr/>
            <p:nvPr/>
          </p:nvSpPr>
          <p:spPr>
            <a:xfrm>
              <a:off x="164900" y="4391450"/>
              <a:ext cx="61025" cy="77100"/>
            </a:xfrm>
            <a:custGeom>
              <a:avLst/>
              <a:gdLst/>
              <a:ahLst/>
              <a:cxnLst/>
              <a:rect l="l" t="t" r="r" b="b"/>
              <a:pathLst>
                <a:path w="2441" h="3084" extrusionOk="0">
                  <a:moveTo>
                    <a:pt x="631" y="0"/>
                  </a:moveTo>
                  <a:lnTo>
                    <a:pt x="631" y="0"/>
                  </a:lnTo>
                  <a:cubicBezTo>
                    <a:pt x="441" y="441"/>
                    <a:pt x="310" y="893"/>
                    <a:pt x="191" y="1358"/>
                  </a:cubicBezTo>
                  <a:cubicBezTo>
                    <a:pt x="95" y="1810"/>
                    <a:pt x="36" y="2274"/>
                    <a:pt x="12" y="2751"/>
                  </a:cubicBezTo>
                  <a:lnTo>
                    <a:pt x="0" y="3084"/>
                  </a:lnTo>
                  <a:lnTo>
                    <a:pt x="0" y="3084"/>
                  </a:lnTo>
                  <a:lnTo>
                    <a:pt x="310" y="2989"/>
                  </a:lnTo>
                  <a:cubicBezTo>
                    <a:pt x="691" y="2870"/>
                    <a:pt x="1084" y="2739"/>
                    <a:pt x="1441" y="2548"/>
                  </a:cubicBezTo>
                  <a:cubicBezTo>
                    <a:pt x="1798" y="2346"/>
                    <a:pt x="2143" y="2120"/>
                    <a:pt x="2441" y="1846"/>
                  </a:cubicBezTo>
                  <a:lnTo>
                    <a:pt x="2441" y="1846"/>
                  </a:lnTo>
                  <a:cubicBezTo>
                    <a:pt x="2048" y="1989"/>
                    <a:pt x="1679" y="2108"/>
                    <a:pt x="1310" y="2227"/>
                  </a:cubicBezTo>
                  <a:lnTo>
                    <a:pt x="502" y="2465"/>
                  </a:lnTo>
                  <a:lnTo>
                    <a:pt x="502" y="2465"/>
                  </a:lnTo>
                  <a:cubicBezTo>
                    <a:pt x="528" y="2112"/>
                    <a:pt x="553" y="1761"/>
                    <a:pt x="572" y="1417"/>
                  </a:cubicBezTo>
                  <a:cubicBezTo>
                    <a:pt x="607" y="941"/>
                    <a:pt x="631" y="476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8"/>
            <p:cNvSpPr/>
            <p:nvPr/>
          </p:nvSpPr>
          <p:spPr>
            <a:xfrm>
              <a:off x="119050" y="4444725"/>
              <a:ext cx="83075" cy="98250"/>
            </a:xfrm>
            <a:custGeom>
              <a:avLst/>
              <a:gdLst/>
              <a:ahLst/>
              <a:cxnLst/>
              <a:rect l="l" t="t" r="r" b="b"/>
              <a:pathLst>
                <a:path w="3323" h="3930" extrusionOk="0">
                  <a:moveTo>
                    <a:pt x="239" y="0"/>
                  </a:moveTo>
                  <a:cubicBezTo>
                    <a:pt x="108" y="596"/>
                    <a:pt x="48" y="1203"/>
                    <a:pt x="36" y="1810"/>
                  </a:cubicBezTo>
                  <a:cubicBezTo>
                    <a:pt x="1" y="2417"/>
                    <a:pt x="36" y="3013"/>
                    <a:pt x="96" y="3632"/>
                  </a:cubicBezTo>
                  <a:lnTo>
                    <a:pt x="120" y="3930"/>
                  </a:lnTo>
                  <a:lnTo>
                    <a:pt x="405" y="3822"/>
                  </a:lnTo>
                  <a:cubicBezTo>
                    <a:pt x="941" y="3632"/>
                    <a:pt x="1453" y="3394"/>
                    <a:pt x="1953" y="3108"/>
                  </a:cubicBezTo>
                  <a:cubicBezTo>
                    <a:pt x="2441" y="2822"/>
                    <a:pt x="2906" y="2477"/>
                    <a:pt x="3322" y="2096"/>
                  </a:cubicBezTo>
                  <a:lnTo>
                    <a:pt x="3322" y="2096"/>
                  </a:lnTo>
                  <a:cubicBezTo>
                    <a:pt x="2798" y="2346"/>
                    <a:pt x="2287" y="2572"/>
                    <a:pt x="1786" y="2798"/>
                  </a:cubicBezTo>
                  <a:cubicBezTo>
                    <a:pt x="1367" y="2964"/>
                    <a:pt x="947" y="3138"/>
                    <a:pt x="521" y="3294"/>
                  </a:cubicBezTo>
                  <a:lnTo>
                    <a:pt x="521" y="3294"/>
                  </a:lnTo>
                  <a:cubicBezTo>
                    <a:pt x="477" y="2795"/>
                    <a:pt x="445" y="2297"/>
                    <a:pt x="405" y="1798"/>
                  </a:cubicBezTo>
                  <a:cubicBezTo>
                    <a:pt x="358" y="1203"/>
                    <a:pt x="310" y="608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8"/>
            <p:cNvSpPr/>
            <p:nvPr/>
          </p:nvSpPr>
          <p:spPr>
            <a:xfrm>
              <a:off x="-177425" y="4447700"/>
              <a:ext cx="64625" cy="80700"/>
            </a:xfrm>
            <a:custGeom>
              <a:avLst/>
              <a:gdLst/>
              <a:ahLst/>
              <a:cxnLst/>
              <a:rect l="l" t="t" r="r" b="b"/>
              <a:pathLst>
                <a:path w="2585" h="3228" extrusionOk="0">
                  <a:moveTo>
                    <a:pt x="2204" y="1"/>
                  </a:moveTo>
                  <a:lnTo>
                    <a:pt x="2168" y="1405"/>
                  </a:lnTo>
                  <a:cubicBezTo>
                    <a:pt x="2159" y="1730"/>
                    <a:pt x="2151" y="2056"/>
                    <a:pt x="2135" y="2381"/>
                  </a:cubicBezTo>
                  <a:lnTo>
                    <a:pt x="2135" y="2381"/>
                  </a:lnTo>
                  <a:cubicBezTo>
                    <a:pt x="1857" y="2192"/>
                    <a:pt x="1569" y="2007"/>
                    <a:pt x="1275" y="1822"/>
                  </a:cubicBezTo>
                  <a:cubicBezTo>
                    <a:pt x="858" y="1572"/>
                    <a:pt x="441" y="1334"/>
                    <a:pt x="1" y="1144"/>
                  </a:cubicBezTo>
                  <a:lnTo>
                    <a:pt x="1" y="1144"/>
                  </a:lnTo>
                  <a:cubicBezTo>
                    <a:pt x="322" y="1501"/>
                    <a:pt x="691" y="1810"/>
                    <a:pt x="1049" y="2108"/>
                  </a:cubicBezTo>
                  <a:cubicBezTo>
                    <a:pt x="1430" y="2406"/>
                    <a:pt x="1811" y="2691"/>
                    <a:pt x="2204" y="2977"/>
                  </a:cubicBezTo>
                  <a:lnTo>
                    <a:pt x="2561" y="3227"/>
                  </a:lnTo>
                  <a:lnTo>
                    <a:pt x="2573" y="2810"/>
                  </a:lnTo>
                  <a:cubicBezTo>
                    <a:pt x="2585" y="2334"/>
                    <a:pt x="2585" y="1858"/>
                    <a:pt x="2525" y="1382"/>
                  </a:cubicBezTo>
                  <a:cubicBezTo>
                    <a:pt x="2477" y="917"/>
                    <a:pt x="2382" y="44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8"/>
            <p:cNvSpPr/>
            <p:nvPr/>
          </p:nvSpPr>
          <p:spPr>
            <a:xfrm>
              <a:off x="-128300" y="4497700"/>
              <a:ext cx="77700" cy="93200"/>
            </a:xfrm>
            <a:custGeom>
              <a:avLst/>
              <a:gdLst/>
              <a:ahLst/>
              <a:cxnLst/>
              <a:rect l="l" t="t" r="r" b="b"/>
              <a:pathLst>
                <a:path w="3108" h="3728" extrusionOk="0">
                  <a:moveTo>
                    <a:pt x="2263" y="1"/>
                  </a:moveTo>
                  <a:lnTo>
                    <a:pt x="2263" y="1"/>
                  </a:lnTo>
                  <a:cubicBezTo>
                    <a:pt x="2346" y="572"/>
                    <a:pt x="2417" y="1132"/>
                    <a:pt x="2501" y="1703"/>
                  </a:cubicBezTo>
                  <a:cubicBezTo>
                    <a:pt x="2548" y="2141"/>
                    <a:pt x="2596" y="2594"/>
                    <a:pt x="2625" y="3045"/>
                  </a:cubicBezTo>
                  <a:lnTo>
                    <a:pt x="2625" y="3045"/>
                  </a:lnTo>
                  <a:lnTo>
                    <a:pt x="1489" y="2644"/>
                  </a:lnTo>
                  <a:cubicBezTo>
                    <a:pt x="989" y="2477"/>
                    <a:pt x="500" y="2299"/>
                    <a:pt x="0" y="2144"/>
                  </a:cubicBezTo>
                  <a:lnTo>
                    <a:pt x="0" y="2144"/>
                  </a:lnTo>
                  <a:cubicBezTo>
                    <a:pt x="429" y="2465"/>
                    <a:pt x="870" y="2727"/>
                    <a:pt x="1334" y="2977"/>
                  </a:cubicBezTo>
                  <a:cubicBezTo>
                    <a:pt x="1572" y="3096"/>
                    <a:pt x="1810" y="3204"/>
                    <a:pt x="2048" y="3311"/>
                  </a:cubicBezTo>
                  <a:cubicBezTo>
                    <a:pt x="2286" y="3430"/>
                    <a:pt x="2536" y="3513"/>
                    <a:pt x="2775" y="3608"/>
                  </a:cubicBezTo>
                  <a:lnTo>
                    <a:pt x="3108" y="3727"/>
                  </a:lnTo>
                  <a:lnTo>
                    <a:pt x="3096" y="3370"/>
                  </a:lnTo>
                  <a:cubicBezTo>
                    <a:pt x="3060" y="2787"/>
                    <a:pt x="2989" y="2203"/>
                    <a:pt x="2858" y="1644"/>
                  </a:cubicBezTo>
                  <a:cubicBezTo>
                    <a:pt x="2715" y="1072"/>
                    <a:pt x="2525" y="525"/>
                    <a:pt x="2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2" name="Google Shape;1082;p28"/>
          <p:cNvSpPr/>
          <p:nvPr/>
        </p:nvSpPr>
        <p:spPr>
          <a:xfrm rot="-2161307">
            <a:off x="1174421" y="1869817"/>
            <a:ext cx="191289" cy="492334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28"/>
          <p:cNvSpPr/>
          <p:nvPr/>
        </p:nvSpPr>
        <p:spPr>
          <a:xfrm rot="2157314">
            <a:off x="7724630" y="2908984"/>
            <a:ext cx="191296" cy="492331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4" name="Google Shape;1084;p28"/>
          <p:cNvGrpSpPr/>
          <p:nvPr/>
        </p:nvGrpSpPr>
        <p:grpSpPr>
          <a:xfrm rot="1350639">
            <a:off x="1609970" y="3908516"/>
            <a:ext cx="335945" cy="975417"/>
            <a:chOff x="1460575" y="5630575"/>
            <a:chExt cx="645350" cy="1873775"/>
          </a:xfrm>
        </p:grpSpPr>
        <p:sp>
          <p:nvSpPr>
            <p:cNvPr id="1085" name="Google Shape;1085;p28"/>
            <p:cNvSpPr/>
            <p:nvPr/>
          </p:nvSpPr>
          <p:spPr>
            <a:xfrm>
              <a:off x="1648400" y="5630575"/>
              <a:ext cx="269700" cy="175650"/>
            </a:xfrm>
            <a:custGeom>
              <a:avLst/>
              <a:gdLst/>
              <a:ahLst/>
              <a:cxnLst/>
              <a:rect l="l" t="t" r="r" b="b"/>
              <a:pathLst>
                <a:path w="10788" h="7026" extrusionOk="0">
                  <a:moveTo>
                    <a:pt x="656" y="1"/>
                  </a:moveTo>
                  <a:cubicBezTo>
                    <a:pt x="287" y="1"/>
                    <a:pt x="1" y="298"/>
                    <a:pt x="1" y="656"/>
                  </a:cubicBezTo>
                  <a:lnTo>
                    <a:pt x="1" y="6371"/>
                  </a:lnTo>
                  <a:cubicBezTo>
                    <a:pt x="1" y="6740"/>
                    <a:pt x="298" y="7025"/>
                    <a:pt x="656" y="7025"/>
                  </a:cubicBezTo>
                  <a:lnTo>
                    <a:pt x="10133" y="7025"/>
                  </a:lnTo>
                  <a:cubicBezTo>
                    <a:pt x="10490" y="7025"/>
                    <a:pt x="10776" y="6740"/>
                    <a:pt x="10788" y="6371"/>
                  </a:cubicBezTo>
                  <a:lnTo>
                    <a:pt x="10788" y="656"/>
                  </a:lnTo>
                  <a:cubicBezTo>
                    <a:pt x="10788" y="275"/>
                    <a:pt x="10490" y="1"/>
                    <a:pt x="10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8"/>
            <p:cNvSpPr/>
            <p:nvPr/>
          </p:nvSpPr>
          <p:spPr>
            <a:xfrm>
              <a:off x="1460575" y="5806500"/>
              <a:ext cx="645350" cy="1697850"/>
            </a:xfrm>
            <a:custGeom>
              <a:avLst/>
              <a:gdLst/>
              <a:ahLst/>
              <a:cxnLst/>
              <a:rect l="l" t="t" r="r" b="b"/>
              <a:pathLst>
                <a:path w="25814" h="67914" extrusionOk="0">
                  <a:moveTo>
                    <a:pt x="8597" y="0"/>
                  </a:moveTo>
                  <a:lnTo>
                    <a:pt x="8597" y="512"/>
                  </a:lnTo>
                  <a:cubicBezTo>
                    <a:pt x="8597" y="941"/>
                    <a:pt x="8347" y="1322"/>
                    <a:pt x="7942" y="1489"/>
                  </a:cubicBezTo>
                  <a:cubicBezTo>
                    <a:pt x="3275" y="3441"/>
                    <a:pt x="1" y="8037"/>
                    <a:pt x="1" y="13407"/>
                  </a:cubicBezTo>
                  <a:lnTo>
                    <a:pt x="1" y="63651"/>
                  </a:lnTo>
                  <a:lnTo>
                    <a:pt x="132" y="63651"/>
                  </a:lnTo>
                  <a:cubicBezTo>
                    <a:pt x="132" y="66008"/>
                    <a:pt x="2192" y="67913"/>
                    <a:pt x="4704" y="67913"/>
                  </a:cubicBezTo>
                  <a:cubicBezTo>
                    <a:pt x="6359" y="67913"/>
                    <a:pt x="7800" y="67092"/>
                    <a:pt x="8597" y="65866"/>
                  </a:cubicBezTo>
                  <a:cubicBezTo>
                    <a:pt x="9407" y="67092"/>
                    <a:pt x="10848" y="67913"/>
                    <a:pt x="12503" y="67913"/>
                  </a:cubicBezTo>
                  <a:cubicBezTo>
                    <a:pt x="14550" y="67913"/>
                    <a:pt x="16301" y="66639"/>
                    <a:pt x="16872" y="64901"/>
                  </a:cubicBezTo>
                  <a:cubicBezTo>
                    <a:pt x="17456" y="66639"/>
                    <a:pt x="19182" y="67913"/>
                    <a:pt x="21254" y="67913"/>
                  </a:cubicBezTo>
                  <a:cubicBezTo>
                    <a:pt x="23778" y="67913"/>
                    <a:pt x="25814" y="66008"/>
                    <a:pt x="25814" y="63651"/>
                  </a:cubicBezTo>
                  <a:lnTo>
                    <a:pt x="25814" y="13407"/>
                  </a:lnTo>
                  <a:cubicBezTo>
                    <a:pt x="25814" y="8037"/>
                    <a:pt x="22540" y="3441"/>
                    <a:pt x="17872" y="1489"/>
                  </a:cubicBezTo>
                  <a:cubicBezTo>
                    <a:pt x="17467" y="1310"/>
                    <a:pt x="17206" y="941"/>
                    <a:pt x="17206" y="512"/>
                  </a:cubicBezTo>
                  <a:lnTo>
                    <a:pt x="17206" y="0"/>
                  </a:lnTo>
                  <a:close/>
                </a:path>
              </a:pathLst>
            </a:custGeom>
            <a:solidFill>
              <a:srgbClr val="25BF7C">
                <a:alpha val="5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7" name="Google Shape;1087;p28"/>
          <p:cNvSpPr/>
          <p:nvPr/>
        </p:nvSpPr>
        <p:spPr>
          <a:xfrm rot="-2318269">
            <a:off x="1355554" y="3677055"/>
            <a:ext cx="142847" cy="302812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2848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0"/>
          <p:cNvSpPr/>
          <p:nvPr/>
        </p:nvSpPr>
        <p:spPr>
          <a:xfrm>
            <a:off x="4750788" y="1927300"/>
            <a:ext cx="982500" cy="982500"/>
          </a:xfrm>
          <a:prstGeom prst="ellipse">
            <a:avLst/>
          </a:prstGeom>
          <a:solidFill>
            <a:schemeClr val="accent2">
              <a:alpha val="229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30"/>
          <p:cNvSpPr/>
          <p:nvPr/>
        </p:nvSpPr>
        <p:spPr>
          <a:xfrm>
            <a:off x="2730309" y="3541083"/>
            <a:ext cx="982500" cy="982500"/>
          </a:xfrm>
          <a:prstGeom prst="ellipse">
            <a:avLst/>
          </a:prstGeom>
          <a:solidFill>
            <a:schemeClr val="accent2">
              <a:alpha val="229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30"/>
          <p:cNvSpPr/>
          <p:nvPr/>
        </p:nvSpPr>
        <p:spPr>
          <a:xfrm>
            <a:off x="907800" y="1927225"/>
            <a:ext cx="982500" cy="982500"/>
          </a:xfrm>
          <a:prstGeom prst="ellipse">
            <a:avLst/>
          </a:prstGeom>
          <a:solidFill>
            <a:schemeClr val="accent2">
              <a:alpha val="229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30"/>
          <p:cNvSpPr txBox="1">
            <a:spLocks noGrp="1"/>
          </p:cNvSpPr>
          <p:nvPr>
            <p:ph type="title"/>
          </p:nvPr>
        </p:nvSpPr>
        <p:spPr>
          <a:xfrm>
            <a:off x="71327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1104" name="Google Shape;1104;p30"/>
          <p:cNvSpPr txBox="1">
            <a:spLocks noGrp="1"/>
          </p:cNvSpPr>
          <p:nvPr>
            <p:ph type="title" idx="2"/>
          </p:nvPr>
        </p:nvSpPr>
        <p:spPr>
          <a:xfrm>
            <a:off x="959332" y="2180500"/>
            <a:ext cx="870000" cy="47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105" name="Google Shape;1105;p30"/>
          <p:cNvSpPr txBox="1">
            <a:spLocks noGrp="1"/>
          </p:cNvSpPr>
          <p:nvPr>
            <p:ph type="subTitle" idx="1"/>
          </p:nvPr>
        </p:nvSpPr>
        <p:spPr>
          <a:xfrm>
            <a:off x="2102900" y="2249059"/>
            <a:ext cx="2480700" cy="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dirty="0" smtClean="0"/>
              <a:t>An overview of our common goals</a:t>
            </a:r>
            <a:endParaRPr dirty="0"/>
          </a:p>
        </p:txBody>
      </p:sp>
      <p:sp>
        <p:nvSpPr>
          <p:cNvPr id="1106" name="Google Shape;1106;p30"/>
          <p:cNvSpPr txBox="1">
            <a:spLocks noGrp="1"/>
          </p:cNvSpPr>
          <p:nvPr>
            <p:ph type="title" idx="3"/>
          </p:nvPr>
        </p:nvSpPr>
        <p:spPr>
          <a:xfrm>
            <a:off x="4796056" y="2180500"/>
            <a:ext cx="870000" cy="47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107" name="Google Shape;1107;p30"/>
          <p:cNvSpPr txBox="1">
            <a:spLocks noGrp="1"/>
          </p:cNvSpPr>
          <p:nvPr>
            <p:ph type="title" idx="4"/>
          </p:nvPr>
        </p:nvSpPr>
        <p:spPr>
          <a:xfrm>
            <a:off x="2781766" y="3797733"/>
            <a:ext cx="870000" cy="4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109" name="Google Shape;1109;p30"/>
          <p:cNvSpPr txBox="1">
            <a:spLocks noGrp="1"/>
          </p:cNvSpPr>
          <p:nvPr>
            <p:ph type="subTitle" idx="6"/>
          </p:nvPr>
        </p:nvSpPr>
        <p:spPr>
          <a:xfrm>
            <a:off x="5948004" y="2249059"/>
            <a:ext cx="2465400" cy="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dirty="0" smtClean="0"/>
              <a:t>Partnership with Secondary School “Stefan cel Mare” Bistrita </a:t>
            </a:r>
            <a:endParaRPr dirty="0"/>
          </a:p>
        </p:txBody>
      </p:sp>
      <p:sp>
        <p:nvSpPr>
          <p:cNvPr id="1110" name="Google Shape;1110;p30"/>
          <p:cNvSpPr txBox="1">
            <a:spLocks noGrp="1"/>
          </p:cNvSpPr>
          <p:nvPr>
            <p:ph type="subTitle" idx="7"/>
          </p:nvPr>
        </p:nvSpPr>
        <p:spPr>
          <a:xfrm>
            <a:off x="3925334" y="3963031"/>
            <a:ext cx="2480700" cy="6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dirty="0" smtClean="0"/>
              <a:t>A project for 10 schools in the county </a:t>
            </a:r>
            <a:endParaRPr dirty="0"/>
          </a:p>
        </p:txBody>
      </p:sp>
      <p:sp>
        <p:nvSpPr>
          <p:cNvPr id="1112" name="Google Shape;1112;p30"/>
          <p:cNvSpPr txBox="1">
            <a:spLocks noGrp="1"/>
          </p:cNvSpPr>
          <p:nvPr>
            <p:ph type="title" idx="9"/>
          </p:nvPr>
        </p:nvSpPr>
        <p:spPr>
          <a:xfrm>
            <a:off x="2105600" y="1931175"/>
            <a:ext cx="24780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PREMISES </a:t>
            </a:r>
            <a:endParaRPr dirty="0"/>
          </a:p>
        </p:txBody>
      </p:sp>
      <p:sp>
        <p:nvSpPr>
          <p:cNvPr id="1113" name="Google Shape;1113;p30"/>
          <p:cNvSpPr txBox="1">
            <a:spLocks noGrp="1"/>
          </p:cNvSpPr>
          <p:nvPr>
            <p:ph type="title" idx="13"/>
          </p:nvPr>
        </p:nvSpPr>
        <p:spPr>
          <a:xfrm>
            <a:off x="5935404" y="1931175"/>
            <a:ext cx="24780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ECO FURNICUTE 2021</a:t>
            </a:r>
            <a:endParaRPr dirty="0"/>
          </a:p>
        </p:txBody>
      </p:sp>
      <p:sp>
        <p:nvSpPr>
          <p:cNvPr id="1114" name="Google Shape;1114;p30"/>
          <p:cNvSpPr txBox="1">
            <a:spLocks noGrp="1"/>
          </p:cNvSpPr>
          <p:nvPr>
            <p:ph type="title" idx="14"/>
          </p:nvPr>
        </p:nvSpPr>
        <p:spPr>
          <a:xfrm>
            <a:off x="3928034" y="3780601"/>
            <a:ext cx="24780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RECYCLE FOR YOUR FUTURE !</a:t>
            </a:r>
            <a:endParaRPr dirty="0"/>
          </a:p>
        </p:txBody>
      </p:sp>
      <p:grpSp>
        <p:nvGrpSpPr>
          <p:cNvPr id="1116" name="Google Shape;1116;p30"/>
          <p:cNvGrpSpPr/>
          <p:nvPr/>
        </p:nvGrpSpPr>
        <p:grpSpPr>
          <a:xfrm rot="1350639">
            <a:off x="752720" y="1734941"/>
            <a:ext cx="335945" cy="975417"/>
            <a:chOff x="1460575" y="5630575"/>
            <a:chExt cx="645350" cy="1873775"/>
          </a:xfrm>
        </p:grpSpPr>
        <p:sp>
          <p:nvSpPr>
            <p:cNvPr id="1117" name="Google Shape;1117;p30"/>
            <p:cNvSpPr/>
            <p:nvPr/>
          </p:nvSpPr>
          <p:spPr>
            <a:xfrm>
              <a:off x="1648400" y="5630575"/>
              <a:ext cx="269700" cy="175650"/>
            </a:xfrm>
            <a:custGeom>
              <a:avLst/>
              <a:gdLst/>
              <a:ahLst/>
              <a:cxnLst/>
              <a:rect l="l" t="t" r="r" b="b"/>
              <a:pathLst>
                <a:path w="10788" h="7026" extrusionOk="0">
                  <a:moveTo>
                    <a:pt x="656" y="1"/>
                  </a:moveTo>
                  <a:cubicBezTo>
                    <a:pt x="287" y="1"/>
                    <a:pt x="1" y="298"/>
                    <a:pt x="1" y="656"/>
                  </a:cubicBezTo>
                  <a:lnTo>
                    <a:pt x="1" y="6371"/>
                  </a:lnTo>
                  <a:cubicBezTo>
                    <a:pt x="1" y="6740"/>
                    <a:pt x="298" y="7025"/>
                    <a:pt x="656" y="7025"/>
                  </a:cubicBezTo>
                  <a:lnTo>
                    <a:pt x="10133" y="7025"/>
                  </a:lnTo>
                  <a:cubicBezTo>
                    <a:pt x="10490" y="7025"/>
                    <a:pt x="10776" y="6740"/>
                    <a:pt x="10788" y="6371"/>
                  </a:cubicBezTo>
                  <a:lnTo>
                    <a:pt x="10788" y="656"/>
                  </a:lnTo>
                  <a:cubicBezTo>
                    <a:pt x="10788" y="275"/>
                    <a:pt x="10490" y="1"/>
                    <a:pt x="10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1460575" y="5806500"/>
              <a:ext cx="645350" cy="1697850"/>
            </a:xfrm>
            <a:custGeom>
              <a:avLst/>
              <a:gdLst/>
              <a:ahLst/>
              <a:cxnLst/>
              <a:rect l="l" t="t" r="r" b="b"/>
              <a:pathLst>
                <a:path w="25814" h="67914" extrusionOk="0">
                  <a:moveTo>
                    <a:pt x="8597" y="0"/>
                  </a:moveTo>
                  <a:lnTo>
                    <a:pt x="8597" y="512"/>
                  </a:lnTo>
                  <a:cubicBezTo>
                    <a:pt x="8597" y="941"/>
                    <a:pt x="8347" y="1322"/>
                    <a:pt x="7942" y="1489"/>
                  </a:cubicBezTo>
                  <a:cubicBezTo>
                    <a:pt x="3275" y="3441"/>
                    <a:pt x="1" y="8037"/>
                    <a:pt x="1" y="13407"/>
                  </a:cubicBezTo>
                  <a:lnTo>
                    <a:pt x="1" y="63651"/>
                  </a:lnTo>
                  <a:lnTo>
                    <a:pt x="132" y="63651"/>
                  </a:lnTo>
                  <a:cubicBezTo>
                    <a:pt x="132" y="66008"/>
                    <a:pt x="2192" y="67913"/>
                    <a:pt x="4704" y="67913"/>
                  </a:cubicBezTo>
                  <a:cubicBezTo>
                    <a:pt x="6359" y="67913"/>
                    <a:pt x="7800" y="67092"/>
                    <a:pt x="8597" y="65866"/>
                  </a:cubicBezTo>
                  <a:cubicBezTo>
                    <a:pt x="9407" y="67092"/>
                    <a:pt x="10848" y="67913"/>
                    <a:pt x="12503" y="67913"/>
                  </a:cubicBezTo>
                  <a:cubicBezTo>
                    <a:pt x="14550" y="67913"/>
                    <a:pt x="16301" y="66639"/>
                    <a:pt x="16872" y="64901"/>
                  </a:cubicBezTo>
                  <a:cubicBezTo>
                    <a:pt x="17456" y="66639"/>
                    <a:pt x="19182" y="67913"/>
                    <a:pt x="21254" y="67913"/>
                  </a:cubicBezTo>
                  <a:cubicBezTo>
                    <a:pt x="23778" y="67913"/>
                    <a:pt x="25814" y="66008"/>
                    <a:pt x="25814" y="63651"/>
                  </a:cubicBezTo>
                  <a:lnTo>
                    <a:pt x="25814" y="13407"/>
                  </a:lnTo>
                  <a:cubicBezTo>
                    <a:pt x="25814" y="8037"/>
                    <a:pt x="22540" y="3441"/>
                    <a:pt x="17872" y="1489"/>
                  </a:cubicBezTo>
                  <a:cubicBezTo>
                    <a:pt x="17467" y="1310"/>
                    <a:pt x="17206" y="941"/>
                    <a:pt x="17206" y="512"/>
                  </a:cubicBezTo>
                  <a:lnTo>
                    <a:pt x="17206" y="0"/>
                  </a:lnTo>
                  <a:close/>
                </a:path>
              </a:pathLst>
            </a:custGeom>
            <a:solidFill>
              <a:srgbClr val="25BF7C">
                <a:alpha val="5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9" name="Google Shape;1119;p30"/>
          <p:cNvGrpSpPr/>
          <p:nvPr/>
        </p:nvGrpSpPr>
        <p:grpSpPr>
          <a:xfrm rot="-2132172">
            <a:off x="4686738" y="2394372"/>
            <a:ext cx="290021" cy="842078"/>
            <a:chOff x="1460575" y="5630575"/>
            <a:chExt cx="645350" cy="1873775"/>
          </a:xfrm>
        </p:grpSpPr>
        <p:sp>
          <p:nvSpPr>
            <p:cNvPr id="1120" name="Google Shape;1120;p30"/>
            <p:cNvSpPr/>
            <p:nvPr/>
          </p:nvSpPr>
          <p:spPr>
            <a:xfrm>
              <a:off x="1648400" y="5630575"/>
              <a:ext cx="269700" cy="175650"/>
            </a:xfrm>
            <a:custGeom>
              <a:avLst/>
              <a:gdLst/>
              <a:ahLst/>
              <a:cxnLst/>
              <a:rect l="l" t="t" r="r" b="b"/>
              <a:pathLst>
                <a:path w="10788" h="7026" extrusionOk="0">
                  <a:moveTo>
                    <a:pt x="656" y="1"/>
                  </a:moveTo>
                  <a:cubicBezTo>
                    <a:pt x="287" y="1"/>
                    <a:pt x="1" y="298"/>
                    <a:pt x="1" y="656"/>
                  </a:cubicBezTo>
                  <a:lnTo>
                    <a:pt x="1" y="6371"/>
                  </a:lnTo>
                  <a:cubicBezTo>
                    <a:pt x="1" y="6740"/>
                    <a:pt x="298" y="7025"/>
                    <a:pt x="656" y="7025"/>
                  </a:cubicBezTo>
                  <a:lnTo>
                    <a:pt x="10133" y="7025"/>
                  </a:lnTo>
                  <a:cubicBezTo>
                    <a:pt x="10490" y="7025"/>
                    <a:pt x="10776" y="6740"/>
                    <a:pt x="10788" y="6371"/>
                  </a:cubicBezTo>
                  <a:lnTo>
                    <a:pt x="10788" y="656"/>
                  </a:lnTo>
                  <a:cubicBezTo>
                    <a:pt x="10788" y="275"/>
                    <a:pt x="10490" y="1"/>
                    <a:pt x="10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1460575" y="5806500"/>
              <a:ext cx="645350" cy="1697850"/>
            </a:xfrm>
            <a:custGeom>
              <a:avLst/>
              <a:gdLst/>
              <a:ahLst/>
              <a:cxnLst/>
              <a:rect l="l" t="t" r="r" b="b"/>
              <a:pathLst>
                <a:path w="25814" h="67914" extrusionOk="0">
                  <a:moveTo>
                    <a:pt x="8597" y="0"/>
                  </a:moveTo>
                  <a:lnTo>
                    <a:pt x="8597" y="512"/>
                  </a:lnTo>
                  <a:cubicBezTo>
                    <a:pt x="8597" y="941"/>
                    <a:pt x="8347" y="1322"/>
                    <a:pt x="7942" y="1489"/>
                  </a:cubicBezTo>
                  <a:cubicBezTo>
                    <a:pt x="3275" y="3441"/>
                    <a:pt x="1" y="8037"/>
                    <a:pt x="1" y="13407"/>
                  </a:cubicBezTo>
                  <a:lnTo>
                    <a:pt x="1" y="63651"/>
                  </a:lnTo>
                  <a:lnTo>
                    <a:pt x="132" y="63651"/>
                  </a:lnTo>
                  <a:cubicBezTo>
                    <a:pt x="132" y="66008"/>
                    <a:pt x="2192" y="67913"/>
                    <a:pt x="4704" y="67913"/>
                  </a:cubicBezTo>
                  <a:cubicBezTo>
                    <a:pt x="6359" y="67913"/>
                    <a:pt x="7800" y="67092"/>
                    <a:pt x="8597" y="65866"/>
                  </a:cubicBezTo>
                  <a:cubicBezTo>
                    <a:pt x="9407" y="67092"/>
                    <a:pt x="10848" y="67913"/>
                    <a:pt x="12503" y="67913"/>
                  </a:cubicBezTo>
                  <a:cubicBezTo>
                    <a:pt x="14550" y="67913"/>
                    <a:pt x="16301" y="66639"/>
                    <a:pt x="16872" y="64901"/>
                  </a:cubicBezTo>
                  <a:cubicBezTo>
                    <a:pt x="17456" y="66639"/>
                    <a:pt x="19182" y="67913"/>
                    <a:pt x="21254" y="67913"/>
                  </a:cubicBezTo>
                  <a:cubicBezTo>
                    <a:pt x="23778" y="67913"/>
                    <a:pt x="25814" y="66008"/>
                    <a:pt x="25814" y="63651"/>
                  </a:cubicBezTo>
                  <a:lnTo>
                    <a:pt x="25814" y="13407"/>
                  </a:lnTo>
                  <a:cubicBezTo>
                    <a:pt x="25814" y="8037"/>
                    <a:pt x="22540" y="3441"/>
                    <a:pt x="17872" y="1489"/>
                  </a:cubicBezTo>
                  <a:cubicBezTo>
                    <a:pt x="17467" y="1310"/>
                    <a:pt x="17206" y="941"/>
                    <a:pt x="17206" y="512"/>
                  </a:cubicBezTo>
                  <a:lnTo>
                    <a:pt x="17206" y="0"/>
                  </a:lnTo>
                  <a:close/>
                </a:path>
              </a:pathLst>
            </a:custGeom>
            <a:solidFill>
              <a:srgbClr val="25BF7C">
                <a:alpha val="5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2" name="Google Shape;1122;p30"/>
          <p:cNvGrpSpPr/>
          <p:nvPr/>
        </p:nvGrpSpPr>
        <p:grpSpPr>
          <a:xfrm rot="1385085">
            <a:off x="8229871" y="2932855"/>
            <a:ext cx="290010" cy="842045"/>
            <a:chOff x="1460575" y="5630575"/>
            <a:chExt cx="645350" cy="1873775"/>
          </a:xfrm>
        </p:grpSpPr>
        <p:sp>
          <p:nvSpPr>
            <p:cNvPr id="1123" name="Google Shape;1123;p30"/>
            <p:cNvSpPr/>
            <p:nvPr/>
          </p:nvSpPr>
          <p:spPr>
            <a:xfrm>
              <a:off x="1648400" y="5630575"/>
              <a:ext cx="269700" cy="175650"/>
            </a:xfrm>
            <a:custGeom>
              <a:avLst/>
              <a:gdLst/>
              <a:ahLst/>
              <a:cxnLst/>
              <a:rect l="l" t="t" r="r" b="b"/>
              <a:pathLst>
                <a:path w="10788" h="7026" extrusionOk="0">
                  <a:moveTo>
                    <a:pt x="656" y="1"/>
                  </a:moveTo>
                  <a:cubicBezTo>
                    <a:pt x="287" y="1"/>
                    <a:pt x="1" y="298"/>
                    <a:pt x="1" y="656"/>
                  </a:cubicBezTo>
                  <a:lnTo>
                    <a:pt x="1" y="6371"/>
                  </a:lnTo>
                  <a:cubicBezTo>
                    <a:pt x="1" y="6740"/>
                    <a:pt x="298" y="7025"/>
                    <a:pt x="656" y="7025"/>
                  </a:cubicBezTo>
                  <a:lnTo>
                    <a:pt x="10133" y="7025"/>
                  </a:lnTo>
                  <a:cubicBezTo>
                    <a:pt x="10490" y="7025"/>
                    <a:pt x="10776" y="6740"/>
                    <a:pt x="10788" y="6371"/>
                  </a:cubicBezTo>
                  <a:lnTo>
                    <a:pt x="10788" y="656"/>
                  </a:lnTo>
                  <a:cubicBezTo>
                    <a:pt x="10788" y="275"/>
                    <a:pt x="10490" y="1"/>
                    <a:pt x="10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1460575" y="5806500"/>
              <a:ext cx="645350" cy="1697850"/>
            </a:xfrm>
            <a:custGeom>
              <a:avLst/>
              <a:gdLst/>
              <a:ahLst/>
              <a:cxnLst/>
              <a:rect l="l" t="t" r="r" b="b"/>
              <a:pathLst>
                <a:path w="25814" h="67914" extrusionOk="0">
                  <a:moveTo>
                    <a:pt x="8597" y="0"/>
                  </a:moveTo>
                  <a:lnTo>
                    <a:pt x="8597" y="512"/>
                  </a:lnTo>
                  <a:cubicBezTo>
                    <a:pt x="8597" y="941"/>
                    <a:pt x="8347" y="1322"/>
                    <a:pt x="7942" y="1489"/>
                  </a:cubicBezTo>
                  <a:cubicBezTo>
                    <a:pt x="3275" y="3441"/>
                    <a:pt x="1" y="8037"/>
                    <a:pt x="1" y="13407"/>
                  </a:cubicBezTo>
                  <a:lnTo>
                    <a:pt x="1" y="63651"/>
                  </a:lnTo>
                  <a:lnTo>
                    <a:pt x="132" y="63651"/>
                  </a:lnTo>
                  <a:cubicBezTo>
                    <a:pt x="132" y="66008"/>
                    <a:pt x="2192" y="67913"/>
                    <a:pt x="4704" y="67913"/>
                  </a:cubicBezTo>
                  <a:cubicBezTo>
                    <a:pt x="6359" y="67913"/>
                    <a:pt x="7800" y="67092"/>
                    <a:pt x="8597" y="65866"/>
                  </a:cubicBezTo>
                  <a:cubicBezTo>
                    <a:pt x="9407" y="67092"/>
                    <a:pt x="10848" y="67913"/>
                    <a:pt x="12503" y="67913"/>
                  </a:cubicBezTo>
                  <a:cubicBezTo>
                    <a:pt x="14550" y="67913"/>
                    <a:pt x="16301" y="66639"/>
                    <a:pt x="16872" y="64901"/>
                  </a:cubicBezTo>
                  <a:cubicBezTo>
                    <a:pt x="17456" y="66639"/>
                    <a:pt x="19182" y="67913"/>
                    <a:pt x="21254" y="67913"/>
                  </a:cubicBezTo>
                  <a:cubicBezTo>
                    <a:pt x="23778" y="67913"/>
                    <a:pt x="25814" y="66008"/>
                    <a:pt x="25814" y="63651"/>
                  </a:cubicBezTo>
                  <a:lnTo>
                    <a:pt x="25814" y="13407"/>
                  </a:lnTo>
                  <a:cubicBezTo>
                    <a:pt x="25814" y="8037"/>
                    <a:pt x="22540" y="3441"/>
                    <a:pt x="17872" y="1489"/>
                  </a:cubicBezTo>
                  <a:cubicBezTo>
                    <a:pt x="17467" y="1310"/>
                    <a:pt x="17206" y="941"/>
                    <a:pt x="17206" y="512"/>
                  </a:cubicBezTo>
                  <a:lnTo>
                    <a:pt x="17206" y="0"/>
                  </a:lnTo>
                  <a:close/>
                </a:path>
              </a:pathLst>
            </a:custGeom>
            <a:solidFill>
              <a:srgbClr val="25BF7C">
                <a:alpha val="5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 rot="9439248">
            <a:off x="5190009" y="1572112"/>
            <a:ext cx="607948" cy="801529"/>
            <a:chOff x="4326425" y="5583250"/>
            <a:chExt cx="744150" cy="981100"/>
          </a:xfrm>
        </p:grpSpPr>
        <p:sp>
          <p:nvSpPr>
            <p:cNvPr id="1126" name="Google Shape;1126;p30"/>
            <p:cNvSpPr/>
            <p:nvPr/>
          </p:nvSpPr>
          <p:spPr>
            <a:xfrm>
              <a:off x="4939300" y="6115475"/>
              <a:ext cx="90500" cy="306300"/>
            </a:xfrm>
            <a:custGeom>
              <a:avLst/>
              <a:gdLst/>
              <a:ahLst/>
              <a:cxnLst/>
              <a:rect l="l" t="t" r="r" b="b"/>
              <a:pathLst>
                <a:path w="3620" h="12252" extrusionOk="0">
                  <a:moveTo>
                    <a:pt x="3239" y="0"/>
                  </a:moveTo>
                  <a:lnTo>
                    <a:pt x="3239" y="0"/>
                  </a:lnTo>
                  <a:cubicBezTo>
                    <a:pt x="143" y="4024"/>
                    <a:pt x="0" y="8180"/>
                    <a:pt x="1334" y="12252"/>
                  </a:cubicBezTo>
                  <a:cubicBezTo>
                    <a:pt x="2096" y="9930"/>
                    <a:pt x="2524" y="7608"/>
                    <a:pt x="2977" y="5215"/>
                  </a:cubicBezTo>
                  <a:cubicBezTo>
                    <a:pt x="3286" y="3501"/>
                    <a:pt x="3620" y="1703"/>
                    <a:pt x="3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4965500" y="6115175"/>
              <a:ext cx="54775" cy="305125"/>
            </a:xfrm>
            <a:custGeom>
              <a:avLst/>
              <a:gdLst/>
              <a:ahLst/>
              <a:cxnLst/>
              <a:rect l="l" t="t" r="r" b="b"/>
              <a:pathLst>
                <a:path w="2191" h="12205" extrusionOk="0">
                  <a:moveTo>
                    <a:pt x="2191" y="0"/>
                  </a:moveTo>
                  <a:lnTo>
                    <a:pt x="2191" y="0"/>
                  </a:lnTo>
                  <a:cubicBezTo>
                    <a:pt x="1334" y="1905"/>
                    <a:pt x="667" y="3905"/>
                    <a:pt x="333" y="5953"/>
                  </a:cubicBezTo>
                  <a:cubicBezTo>
                    <a:pt x="0" y="8037"/>
                    <a:pt x="48" y="10132"/>
                    <a:pt x="274" y="12204"/>
                  </a:cubicBezTo>
                  <a:cubicBezTo>
                    <a:pt x="405" y="10120"/>
                    <a:pt x="441" y="8049"/>
                    <a:pt x="786" y="6025"/>
                  </a:cubicBezTo>
                  <a:cubicBezTo>
                    <a:pt x="1107" y="4001"/>
                    <a:pt x="1691" y="2024"/>
                    <a:pt x="2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4799100" y="6040150"/>
              <a:ext cx="81875" cy="309000"/>
            </a:xfrm>
            <a:custGeom>
              <a:avLst/>
              <a:gdLst/>
              <a:ahLst/>
              <a:cxnLst/>
              <a:rect l="l" t="t" r="r" b="b"/>
              <a:pathLst>
                <a:path w="3275" h="12360" extrusionOk="0">
                  <a:moveTo>
                    <a:pt x="2084" y="1"/>
                  </a:moveTo>
                  <a:lnTo>
                    <a:pt x="2084" y="1"/>
                  </a:lnTo>
                  <a:cubicBezTo>
                    <a:pt x="0" y="4620"/>
                    <a:pt x="810" y="8704"/>
                    <a:pt x="3060" y="12359"/>
                  </a:cubicBezTo>
                  <a:cubicBezTo>
                    <a:pt x="3275" y="9919"/>
                    <a:pt x="3156" y="7573"/>
                    <a:pt x="3013" y="5120"/>
                  </a:cubicBezTo>
                  <a:cubicBezTo>
                    <a:pt x="2929" y="3394"/>
                    <a:pt x="2834" y="1561"/>
                    <a:pt x="20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0"/>
            <p:cNvSpPr/>
            <p:nvPr/>
          </p:nvSpPr>
          <p:spPr>
            <a:xfrm>
              <a:off x="4836600" y="6040150"/>
              <a:ext cx="37825" cy="307500"/>
            </a:xfrm>
            <a:custGeom>
              <a:avLst/>
              <a:gdLst/>
              <a:ahLst/>
              <a:cxnLst/>
              <a:rect l="l" t="t" r="r" b="b"/>
              <a:pathLst>
                <a:path w="1513" h="12300" extrusionOk="0">
                  <a:moveTo>
                    <a:pt x="584" y="1"/>
                  </a:moveTo>
                  <a:lnTo>
                    <a:pt x="584" y="1"/>
                  </a:lnTo>
                  <a:cubicBezTo>
                    <a:pt x="191" y="2037"/>
                    <a:pt x="1" y="4132"/>
                    <a:pt x="132" y="6216"/>
                  </a:cubicBezTo>
                  <a:cubicBezTo>
                    <a:pt x="286" y="8311"/>
                    <a:pt x="810" y="10335"/>
                    <a:pt x="1513" y="12300"/>
                  </a:cubicBezTo>
                  <a:cubicBezTo>
                    <a:pt x="1179" y="10252"/>
                    <a:pt x="727" y="8240"/>
                    <a:pt x="596" y="6192"/>
                  </a:cubicBezTo>
                  <a:cubicBezTo>
                    <a:pt x="441" y="4144"/>
                    <a:pt x="548" y="2084"/>
                    <a:pt x="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0"/>
            <p:cNvSpPr/>
            <p:nvPr/>
          </p:nvSpPr>
          <p:spPr>
            <a:xfrm>
              <a:off x="4717850" y="5983600"/>
              <a:ext cx="82175" cy="308700"/>
            </a:xfrm>
            <a:custGeom>
              <a:avLst/>
              <a:gdLst/>
              <a:ahLst/>
              <a:cxnLst/>
              <a:rect l="l" t="t" r="r" b="b"/>
              <a:pathLst>
                <a:path w="3287" h="12348" extrusionOk="0">
                  <a:moveTo>
                    <a:pt x="2798" y="1"/>
                  </a:moveTo>
                  <a:cubicBezTo>
                    <a:pt x="0" y="4227"/>
                    <a:pt x="155" y="8371"/>
                    <a:pt x="1774" y="12347"/>
                  </a:cubicBezTo>
                  <a:cubicBezTo>
                    <a:pt x="2369" y="9966"/>
                    <a:pt x="2619" y="7633"/>
                    <a:pt x="2893" y="5204"/>
                  </a:cubicBezTo>
                  <a:cubicBezTo>
                    <a:pt x="3084" y="3477"/>
                    <a:pt x="3286" y="1668"/>
                    <a:pt x="27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0"/>
            <p:cNvSpPr/>
            <p:nvPr/>
          </p:nvSpPr>
          <p:spPr>
            <a:xfrm>
              <a:off x="4747300" y="5983000"/>
              <a:ext cx="40525" cy="307800"/>
            </a:xfrm>
            <a:custGeom>
              <a:avLst/>
              <a:gdLst/>
              <a:ahLst/>
              <a:cxnLst/>
              <a:rect l="l" t="t" r="r" b="b"/>
              <a:pathLst>
                <a:path w="1621" h="12312" extrusionOk="0">
                  <a:moveTo>
                    <a:pt x="1620" y="1"/>
                  </a:moveTo>
                  <a:lnTo>
                    <a:pt x="1620" y="1"/>
                  </a:lnTo>
                  <a:cubicBezTo>
                    <a:pt x="906" y="1953"/>
                    <a:pt x="370" y="3989"/>
                    <a:pt x="179" y="6073"/>
                  </a:cubicBezTo>
                  <a:cubicBezTo>
                    <a:pt x="1" y="8180"/>
                    <a:pt x="191" y="10276"/>
                    <a:pt x="560" y="12312"/>
                  </a:cubicBezTo>
                  <a:cubicBezTo>
                    <a:pt x="560" y="10228"/>
                    <a:pt x="441" y="8157"/>
                    <a:pt x="644" y="6121"/>
                  </a:cubicBezTo>
                  <a:cubicBezTo>
                    <a:pt x="810" y="4085"/>
                    <a:pt x="1251" y="2061"/>
                    <a:pt x="1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0"/>
            <p:cNvSpPr/>
            <p:nvPr/>
          </p:nvSpPr>
          <p:spPr>
            <a:xfrm>
              <a:off x="4627350" y="5900250"/>
              <a:ext cx="103900" cy="301250"/>
            </a:xfrm>
            <a:custGeom>
              <a:avLst/>
              <a:gdLst/>
              <a:ahLst/>
              <a:cxnLst/>
              <a:rect l="l" t="t" r="r" b="b"/>
              <a:pathLst>
                <a:path w="4156" h="12050" extrusionOk="0">
                  <a:moveTo>
                    <a:pt x="3918" y="1"/>
                  </a:moveTo>
                  <a:cubicBezTo>
                    <a:pt x="513" y="3751"/>
                    <a:pt x="1" y="7871"/>
                    <a:pt x="1001" y="12050"/>
                  </a:cubicBezTo>
                  <a:cubicBezTo>
                    <a:pt x="1953" y="9800"/>
                    <a:pt x="2560" y="7526"/>
                    <a:pt x="3203" y="5156"/>
                  </a:cubicBezTo>
                  <a:cubicBezTo>
                    <a:pt x="3668" y="3478"/>
                    <a:pt x="4156" y="1727"/>
                    <a:pt x="3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0"/>
            <p:cNvSpPr/>
            <p:nvPr/>
          </p:nvSpPr>
          <p:spPr>
            <a:xfrm>
              <a:off x="4650575" y="5900250"/>
              <a:ext cx="74725" cy="299775"/>
            </a:xfrm>
            <a:custGeom>
              <a:avLst/>
              <a:gdLst/>
              <a:ahLst/>
              <a:cxnLst/>
              <a:rect l="l" t="t" r="r" b="b"/>
              <a:pathLst>
                <a:path w="2989" h="11991" extrusionOk="0">
                  <a:moveTo>
                    <a:pt x="2989" y="1"/>
                  </a:moveTo>
                  <a:cubicBezTo>
                    <a:pt x="1977" y="1811"/>
                    <a:pt x="1143" y="3751"/>
                    <a:pt x="619" y="5775"/>
                  </a:cubicBezTo>
                  <a:cubicBezTo>
                    <a:pt x="119" y="7811"/>
                    <a:pt x="0" y="9907"/>
                    <a:pt x="36" y="11990"/>
                  </a:cubicBezTo>
                  <a:cubicBezTo>
                    <a:pt x="357" y="9943"/>
                    <a:pt x="560" y="7883"/>
                    <a:pt x="1072" y="5894"/>
                  </a:cubicBezTo>
                  <a:cubicBezTo>
                    <a:pt x="1560" y="3894"/>
                    <a:pt x="2310" y="1965"/>
                    <a:pt x="29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0"/>
            <p:cNvSpPr/>
            <p:nvPr/>
          </p:nvSpPr>
          <p:spPr>
            <a:xfrm>
              <a:off x="4565450" y="5756500"/>
              <a:ext cx="136925" cy="279525"/>
            </a:xfrm>
            <a:custGeom>
              <a:avLst/>
              <a:gdLst/>
              <a:ahLst/>
              <a:cxnLst/>
              <a:rect l="l" t="t" r="r" b="b"/>
              <a:pathLst>
                <a:path w="5477" h="11181" extrusionOk="0">
                  <a:moveTo>
                    <a:pt x="5477" y="0"/>
                  </a:moveTo>
                  <a:lnTo>
                    <a:pt x="5477" y="0"/>
                  </a:lnTo>
                  <a:cubicBezTo>
                    <a:pt x="1345" y="2953"/>
                    <a:pt x="0" y="6894"/>
                    <a:pt x="95" y="11180"/>
                  </a:cubicBezTo>
                  <a:cubicBezTo>
                    <a:pt x="1500" y="9168"/>
                    <a:pt x="2572" y="7072"/>
                    <a:pt x="3703" y="4894"/>
                  </a:cubicBezTo>
                  <a:cubicBezTo>
                    <a:pt x="4489" y="3346"/>
                    <a:pt x="5334" y="1727"/>
                    <a:pt x="5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0"/>
            <p:cNvSpPr/>
            <p:nvPr/>
          </p:nvSpPr>
          <p:spPr>
            <a:xfrm>
              <a:off x="4567525" y="5756500"/>
              <a:ext cx="134275" cy="278025"/>
            </a:xfrm>
            <a:custGeom>
              <a:avLst/>
              <a:gdLst/>
              <a:ahLst/>
              <a:cxnLst/>
              <a:rect l="l" t="t" r="r" b="b"/>
              <a:pathLst>
                <a:path w="5371" h="11121" extrusionOk="0">
                  <a:moveTo>
                    <a:pt x="5370" y="0"/>
                  </a:moveTo>
                  <a:lnTo>
                    <a:pt x="5370" y="0"/>
                  </a:lnTo>
                  <a:cubicBezTo>
                    <a:pt x="4013" y="1560"/>
                    <a:pt x="2798" y="3274"/>
                    <a:pt x="1858" y="5156"/>
                  </a:cubicBezTo>
                  <a:cubicBezTo>
                    <a:pt x="953" y="7061"/>
                    <a:pt x="393" y="9085"/>
                    <a:pt x="0" y="11121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7" y="3513"/>
                    <a:pt x="4299" y="1786"/>
                    <a:pt x="53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0"/>
            <p:cNvSpPr/>
            <p:nvPr/>
          </p:nvSpPr>
          <p:spPr>
            <a:xfrm>
              <a:off x="4535075" y="5601125"/>
              <a:ext cx="136950" cy="279225"/>
            </a:xfrm>
            <a:custGeom>
              <a:avLst/>
              <a:gdLst/>
              <a:ahLst/>
              <a:cxnLst/>
              <a:rect l="l" t="t" r="r" b="b"/>
              <a:pathLst>
                <a:path w="5478" h="11169" extrusionOk="0">
                  <a:moveTo>
                    <a:pt x="5478" y="0"/>
                  </a:moveTo>
                  <a:lnTo>
                    <a:pt x="5478" y="0"/>
                  </a:lnTo>
                  <a:cubicBezTo>
                    <a:pt x="1358" y="2941"/>
                    <a:pt x="1" y="6882"/>
                    <a:pt x="108" y="11168"/>
                  </a:cubicBezTo>
                  <a:cubicBezTo>
                    <a:pt x="1513" y="9168"/>
                    <a:pt x="2596" y="7061"/>
                    <a:pt x="3703" y="4894"/>
                  </a:cubicBezTo>
                  <a:cubicBezTo>
                    <a:pt x="4501" y="3346"/>
                    <a:pt x="5347" y="1727"/>
                    <a:pt x="5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0"/>
            <p:cNvSpPr/>
            <p:nvPr/>
          </p:nvSpPr>
          <p:spPr>
            <a:xfrm>
              <a:off x="4537750" y="5601125"/>
              <a:ext cx="134275" cy="277725"/>
            </a:xfrm>
            <a:custGeom>
              <a:avLst/>
              <a:gdLst/>
              <a:ahLst/>
              <a:cxnLst/>
              <a:rect l="l" t="t" r="r" b="b"/>
              <a:pathLst>
                <a:path w="5371" h="11109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4001" y="1560"/>
                    <a:pt x="2787" y="3274"/>
                    <a:pt x="1858" y="5144"/>
                  </a:cubicBezTo>
                  <a:cubicBezTo>
                    <a:pt x="953" y="7049"/>
                    <a:pt x="394" y="9073"/>
                    <a:pt x="1" y="11109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8" y="3501"/>
                    <a:pt x="4299" y="1786"/>
                    <a:pt x="5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0"/>
            <p:cNvSpPr/>
            <p:nvPr/>
          </p:nvSpPr>
          <p:spPr>
            <a:xfrm>
              <a:off x="4345475" y="5636525"/>
              <a:ext cx="192000" cy="243525"/>
            </a:xfrm>
            <a:custGeom>
              <a:avLst/>
              <a:gdLst/>
              <a:ahLst/>
              <a:cxnLst/>
              <a:rect l="l" t="t" r="r" b="b"/>
              <a:pathLst>
                <a:path w="7680" h="9741" extrusionOk="0">
                  <a:moveTo>
                    <a:pt x="0" y="1"/>
                  </a:moveTo>
                  <a:cubicBezTo>
                    <a:pt x="500" y="1668"/>
                    <a:pt x="1679" y="3073"/>
                    <a:pt x="2798" y="4394"/>
                  </a:cubicBezTo>
                  <a:cubicBezTo>
                    <a:pt x="4358" y="6287"/>
                    <a:pt x="5858" y="8109"/>
                    <a:pt x="7680" y="9740"/>
                  </a:cubicBezTo>
                  <a:cubicBezTo>
                    <a:pt x="6846" y="5525"/>
                    <a:pt x="4668" y="198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0"/>
            <p:cNvSpPr/>
            <p:nvPr/>
          </p:nvSpPr>
          <p:spPr>
            <a:xfrm>
              <a:off x="4345475" y="5636825"/>
              <a:ext cx="192000" cy="242025"/>
            </a:xfrm>
            <a:custGeom>
              <a:avLst/>
              <a:gdLst/>
              <a:ahLst/>
              <a:cxnLst/>
              <a:rect l="l" t="t" r="r" b="b"/>
              <a:pathLst>
                <a:path w="7680" h="9681" extrusionOk="0">
                  <a:moveTo>
                    <a:pt x="0" y="1"/>
                  </a:moveTo>
                  <a:lnTo>
                    <a:pt x="0" y="1"/>
                  </a:lnTo>
                  <a:cubicBezTo>
                    <a:pt x="1429" y="1501"/>
                    <a:pt x="2917" y="2942"/>
                    <a:pt x="4191" y="4561"/>
                  </a:cubicBezTo>
                  <a:cubicBezTo>
                    <a:pt x="5489" y="6156"/>
                    <a:pt x="6537" y="7942"/>
                    <a:pt x="7680" y="9681"/>
                  </a:cubicBezTo>
                  <a:cubicBezTo>
                    <a:pt x="6846" y="7764"/>
                    <a:pt x="5858" y="5918"/>
                    <a:pt x="4549" y="4263"/>
                  </a:cubicBezTo>
                  <a:cubicBezTo>
                    <a:pt x="3239" y="2632"/>
                    <a:pt x="1679" y="1227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0"/>
            <p:cNvSpPr/>
            <p:nvPr/>
          </p:nvSpPr>
          <p:spPr>
            <a:xfrm>
              <a:off x="4326425" y="5838650"/>
              <a:ext cx="239625" cy="197075"/>
            </a:xfrm>
            <a:custGeom>
              <a:avLst/>
              <a:gdLst/>
              <a:ahLst/>
              <a:cxnLst/>
              <a:rect l="l" t="t" r="r" b="b"/>
              <a:pathLst>
                <a:path w="9585" h="7883" extrusionOk="0">
                  <a:moveTo>
                    <a:pt x="0" y="0"/>
                  </a:moveTo>
                  <a:cubicBezTo>
                    <a:pt x="846" y="1524"/>
                    <a:pt x="2310" y="2643"/>
                    <a:pt x="3679" y="3691"/>
                  </a:cubicBezTo>
                  <a:cubicBezTo>
                    <a:pt x="5608" y="5215"/>
                    <a:pt x="7477" y="6656"/>
                    <a:pt x="9585" y="7882"/>
                  </a:cubicBezTo>
                  <a:cubicBezTo>
                    <a:pt x="7858" y="3941"/>
                    <a:pt x="4989" y="94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0"/>
            <p:cNvSpPr/>
            <p:nvPr/>
          </p:nvSpPr>
          <p:spPr>
            <a:xfrm>
              <a:off x="4326425" y="5839250"/>
              <a:ext cx="239625" cy="195275"/>
            </a:xfrm>
            <a:custGeom>
              <a:avLst/>
              <a:gdLst/>
              <a:ahLst/>
              <a:cxnLst/>
              <a:rect l="l" t="t" r="r" b="b"/>
              <a:pathLst>
                <a:path w="9585" h="7811" extrusionOk="0">
                  <a:moveTo>
                    <a:pt x="0" y="0"/>
                  </a:moveTo>
                  <a:lnTo>
                    <a:pt x="0" y="0"/>
                  </a:lnTo>
                  <a:cubicBezTo>
                    <a:pt x="1727" y="1155"/>
                    <a:pt x="3489" y="2238"/>
                    <a:pt x="5084" y="3548"/>
                  </a:cubicBezTo>
                  <a:cubicBezTo>
                    <a:pt x="6680" y="4834"/>
                    <a:pt x="8097" y="6346"/>
                    <a:pt x="9585" y="7811"/>
                  </a:cubicBezTo>
                  <a:cubicBezTo>
                    <a:pt x="8359" y="6132"/>
                    <a:pt x="7013" y="4524"/>
                    <a:pt x="5370" y="3191"/>
                  </a:cubicBezTo>
                  <a:cubicBezTo>
                    <a:pt x="3727" y="1881"/>
                    <a:pt x="1905" y="84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0"/>
            <p:cNvSpPr/>
            <p:nvPr/>
          </p:nvSpPr>
          <p:spPr>
            <a:xfrm>
              <a:off x="4371375" y="6076050"/>
              <a:ext cx="281000" cy="132600"/>
            </a:xfrm>
            <a:custGeom>
              <a:avLst/>
              <a:gdLst/>
              <a:ahLst/>
              <a:cxnLst/>
              <a:rect l="l" t="t" r="r" b="b"/>
              <a:pathLst>
                <a:path w="11240" h="5304" extrusionOk="0">
                  <a:moveTo>
                    <a:pt x="934" y="0"/>
                  </a:moveTo>
                  <a:cubicBezTo>
                    <a:pt x="628" y="0"/>
                    <a:pt x="317" y="10"/>
                    <a:pt x="0" y="29"/>
                  </a:cubicBezTo>
                  <a:cubicBezTo>
                    <a:pt x="1191" y="1291"/>
                    <a:pt x="2882" y="2006"/>
                    <a:pt x="4465" y="2708"/>
                  </a:cubicBezTo>
                  <a:cubicBezTo>
                    <a:pt x="6715" y="3696"/>
                    <a:pt x="8882" y="4649"/>
                    <a:pt x="11240" y="5304"/>
                  </a:cubicBezTo>
                  <a:cubicBezTo>
                    <a:pt x="8773" y="2134"/>
                    <a:pt x="5501" y="0"/>
                    <a:pt x="9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0"/>
            <p:cNvSpPr/>
            <p:nvPr/>
          </p:nvSpPr>
          <p:spPr>
            <a:xfrm>
              <a:off x="4371975" y="6077375"/>
              <a:ext cx="279800" cy="130100"/>
            </a:xfrm>
            <a:custGeom>
              <a:avLst/>
              <a:gdLst/>
              <a:ahLst/>
              <a:cxnLst/>
              <a:rect l="l" t="t" r="r" b="b"/>
              <a:pathLst>
                <a:path w="11192" h="5204" extrusionOk="0">
                  <a:moveTo>
                    <a:pt x="0" y="0"/>
                  </a:moveTo>
                  <a:lnTo>
                    <a:pt x="0" y="0"/>
                  </a:lnTo>
                  <a:cubicBezTo>
                    <a:pt x="1941" y="691"/>
                    <a:pt x="3929" y="1322"/>
                    <a:pt x="5786" y="2179"/>
                  </a:cubicBezTo>
                  <a:cubicBezTo>
                    <a:pt x="7644" y="3036"/>
                    <a:pt x="9382" y="4167"/>
                    <a:pt x="11192" y="5203"/>
                  </a:cubicBezTo>
                  <a:cubicBezTo>
                    <a:pt x="9608" y="3870"/>
                    <a:pt x="7882" y="2655"/>
                    <a:pt x="5977" y="1762"/>
                  </a:cubicBezTo>
                  <a:cubicBezTo>
                    <a:pt x="4072" y="905"/>
                    <a:pt x="2048" y="35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0"/>
            <p:cNvSpPr/>
            <p:nvPr/>
          </p:nvSpPr>
          <p:spPr>
            <a:xfrm>
              <a:off x="4455300" y="6235750"/>
              <a:ext cx="308100" cy="61750"/>
            </a:xfrm>
            <a:custGeom>
              <a:avLst/>
              <a:gdLst/>
              <a:ahLst/>
              <a:cxnLst/>
              <a:rect l="l" t="t" r="r" b="b"/>
              <a:pathLst>
                <a:path w="12324" h="2470" extrusionOk="0">
                  <a:moveTo>
                    <a:pt x="4924" y="0"/>
                  </a:moveTo>
                  <a:cubicBezTo>
                    <a:pt x="3362" y="0"/>
                    <a:pt x="1724" y="317"/>
                    <a:pt x="1" y="1023"/>
                  </a:cubicBezTo>
                  <a:cubicBezTo>
                    <a:pt x="1525" y="1833"/>
                    <a:pt x="3358" y="1976"/>
                    <a:pt x="5085" y="2142"/>
                  </a:cubicBezTo>
                  <a:cubicBezTo>
                    <a:pt x="6989" y="2310"/>
                    <a:pt x="8843" y="2470"/>
                    <a:pt x="10725" y="2470"/>
                  </a:cubicBezTo>
                  <a:cubicBezTo>
                    <a:pt x="11255" y="2470"/>
                    <a:pt x="11787" y="2457"/>
                    <a:pt x="12324" y="2428"/>
                  </a:cubicBezTo>
                  <a:cubicBezTo>
                    <a:pt x="10053" y="932"/>
                    <a:pt x="7601" y="0"/>
                    <a:pt x="49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0"/>
            <p:cNvSpPr/>
            <p:nvPr/>
          </p:nvSpPr>
          <p:spPr>
            <a:xfrm>
              <a:off x="4455300" y="6253050"/>
              <a:ext cx="306925" cy="42525"/>
            </a:xfrm>
            <a:custGeom>
              <a:avLst/>
              <a:gdLst/>
              <a:ahLst/>
              <a:cxnLst/>
              <a:rect l="l" t="t" r="r" b="b"/>
              <a:pathLst>
                <a:path w="12277" h="1701" extrusionOk="0">
                  <a:moveTo>
                    <a:pt x="4017" y="0"/>
                  </a:moveTo>
                  <a:cubicBezTo>
                    <a:pt x="2669" y="0"/>
                    <a:pt x="1325" y="123"/>
                    <a:pt x="1" y="331"/>
                  </a:cubicBezTo>
                  <a:cubicBezTo>
                    <a:pt x="2084" y="379"/>
                    <a:pt x="4144" y="331"/>
                    <a:pt x="6192" y="569"/>
                  </a:cubicBezTo>
                  <a:cubicBezTo>
                    <a:pt x="8228" y="784"/>
                    <a:pt x="10240" y="1284"/>
                    <a:pt x="12276" y="1700"/>
                  </a:cubicBezTo>
                  <a:cubicBezTo>
                    <a:pt x="10335" y="950"/>
                    <a:pt x="8335" y="331"/>
                    <a:pt x="6228" y="117"/>
                  </a:cubicBezTo>
                  <a:cubicBezTo>
                    <a:pt x="5491" y="37"/>
                    <a:pt x="4753" y="0"/>
                    <a:pt x="40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0"/>
            <p:cNvSpPr/>
            <p:nvPr/>
          </p:nvSpPr>
          <p:spPr>
            <a:xfrm>
              <a:off x="4569000" y="6326350"/>
              <a:ext cx="307800" cy="67950"/>
            </a:xfrm>
            <a:custGeom>
              <a:avLst/>
              <a:gdLst/>
              <a:ahLst/>
              <a:cxnLst/>
              <a:rect l="l" t="t" r="r" b="b"/>
              <a:pathLst>
                <a:path w="12312" h="2718" extrusionOk="0">
                  <a:moveTo>
                    <a:pt x="7336" y="0"/>
                  </a:moveTo>
                  <a:cubicBezTo>
                    <a:pt x="4897" y="0"/>
                    <a:pt x="2438" y="734"/>
                    <a:pt x="1" y="2507"/>
                  </a:cubicBezTo>
                  <a:cubicBezTo>
                    <a:pt x="615" y="2659"/>
                    <a:pt x="1248" y="2718"/>
                    <a:pt x="1888" y="2718"/>
                  </a:cubicBezTo>
                  <a:cubicBezTo>
                    <a:pt x="2998" y="2718"/>
                    <a:pt x="4128" y="2542"/>
                    <a:pt x="5216" y="2376"/>
                  </a:cubicBezTo>
                  <a:cubicBezTo>
                    <a:pt x="7633" y="1983"/>
                    <a:pt x="9955" y="1626"/>
                    <a:pt x="12312" y="935"/>
                  </a:cubicBezTo>
                  <a:cubicBezTo>
                    <a:pt x="10671" y="345"/>
                    <a:pt x="9008" y="0"/>
                    <a:pt x="73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0"/>
            <p:cNvSpPr/>
            <p:nvPr/>
          </p:nvSpPr>
          <p:spPr>
            <a:xfrm>
              <a:off x="4569000" y="6342000"/>
              <a:ext cx="306625" cy="46725"/>
            </a:xfrm>
            <a:custGeom>
              <a:avLst/>
              <a:gdLst/>
              <a:ahLst/>
              <a:cxnLst/>
              <a:rect l="l" t="t" r="r" b="b"/>
              <a:pathLst>
                <a:path w="12265" h="1869" extrusionOk="0">
                  <a:moveTo>
                    <a:pt x="8570" y="0"/>
                  </a:moveTo>
                  <a:cubicBezTo>
                    <a:pt x="7717" y="0"/>
                    <a:pt x="6864" y="48"/>
                    <a:pt x="6014" y="155"/>
                  </a:cubicBezTo>
                  <a:cubicBezTo>
                    <a:pt x="3930" y="452"/>
                    <a:pt x="1918" y="1059"/>
                    <a:pt x="1" y="1869"/>
                  </a:cubicBezTo>
                  <a:cubicBezTo>
                    <a:pt x="2037" y="1405"/>
                    <a:pt x="4037" y="881"/>
                    <a:pt x="6073" y="607"/>
                  </a:cubicBezTo>
                  <a:cubicBezTo>
                    <a:pt x="8109" y="321"/>
                    <a:pt x="10181" y="345"/>
                    <a:pt x="12264" y="262"/>
                  </a:cubicBezTo>
                  <a:cubicBezTo>
                    <a:pt x="11039" y="100"/>
                    <a:pt x="9805" y="0"/>
                    <a:pt x="85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0"/>
            <p:cNvSpPr/>
            <p:nvPr/>
          </p:nvSpPr>
          <p:spPr>
            <a:xfrm>
              <a:off x="4663375" y="6401875"/>
              <a:ext cx="307800" cy="68025"/>
            </a:xfrm>
            <a:custGeom>
              <a:avLst/>
              <a:gdLst/>
              <a:ahLst/>
              <a:cxnLst/>
              <a:rect l="l" t="t" r="r" b="b"/>
              <a:pathLst>
                <a:path w="12312" h="2721" extrusionOk="0">
                  <a:moveTo>
                    <a:pt x="7356" y="1"/>
                  </a:moveTo>
                  <a:cubicBezTo>
                    <a:pt x="4914" y="1"/>
                    <a:pt x="2449" y="734"/>
                    <a:pt x="0" y="2510"/>
                  </a:cubicBezTo>
                  <a:cubicBezTo>
                    <a:pt x="616" y="2662"/>
                    <a:pt x="1247" y="2720"/>
                    <a:pt x="1883" y="2720"/>
                  </a:cubicBezTo>
                  <a:cubicBezTo>
                    <a:pt x="2996" y="2720"/>
                    <a:pt x="4125" y="2541"/>
                    <a:pt x="5215" y="2367"/>
                  </a:cubicBezTo>
                  <a:cubicBezTo>
                    <a:pt x="7644" y="1986"/>
                    <a:pt x="9966" y="1629"/>
                    <a:pt x="12311" y="927"/>
                  </a:cubicBezTo>
                  <a:cubicBezTo>
                    <a:pt x="10679" y="342"/>
                    <a:pt x="9023" y="1"/>
                    <a:pt x="73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0"/>
            <p:cNvSpPr/>
            <p:nvPr/>
          </p:nvSpPr>
          <p:spPr>
            <a:xfrm>
              <a:off x="4663675" y="6417475"/>
              <a:ext cx="306600" cy="46875"/>
            </a:xfrm>
            <a:custGeom>
              <a:avLst/>
              <a:gdLst/>
              <a:ahLst/>
              <a:cxnLst/>
              <a:rect l="l" t="t" r="r" b="b"/>
              <a:pathLst>
                <a:path w="12264" h="1875" extrusionOk="0">
                  <a:moveTo>
                    <a:pt x="8552" y="0"/>
                  </a:moveTo>
                  <a:cubicBezTo>
                    <a:pt x="7705" y="0"/>
                    <a:pt x="6858" y="49"/>
                    <a:pt x="6013" y="160"/>
                  </a:cubicBezTo>
                  <a:cubicBezTo>
                    <a:pt x="3929" y="457"/>
                    <a:pt x="1917" y="1065"/>
                    <a:pt x="0" y="1874"/>
                  </a:cubicBezTo>
                  <a:cubicBezTo>
                    <a:pt x="2036" y="1422"/>
                    <a:pt x="4024" y="886"/>
                    <a:pt x="6072" y="600"/>
                  </a:cubicBezTo>
                  <a:cubicBezTo>
                    <a:pt x="8108" y="326"/>
                    <a:pt x="10180" y="350"/>
                    <a:pt x="12264" y="267"/>
                  </a:cubicBezTo>
                  <a:cubicBezTo>
                    <a:pt x="11032" y="104"/>
                    <a:pt x="9793" y="0"/>
                    <a:pt x="85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0"/>
            <p:cNvSpPr/>
            <p:nvPr/>
          </p:nvSpPr>
          <p:spPr>
            <a:xfrm>
              <a:off x="4517225" y="5583250"/>
              <a:ext cx="553350" cy="981100"/>
            </a:xfrm>
            <a:custGeom>
              <a:avLst/>
              <a:gdLst/>
              <a:ahLst/>
              <a:cxnLst/>
              <a:rect l="l" t="t" r="r" b="b"/>
              <a:pathLst>
                <a:path w="22134" h="39244" extrusionOk="0">
                  <a:moveTo>
                    <a:pt x="226" y="1"/>
                  </a:moveTo>
                  <a:cubicBezTo>
                    <a:pt x="107" y="1"/>
                    <a:pt x="0" y="96"/>
                    <a:pt x="0" y="227"/>
                  </a:cubicBezTo>
                  <a:cubicBezTo>
                    <a:pt x="48" y="3549"/>
                    <a:pt x="96" y="6978"/>
                    <a:pt x="369" y="10323"/>
                  </a:cubicBezTo>
                  <a:cubicBezTo>
                    <a:pt x="596" y="13074"/>
                    <a:pt x="1036" y="16669"/>
                    <a:pt x="2370" y="20063"/>
                  </a:cubicBezTo>
                  <a:cubicBezTo>
                    <a:pt x="3310" y="22444"/>
                    <a:pt x="5108" y="25730"/>
                    <a:pt x="8382" y="27897"/>
                  </a:cubicBezTo>
                  <a:cubicBezTo>
                    <a:pt x="9466" y="28635"/>
                    <a:pt x="10656" y="29183"/>
                    <a:pt x="11823" y="29719"/>
                  </a:cubicBezTo>
                  <a:cubicBezTo>
                    <a:pt x="12657" y="30124"/>
                    <a:pt x="13538" y="30516"/>
                    <a:pt x="14347" y="30981"/>
                  </a:cubicBezTo>
                  <a:cubicBezTo>
                    <a:pt x="17598" y="32814"/>
                    <a:pt x="20181" y="35696"/>
                    <a:pt x="21658" y="39113"/>
                  </a:cubicBezTo>
                  <a:cubicBezTo>
                    <a:pt x="21693" y="39196"/>
                    <a:pt x="21777" y="39244"/>
                    <a:pt x="21872" y="39244"/>
                  </a:cubicBezTo>
                  <a:cubicBezTo>
                    <a:pt x="21896" y="39244"/>
                    <a:pt x="21932" y="39232"/>
                    <a:pt x="21967" y="39220"/>
                  </a:cubicBezTo>
                  <a:cubicBezTo>
                    <a:pt x="22086" y="39184"/>
                    <a:pt x="22134" y="39041"/>
                    <a:pt x="22086" y="38922"/>
                  </a:cubicBezTo>
                  <a:cubicBezTo>
                    <a:pt x="20574" y="35434"/>
                    <a:pt x="17907" y="32469"/>
                    <a:pt x="14585" y="30576"/>
                  </a:cubicBezTo>
                  <a:cubicBezTo>
                    <a:pt x="13752" y="30100"/>
                    <a:pt x="12859" y="29707"/>
                    <a:pt x="12014" y="29302"/>
                  </a:cubicBezTo>
                  <a:cubicBezTo>
                    <a:pt x="10883" y="28766"/>
                    <a:pt x="9692" y="28219"/>
                    <a:pt x="8632" y="27516"/>
                  </a:cubicBezTo>
                  <a:cubicBezTo>
                    <a:pt x="5453" y="25421"/>
                    <a:pt x="3691" y="22194"/>
                    <a:pt x="2786" y="19884"/>
                  </a:cubicBezTo>
                  <a:cubicBezTo>
                    <a:pt x="1477" y="16539"/>
                    <a:pt x="1048" y="12990"/>
                    <a:pt x="822" y="10276"/>
                  </a:cubicBezTo>
                  <a:cubicBezTo>
                    <a:pt x="560" y="6930"/>
                    <a:pt x="488" y="3525"/>
                    <a:pt x="453" y="215"/>
                  </a:cubicBezTo>
                  <a:cubicBezTo>
                    <a:pt x="453" y="96"/>
                    <a:pt x="346" y="1"/>
                    <a:pt x="2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1" name="Google Shape;1151;p30"/>
          <p:cNvGrpSpPr/>
          <p:nvPr/>
        </p:nvGrpSpPr>
        <p:grpSpPr>
          <a:xfrm rot="-1417591">
            <a:off x="2277334" y="3769669"/>
            <a:ext cx="578252" cy="1053955"/>
            <a:chOff x="-214625" y="3943775"/>
            <a:chExt cx="458725" cy="836125"/>
          </a:xfrm>
        </p:grpSpPr>
        <p:sp>
          <p:nvSpPr>
            <p:cNvPr id="1152" name="Google Shape;1152;p30"/>
            <p:cNvSpPr/>
            <p:nvPr/>
          </p:nvSpPr>
          <p:spPr>
            <a:xfrm>
              <a:off x="-114025" y="3943775"/>
              <a:ext cx="195000" cy="501875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0"/>
            <p:cNvSpPr/>
            <p:nvPr/>
          </p:nvSpPr>
          <p:spPr>
            <a:xfrm>
              <a:off x="64875" y="4296800"/>
              <a:ext cx="179225" cy="327425"/>
            </a:xfrm>
            <a:custGeom>
              <a:avLst/>
              <a:gdLst/>
              <a:ahLst/>
              <a:cxnLst/>
              <a:rect l="l" t="t" r="r" b="b"/>
              <a:pathLst>
                <a:path w="7169" h="13097" extrusionOk="0">
                  <a:moveTo>
                    <a:pt x="6787" y="0"/>
                  </a:moveTo>
                  <a:cubicBezTo>
                    <a:pt x="5692" y="2536"/>
                    <a:pt x="2810" y="3798"/>
                    <a:pt x="1322" y="6120"/>
                  </a:cubicBezTo>
                  <a:cubicBezTo>
                    <a:pt x="1" y="8192"/>
                    <a:pt x="12" y="11049"/>
                    <a:pt x="1358" y="13097"/>
                  </a:cubicBezTo>
                  <a:cubicBezTo>
                    <a:pt x="1703" y="12502"/>
                    <a:pt x="2287" y="12109"/>
                    <a:pt x="2846" y="11704"/>
                  </a:cubicBezTo>
                  <a:cubicBezTo>
                    <a:pt x="4680" y="10406"/>
                    <a:pt x="6299" y="8632"/>
                    <a:pt x="6751" y="6429"/>
                  </a:cubicBezTo>
                  <a:cubicBezTo>
                    <a:pt x="7168" y="4429"/>
                    <a:pt x="6561" y="2048"/>
                    <a:pt x="6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0"/>
            <p:cNvSpPr/>
            <p:nvPr/>
          </p:nvSpPr>
          <p:spPr>
            <a:xfrm>
              <a:off x="-214625" y="4372100"/>
              <a:ext cx="233975" cy="263550"/>
            </a:xfrm>
            <a:custGeom>
              <a:avLst/>
              <a:gdLst/>
              <a:ahLst/>
              <a:cxnLst/>
              <a:rect l="l" t="t" r="r" b="b"/>
              <a:pathLst>
                <a:path w="9359" h="10542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548"/>
                    <a:pt x="810" y="5168"/>
                    <a:pt x="2168" y="7346"/>
                  </a:cubicBezTo>
                  <a:cubicBezTo>
                    <a:pt x="2620" y="8049"/>
                    <a:pt x="3156" y="8704"/>
                    <a:pt x="3846" y="9132"/>
                  </a:cubicBezTo>
                  <a:cubicBezTo>
                    <a:pt x="4596" y="9585"/>
                    <a:pt x="5477" y="9775"/>
                    <a:pt x="6323" y="9954"/>
                  </a:cubicBezTo>
                  <a:cubicBezTo>
                    <a:pt x="7024" y="10104"/>
                    <a:pt x="8138" y="10541"/>
                    <a:pt x="8942" y="10541"/>
                  </a:cubicBezTo>
                  <a:cubicBezTo>
                    <a:pt x="9094" y="10541"/>
                    <a:pt x="9234" y="10526"/>
                    <a:pt x="9359" y="10490"/>
                  </a:cubicBezTo>
                  <a:cubicBezTo>
                    <a:pt x="8180" y="8204"/>
                    <a:pt x="7037" y="5465"/>
                    <a:pt x="5299" y="3525"/>
                  </a:cubicBezTo>
                  <a:cubicBezTo>
                    <a:pt x="3870" y="1929"/>
                    <a:pt x="1906" y="95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0"/>
            <p:cNvSpPr/>
            <p:nvPr/>
          </p:nvSpPr>
          <p:spPr>
            <a:xfrm>
              <a:off x="-32750" y="3943775"/>
              <a:ext cx="219700" cy="836125"/>
            </a:xfrm>
            <a:custGeom>
              <a:avLst/>
              <a:gdLst/>
              <a:ahLst/>
              <a:cxnLst/>
              <a:rect l="l" t="t" r="r" b="b"/>
              <a:pathLst>
                <a:path w="8788" h="33445" extrusionOk="0">
                  <a:moveTo>
                    <a:pt x="1072" y="0"/>
                  </a:moveTo>
                  <a:cubicBezTo>
                    <a:pt x="858" y="1489"/>
                    <a:pt x="679" y="2965"/>
                    <a:pt x="536" y="4453"/>
                  </a:cubicBezTo>
                  <a:cubicBezTo>
                    <a:pt x="369" y="5941"/>
                    <a:pt x="250" y="7430"/>
                    <a:pt x="167" y="8918"/>
                  </a:cubicBezTo>
                  <a:cubicBezTo>
                    <a:pt x="0" y="11906"/>
                    <a:pt x="60" y="14907"/>
                    <a:pt x="524" y="17883"/>
                  </a:cubicBezTo>
                  <a:cubicBezTo>
                    <a:pt x="1012" y="20848"/>
                    <a:pt x="1870" y="23765"/>
                    <a:pt x="3227" y="26444"/>
                  </a:cubicBezTo>
                  <a:cubicBezTo>
                    <a:pt x="3917" y="27789"/>
                    <a:pt x="4703" y="29063"/>
                    <a:pt x="5620" y="30254"/>
                  </a:cubicBezTo>
                  <a:cubicBezTo>
                    <a:pt x="6561" y="31433"/>
                    <a:pt x="7608" y="32516"/>
                    <a:pt x="8787" y="33445"/>
                  </a:cubicBezTo>
                  <a:cubicBezTo>
                    <a:pt x="7668" y="32445"/>
                    <a:pt x="6668" y="31326"/>
                    <a:pt x="5811" y="30123"/>
                  </a:cubicBezTo>
                  <a:cubicBezTo>
                    <a:pt x="4930" y="28920"/>
                    <a:pt x="4179" y="27635"/>
                    <a:pt x="3536" y="26301"/>
                  </a:cubicBezTo>
                  <a:cubicBezTo>
                    <a:pt x="2274" y="23622"/>
                    <a:pt x="1417" y="20753"/>
                    <a:pt x="965" y="17812"/>
                  </a:cubicBezTo>
                  <a:cubicBezTo>
                    <a:pt x="477" y="14883"/>
                    <a:pt x="417" y="11906"/>
                    <a:pt x="512" y="8930"/>
                  </a:cubicBezTo>
                  <a:cubicBezTo>
                    <a:pt x="548" y="7442"/>
                    <a:pt x="643" y="5953"/>
                    <a:pt x="739" y="4465"/>
                  </a:cubicBezTo>
                  <a:lnTo>
                    <a:pt x="10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0"/>
            <p:cNvSpPr/>
            <p:nvPr/>
          </p:nvSpPr>
          <p:spPr>
            <a:xfrm>
              <a:off x="-214625" y="4297375"/>
              <a:ext cx="450675" cy="395925"/>
            </a:xfrm>
            <a:custGeom>
              <a:avLst/>
              <a:gdLst/>
              <a:ahLst/>
              <a:cxnLst/>
              <a:rect l="l" t="t" r="r" b="b"/>
              <a:pathLst>
                <a:path w="18027" h="15837" extrusionOk="0">
                  <a:moveTo>
                    <a:pt x="17979" y="1"/>
                  </a:moveTo>
                  <a:lnTo>
                    <a:pt x="17979" y="1"/>
                  </a:lnTo>
                  <a:cubicBezTo>
                    <a:pt x="17920" y="1394"/>
                    <a:pt x="17431" y="2704"/>
                    <a:pt x="16812" y="3930"/>
                  </a:cubicBezTo>
                  <a:cubicBezTo>
                    <a:pt x="16217" y="5144"/>
                    <a:pt x="15443" y="6287"/>
                    <a:pt x="14669" y="7442"/>
                  </a:cubicBezTo>
                  <a:cubicBezTo>
                    <a:pt x="13895" y="8585"/>
                    <a:pt x="13169" y="9788"/>
                    <a:pt x="12693" y="11109"/>
                  </a:cubicBezTo>
                  <a:cubicBezTo>
                    <a:pt x="12276" y="12275"/>
                    <a:pt x="12087" y="13514"/>
                    <a:pt x="12134" y="14746"/>
                  </a:cubicBezTo>
                  <a:lnTo>
                    <a:pt x="12134" y="14746"/>
                  </a:lnTo>
                  <a:cubicBezTo>
                    <a:pt x="11083" y="13910"/>
                    <a:pt x="9889" y="13326"/>
                    <a:pt x="8752" y="12705"/>
                  </a:cubicBezTo>
                  <a:cubicBezTo>
                    <a:pt x="8097" y="12348"/>
                    <a:pt x="7466" y="11979"/>
                    <a:pt x="6871" y="11562"/>
                  </a:cubicBezTo>
                  <a:cubicBezTo>
                    <a:pt x="6275" y="11145"/>
                    <a:pt x="5739" y="10633"/>
                    <a:pt x="5239" y="10121"/>
                  </a:cubicBezTo>
                  <a:cubicBezTo>
                    <a:pt x="4227" y="9062"/>
                    <a:pt x="3358" y="7835"/>
                    <a:pt x="2537" y="6621"/>
                  </a:cubicBezTo>
                  <a:cubicBezTo>
                    <a:pt x="1703" y="5394"/>
                    <a:pt x="905" y="4132"/>
                    <a:pt x="1" y="2977"/>
                  </a:cubicBezTo>
                  <a:lnTo>
                    <a:pt x="1" y="2977"/>
                  </a:lnTo>
                  <a:cubicBezTo>
                    <a:pt x="834" y="4204"/>
                    <a:pt x="1572" y="5490"/>
                    <a:pt x="2382" y="6764"/>
                  </a:cubicBezTo>
                  <a:cubicBezTo>
                    <a:pt x="3168" y="8014"/>
                    <a:pt x="3989" y="9264"/>
                    <a:pt x="5001" y="10383"/>
                  </a:cubicBezTo>
                  <a:cubicBezTo>
                    <a:pt x="5501" y="10931"/>
                    <a:pt x="6061" y="11455"/>
                    <a:pt x="6668" y="11907"/>
                  </a:cubicBezTo>
                  <a:cubicBezTo>
                    <a:pt x="7275" y="12348"/>
                    <a:pt x="7918" y="12741"/>
                    <a:pt x="8573" y="13098"/>
                  </a:cubicBezTo>
                  <a:cubicBezTo>
                    <a:pt x="9883" y="13812"/>
                    <a:pt x="11192" y="14491"/>
                    <a:pt x="12276" y="15443"/>
                  </a:cubicBezTo>
                  <a:lnTo>
                    <a:pt x="12705" y="15836"/>
                  </a:lnTo>
                  <a:lnTo>
                    <a:pt x="12645" y="15253"/>
                  </a:lnTo>
                  <a:cubicBezTo>
                    <a:pt x="12502" y="13907"/>
                    <a:pt x="12645" y="12538"/>
                    <a:pt x="13097" y="11264"/>
                  </a:cubicBezTo>
                  <a:cubicBezTo>
                    <a:pt x="13538" y="9978"/>
                    <a:pt x="14252" y="8811"/>
                    <a:pt x="14967" y="7633"/>
                  </a:cubicBezTo>
                  <a:cubicBezTo>
                    <a:pt x="15693" y="6454"/>
                    <a:pt x="16455" y="5275"/>
                    <a:pt x="17027" y="4013"/>
                  </a:cubicBezTo>
                  <a:cubicBezTo>
                    <a:pt x="17574" y="2751"/>
                    <a:pt x="18027" y="1382"/>
                    <a:pt x="17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0"/>
            <p:cNvSpPr/>
            <p:nvPr/>
          </p:nvSpPr>
          <p:spPr>
            <a:xfrm>
              <a:off x="-67875" y="4054800"/>
              <a:ext cx="89325" cy="96750"/>
            </a:xfrm>
            <a:custGeom>
              <a:avLst/>
              <a:gdLst/>
              <a:ahLst/>
              <a:cxnLst/>
              <a:rect l="l" t="t" r="r" b="b"/>
              <a:pathLst>
                <a:path w="3573" h="3870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55"/>
                    <a:pt x="274" y="1286"/>
                    <a:pt x="512" y="1905"/>
                  </a:cubicBezTo>
                  <a:cubicBezTo>
                    <a:pt x="774" y="2513"/>
                    <a:pt x="1096" y="3096"/>
                    <a:pt x="1477" y="3644"/>
                  </a:cubicBezTo>
                  <a:lnTo>
                    <a:pt x="1632" y="3870"/>
                  </a:lnTo>
                  <a:lnTo>
                    <a:pt x="1822" y="3691"/>
                  </a:lnTo>
                  <a:cubicBezTo>
                    <a:pt x="2227" y="3298"/>
                    <a:pt x="2560" y="2870"/>
                    <a:pt x="2858" y="2405"/>
                  </a:cubicBezTo>
                  <a:cubicBezTo>
                    <a:pt x="3013" y="2179"/>
                    <a:pt x="3144" y="1929"/>
                    <a:pt x="3263" y="1691"/>
                  </a:cubicBezTo>
                  <a:cubicBezTo>
                    <a:pt x="3382" y="1441"/>
                    <a:pt x="3501" y="1191"/>
                    <a:pt x="3572" y="929"/>
                  </a:cubicBezTo>
                  <a:lnTo>
                    <a:pt x="3572" y="929"/>
                  </a:lnTo>
                  <a:lnTo>
                    <a:pt x="3096" y="1584"/>
                  </a:lnTo>
                  <a:lnTo>
                    <a:pt x="3096" y="1584"/>
                  </a:lnTo>
                  <a:cubicBezTo>
                    <a:pt x="2953" y="1798"/>
                    <a:pt x="2775" y="2001"/>
                    <a:pt x="2608" y="2215"/>
                  </a:cubicBezTo>
                  <a:cubicBezTo>
                    <a:pt x="2323" y="2549"/>
                    <a:pt x="2030" y="2867"/>
                    <a:pt x="1722" y="3169"/>
                  </a:cubicBezTo>
                  <a:lnTo>
                    <a:pt x="1722" y="3169"/>
                  </a:lnTo>
                  <a:cubicBezTo>
                    <a:pt x="1417" y="2702"/>
                    <a:pt x="1126" y="2220"/>
                    <a:pt x="870" y="1739"/>
                  </a:cubicBezTo>
                  <a:cubicBezTo>
                    <a:pt x="572" y="1167"/>
                    <a:pt x="286" y="59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0"/>
            <p:cNvSpPr/>
            <p:nvPr/>
          </p:nvSpPr>
          <p:spPr>
            <a:xfrm>
              <a:off x="-90800" y="4143200"/>
              <a:ext cx="138150" cy="133375"/>
            </a:xfrm>
            <a:custGeom>
              <a:avLst/>
              <a:gdLst/>
              <a:ahLst/>
              <a:cxnLst/>
              <a:rect l="l" t="t" r="r" b="b"/>
              <a:pathLst>
                <a:path w="5526" h="5335" extrusionOk="0">
                  <a:moveTo>
                    <a:pt x="1" y="0"/>
                  </a:moveTo>
                  <a:cubicBezTo>
                    <a:pt x="132" y="453"/>
                    <a:pt x="310" y="882"/>
                    <a:pt x="489" y="1310"/>
                  </a:cubicBezTo>
                  <a:cubicBezTo>
                    <a:pt x="667" y="1739"/>
                    <a:pt x="846" y="2179"/>
                    <a:pt x="1060" y="2596"/>
                  </a:cubicBezTo>
                  <a:cubicBezTo>
                    <a:pt x="1453" y="3441"/>
                    <a:pt x="1918" y="4275"/>
                    <a:pt x="2406" y="5061"/>
                  </a:cubicBezTo>
                  <a:lnTo>
                    <a:pt x="2572" y="5334"/>
                  </a:lnTo>
                  <a:lnTo>
                    <a:pt x="2763" y="5096"/>
                  </a:lnTo>
                  <a:cubicBezTo>
                    <a:pt x="3322" y="4418"/>
                    <a:pt x="3858" y="3715"/>
                    <a:pt x="4311" y="2989"/>
                  </a:cubicBezTo>
                  <a:cubicBezTo>
                    <a:pt x="4549" y="2620"/>
                    <a:pt x="4763" y="2251"/>
                    <a:pt x="4966" y="1858"/>
                  </a:cubicBezTo>
                  <a:cubicBezTo>
                    <a:pt x="5168" y="1477"/>
                    <a:pt x="5358" y="1084"/>
                    <a:pt x="5525" y="679"/>
                  </a:cubicBezTo>
                  <a:lnTo>
                    <a:pt x="5525" y="679"/>
                  </a:lnTo>
                  <a:cubicBezTo>
                    <a:pt x="5287" y="1048"/>
                    <a:pt x="5049" y="1417"/>
                    <a:pt x="4787" y="1763"/>
                  </a:cubicBezTo>
                  <a:cubicBezTo>
                    <a:pt x="4537" y="2120"/>
                    <a:pt x="4287" y="2453"/>
                    <a:pt x="4037" y="2798"/>
                  </a:cubicBezTo>
                  <a:cubicBezTo>
                    <a:pt x="3578" y="3403"/>
                    <a:pt x="3110" y="3990"/>
                    <a:pt x="2633" y="4566"/>
                  </a:cubicBezTo>
                  <a:lnTo>
                    <a:pt x="2633" y="4566"/>
                  </a:lnTo>
                  <a:cubicBezTo>
                    <a:pt x="2202" y="3867"/>
                    <a:pt x="1781" y="3159"/>
                    <a:pt x="1370" y="24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0"/>
            <p:cNvSpPr/>
            <p:nvPr/>
          </p:nvSpPr>
          <p:spPr>
            <a:xfrm>
              <a:off x="-80675" y="4247375"/>
              <a:ext cx="136350" cy="111050"/>
            </a:xfrm>
            <a:custGeom>
              <a:avLst/>
              <a:gdLst/>
              <a:ahLst/>
              <a:cxnLst/>
              <a:rect l="l" t="t" r="r" b="b"/>
              <a:pathLst>
                <a:path w="5454" h="4442" extrusionOk="0">
                  <a:moveTo>
                    <a:pt x="5453" y="1"/>
                  </a:moveTo>
                  <a:lnTo>
                    <a:pt x="5453" y="1"/>
                  </a:lnTo>
                  <a:cubicBezTo>
                    <a:pt x="4942" y="691"/>
                    <a:pt x="4430" y="1358"/>
                    <a:pt x="3894" y="2013"/>
                  </a:cubicBezTo>
                  <a:cubicBezTo>
                    <a:pt x="3632" y="2358"/>
                    <a:pt x="3358" y="2668"/>
                    <a:pt x="3096" y="2989"/>
                  </a:cubicBezTo>
                  <a:lnTo>
                    <a:pt x="2449" y="3758"/>
                  </a:lnTo>
                  <a:lnTo>
                    <a:pt x="2449" y="3758"/>
                  </a:lnTo>
                  <a:lnTo>
                    <a:pt x="1310" y="2382"/>
                  </a:lnTo>
                  <a:cubicBezTo>
                    <a:pt x="870" y="1858"/>
                    <a:pt x="441" y="1322"/>
                    <a:pt x="0" y="810"/>
                  </a:cubicBezTo>
                  <a:lnTo>
                    <a:pt x="0" y="810"/>
                  </a:lnTo>
                  <a:cubicBezTo>
                    <a:pt x="298" y="1429"/>
                    <a:pt x="655" y="2013"/>
                    <a:pt x="1036" y="2572"/>
                  </a:cubicBezTo>
                  <a:cubicBezTo>
                    <a:pt x="1405" y="3156"/>
                    <a:pt x="1822" y="3703"/>
                    <a:pt x="2263" y="4239"/>
                  </a:cubicBezTo>
                  <a:lnTo>
                    <a:pt x="2417" y="4442"/>
                  </a:lnTo>
                  <a:lnTo>
                    <a:pt x="2596" y="4239"/>
                  </a:lnTo>
                  <a:cubicBezTo>
                    <a:pt x="2894" y="3930"/>
                    <a:pt x="3167" y="3584"/>
                    <a:pt x="3429" y="3263"/>
                  </a:cubicBezTo>
                  <a:cubicBezTo>
                    <a:pt x="3703" y="2930"/>
                    <a:pt x="3953" y="2596"/>
                    <a:pt x="4191" y="2239"/>
                  </a:cubicBezTo>
                  <a:cubicBezTo>
                    <a:pt x="4680" y="1525"/>
                    <a:pt x="5120" y="786"/>
                    <a:pt x="5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0"/>
            <p:cNvSpPr/>
            <p:nvPr/>
          </p:nvSpPr>
          <p:spPr>
            <a:xfrm>
              <a:off x="164900" y="4391450"/>
              <a:ext cx="61025" cy="77100"/>
            </a:xfrm>
            <a:custGeom>
              <a:avLst/>
              <a:gdLst/>
              <a:ahLst/>
              <a:cxnLst/>
              <a:rect l="l" t="t" r="r" b="b"/>
              <a:pathLst>
                <a:path w="2441" h="3084" extrusionOk="0">
                  <a:moveTo>
                    <a:pt x="631" y="0"/>
                  </a:moveTo>
                  <a:lnTo>
                    <a:pt x="631" y="0"/>
                  </a:lnTo>
                  <a:cubicBezTo>
                    <a:pt x="441" y="441"/>
                    <a:pt x="310" y="893"/>
                    <a:pt x="191" y="1358"/>
                  </a:cubicBezTo>
                  <a:cubicBezTo>
                    <a:pt x="95" y="1810"/>
                    <a:pt x="36" y="2274"/>
                    <a:pt x="12" y="2751"/>
                  </a:cubicBezTo>
                  <a:lnTo>
                    <a:pt x="0" y="3084"/>
                  </a:lnTo>
                  <a:lnTo>
                    <a:pt x="0" y="3084"/>
                  </a:lnTo>
                  <a:lnTo>
                    <a:pt x="310" y="2989"/>
                  </a:lnTo>
                  <a:cubicBezTo>
                    <a:pt x="691" y="2870"/>
                    <a:pt x="1084" y="2739"/>
                    <a:pt x="1441" y="2548"/>
                  </a:cubicBezTo>
                  <a:cubicBezTo>
                    <a:pt x="1798" y="2346"/>
                    <a:pt x="2143" y="2120"/>
                    <a:pt x="2441" y="1846"/>
                  </a:cubicBezTo>
                  <a:lnTo>
                    <a:pt x="2441" y="1846"/>
                  </a:lnTo>
                  <a:cubicBezTo>
                    <a:pt x="2048" y="1989"/>
                    <a:pt x="1679" y="2108"/>
                    <a:pt x="1310" y="2227"/>
                  </a:cubicBezTo>
                  <a:lnTo>
                    <a:pt x="502" y="2465"/>
                  </a:lnTo>
                  <a:lnTo>
                    <a:pt x="502" y="2465"/>
                  </a:lnTo>
                  <a:cubicBezTo>
                    <a:pt x="528" y="2112"/>
                    <a:pt x="553" y="1761"/>
                    <a:pt x="572" y="1417"/>
                  </a:cubicBezTo>
                  <a:cubicBezTo>
                    <a:pt x="607" y="941"/>
                    <a:pt x="631" y="476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0"/>
            <p:cNvSpPr/>
            <p:nvPr/>
          </p:nvSpPr>
          <p:spPr>
            <a:xfrm>
              <a:off x="119050" y="4444725"/>
              <a:ext cx="83075" cy="98250"/>
            </a:xfrm>
            <a:custGeom>
              <a:avLst/>
              <a:gdLst/>
              <a:ahLst/>
              <a:cxnLst/>
              <a:rect l="l" t="t" r="r" b="b"/>
              <a:pathLst>
                <a:path w="3323" h="3930" extrusionOk="0">
                  <a:moveTo>
                    <a:pt x="239" y="0"/>
                  </a:moveTo>
                  <a:cubicBezTo>
                    <a:pt x="108" y="596"/>
                    <a:pt x="48" y="1203"/>
                    <a:pt x="36" y="1810"/>
                  </a:cubicBezTo>
                  <a:cubicBezTo>
                    <a:pt x="1" y="2417"/>
                    <a:pt x="36" y="3013"/>
                    <a:pt x="96" y="3632"/>
                  </a:cubicBezTo>
                  <a:lnTo>
                    <a:pt x="120" y="3930"/>
                  </a:lnTo>
                  <a:lnTo>
                    <a:pt x="405" y="3822"/>
                  </a:lnTo>
                  <a:cubicBezTo>
                    <a:pt x="941" y="3632"/>
                    <a:pt x="1453" y="3394"/>
                    <a:pt x="1953" y="3108"/>
                  </a:cubicBezTo>
                  <a:cubicBezTo>
                    <a:pt x="2441" y="2822"/>
                    <a:pt x="2906" y="2477"/>
                    <a:pt x="3322" y="2096"/>
                  </a:cubicBezTo>
                  <a:lnTo>
                    <a:pt x="3322" y="2096"/>
                  </a:lnTo>
                  <a:cubicBezTo>
                    <a:pt x="2798" y="2346"/>
                    <a:pt x="2287" y="2572"/>
                    <a:pt x="1786" y="2798"/>
                  </a:cubicBezTo>
                  <a:cubicBezTo>
                    <a:pt x="1367" y="2964"/>
                    <a:pt x="947" y="3138"/>
                    <a:pt x="521" y="3294"/>
                  </a:cubicBezTo>
                  <a:lnTo>
                    <a:pt x="521" y="3294"/>
                  </a:lnTo>
                  <a:cubicBezTo>
                    <a:pt x="477" y="2795"/>
                    <a:pt x="445" y="2297"/>
                    <a:pt x="405" y="1798"/>
                  </a:cubicBezTo>
                  <a:cubicBezTo>
                    <a:pt x="358" y="1203"/>
                    <a:pt x="310" y="608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0"/>
            <p:cNvSpPr/>
            <p:nvPr/>
          </p:nvSpPr>
          <p:spPr>
            <a:xfrm>
              <a:off x="-177425" y="4447700"/>
              <a:ext cx="64625" cy="80700"/>
            </a:xfrm>
            <a:custGeom>
              <a:avLst/>
              <a:gdLst/>
              <a:ahLst/>
              <a:cxnLst/>
              <a:rect l="l" t="t" r="r" b="b"/>
              <a:pathLst>
                <a:path w="2585" h="3228" extrusionOk="0">
                  <a:moveTo>
                    <a:pt x="2204" y="1"/>
                  </a:moveTo>
                  <a:lnTo>
                    <a:pt x="2168" y="1405"/>
                  </a:lnTo>
                  <a:cubicBezTo>
                    <a:pt x="2159" y="1730"/>
                    <a:pt x="2151" y="2056"/>
                    <a:pt x="2135" y="2381"/>
                  </a:cubicBezTo>
                  <a:lnTo>
                    <a:pt x="2135" y="2381"/>
                  </a:lnTo>
                  <a:cubicBezTo>
                    <a:pt x="1857" y="2192"/>
                    <a:pt x="1569" y="2007"/>
                    <a:pt x="1275" y="1822"/>
                  </a:cubicBezTo>
                  <a:cubicBezTo>
                    <a:pt x="858" y="1572"/>
                    <a:pt x="441" y="1334"/>
                    <a:pt x="1" y="1144"/>
                  </a:cubicBezTo>
                  <a:lnTo>
                    <a:pt x="1" y="1144"/>
                  </a:lnTo>
                  <a:cubicBezTo>
                    <a:pt x="322" y="1501"/>
                    <a:pt x="691" y="1810"/>
                    <a:pt x="1049" y="2108"/>
                  </a:cubicBezTo>
                  <a:cubicBezTo>
                    <a:pt x="1430" y="2406"/>
                    <a:pt x="1811" y="2691"/>
                    <a:pt x="2204" y="2977"/>
                  </a:cubicBezTo>
                  <a:lnTo>
                    <a:pt x="2561" y="3227"/>
                  </a:lnTo>
                  <a:lnTo>
                    <a:pt x="2573" y="2810"/>
                  </a:lnTo>
                  <a:cubicBezTo>
                    <a:pt x="2585" y="2334"/>
                    <a:pt x="2585" y="1858"/>
                    <a:pt x="2525" y="1382"/>
                  </a:cubicBezTo>
                  <a:cubicBezTo>
                    <a:pt x="2477" y="917"/>
                    <a:pt x="2382" y="44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0"/>
            <p:cNvSpPr/>
            <p:nvPr/>
          </p:nvSpPr>
          <p:spPr>
            <a:xfrm>
              <a:off x="-128300" y="4497700"/>
              <a:ext cx="77700" cy="93200"/>
            </a:xfrm>
            <a:custGeom>
              <a:avLst/>
              <a:gdLst/>
              <a:ahLst/>
              <a:cxnLst/>
              <a:rect l="l" t="t" r="r" b="b"/>
              <a:pathLst>
                <a:path w="3108" h="3728" extrusionOk="0">
                  <a:moveTo>
                    <a:pt x="2263" y="1"/>
                  </a:moveTo>
                  <a:lnTo>
                    <a:pt x="2263" y="1"/>
                  </a:lnTo>
                  <a:cubicBezTo>
                    <a:pt x="2346" y="572"/>
                    <a:pt x="2417" y="1132"/>
                    <a:pt x="2501" y="1703"/>
                  </a:cubicBezTo>
                  <a:cubicBezTo>
                    <a:pt x="2548" y="2141"/>
                    <a:pt x="2596" y="2594"/>
                    <a:pt x="2625" y="3045"/>
                  </a:cubicBezTo>
                  <a:lnTo>
                    <a:pt x="2625" y="3045"/>
                  </a:lnTo>
                  <a:lnTo>
                    <a:pt x="1489" y="2644"/>
                  </a:lnTo>
                  <a:cubicBezTo>
                    <a:pt x="989" y="2477"/>
                    <a:pt x="500" y="2299"/>
                    <a:pt x="0" y="2144"/>
                  </a:cubicBezTo>
                  <a:lnTo>
                    <a:pt x="0" y="2144"/>
                  </a:lnTo>
                  <a:cubicBezTo>
                    <a:pt x="429" y="2465"/>
                    <a:pt x="870" y="2727"/>
                    <a:pt x="1334" y="2977"/>
                  </a:cubicBezTo>
                  <a:cubicBezTo>
                    <a:pt x="1572" y="3096"/>
                    <a:pt x="1810" y="3204"/>
                    <a:pt x="2048" y="3311"/>
                  </a:cubicBezTo>
                  <a:cubicBezTo>
                    <a:pt x="2286" y="3430"/>
                    <a:pt x="2536" y="3513"/>
                    <a:pt x="2775" y="3608"/>
                  </a:cubicBezTo>
                  <a:lnTo>
                    <a:pt x="3108" y="3727"/>
                  </a:lnTo>
                  <a:lnTo>
                    <a:pt x="3096" y="3370"/>
                  </a:lnTo>
                  <a:cubicBezTo>
                    <a:pt x="3060" y="2787"/>
                    <a:pt x="2989" y="2203"/>
                    <a:pt x="2858" y="1644"/>
                  </a:cubicBezTo>
                  <a:cubicBezTo>
                    <a:pt x="2715" y="1072"/>
                    <a:pt x="2525" y="525"/>
                    <a:pt x="2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4" name="Google Shape;1164;p30"/>
          <p:cNvSpPr/>
          <p:nvPr/>
        </p:nvSpPr>
        <p:spPr>
          <a:xfrm rot="2131633">
            <a:off x="3835151" y="1821987"/>
            <a:ext cx="148962" cy="301767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30"/>
          <p:cNvSpPr/>
          <p:nvPr/>
        </p:nvSpPr>
        <p:spPr>
          <a:xfrm rot="-2161609">
            <a:off x="6486196" y="3407525"/>
            <a:ext cx="148961" cy="301771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32"/>
          <p:cNvSpPr/>
          <p:nvPr/>
        </p:nvSpPr>
        <p:spPr>
          <a:xfrm rot="2103633">
            <a:off x="2848128" y="291443"/>
            <a:ext cx="4812005" cy="4203019"/>
          </a:xfrm>
          <a:custGeom>
            <a:avLst/>
            <a:gdLst/>
            <a:ahLst/>
            <a:cxnLst/>
            <a:rect l="l" t="t" r="r" b="b"/>
            <a:pathLst>
              <a:path w="69045" h="52409" extrusionOk="0">
                <a:moveTo>
                  <a:pt x="54204" y="1"/>
                </a:moveTo>
                <a:cubicBezTo>
                  <a:pt x="53288" y="1"/>
                  <a:pt x="52358" y="89"/>
                  <a:pt x="51423" y="275"/>
                </a:cubicBezTo>
                <a:cubicBezTo>
                  <a:pt x="43720" y="1811"/>
                  <a:pt x="38195" y="8955"/>
                  <a:pt x="30802" y="11836"/>
                </a:cubicBezTo>
                <a:cubicBezTo>
                  <a:pt x="24051" y="14479"/>
                  <a:pt x="16371" y="13312"/>
                  <a:pt x="9942" y="16718"/>
                </a:cubicBezTo>
                <a:cubicBezTo>
                  <a:pt x="3155" y="20301"/>
                  <a:pt x="0" y="28279"/>
                  <a:pt x="1512" y="34553"/>
                </a:cubicBezTo>
                <a:cubicBezTo>
                  <a:pt x="3036" y="40816"/>
                  <a:pt x="8334" y="45471"/>
                  <a:pt x="14442" y="48448"/>
                </a:cubicBezTo>
                <a:cubicBezTo>
                  <a:pt x="19241" y="50769"/>
                  <a:pt x="24765" y="52174"/>
                  <a:pt x="30492" y="52377"/>
                </a:cubicBezTo>
                <a:cubicBezTo>
                  <a:pt x="31072" y="52398"/>
                  <a:pt x="31655" y="52409"/>
                  <a:pt x="32241" y="52409"/>
                </a:cubicBezTo>
                <a:cubicBezTo>
                  <a:pt x="40620" y="52409"/>
                  <a:pt x="49442" y="50200"/>
                  <a:pt x="55674" y="44090"/>
                </a:cubicBezTo>
                <a:cubicBezTo>
                  <a:pt x="62758" y="37161"/>
                  <a:pt x="67473" y="28433"/>
                  <a:pt x="68473" y="19611"/>
                </a:cubicBezTo>
                <a:cubicBezTo>
                  <a:pt x="69044" y="14551"/>
                  <a:pt x="68366" y="9383"/>
                  <a:pt x="65437" y="5466"/>
                </a:cubicBezTo>
                <a:cubicBezTo>
                  <a:pt x="63005" y="2220"/>
                  <a:pt x="58794" y="1"/>
                  <a:pt x="5420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32"/>
          <p:cNvSpPr txBox="1">
            <a:spLocks noGrp="1"/>
          </p:cNvSpPr>
          <p:nvPr>
            <p:ph type="title"/>
          </p:nvPr>
        </p:nvSpPr>
        <p:spPr>
          <a:xfrm>
            <a:off x="3995975" y="1540500"/>
            <a:ext cx="3228600" cy="64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PREMISES </a:t>
            </a:r>
            <a:endParaRPr dirty="0"/>
          </a:p>
        </p:txBody>
      </p:sp>
      <p:grpSp>
        <p:nvGrpSpPr>
          <p:cNvPr id="1178" name="Google Shape;1178;p32"/>
          <p:cNvGrpSpPr/>
          <p:nvPr/>
        </p:nvGrpSpPr>
        <p:grpSpPr>
          <a:xfrm>
            <a:off x="1395600" y="442525"/>
            <a:ext cx="2063667" cy="4027849"/>
            <a:chOff x="1219200" y="557825"/>
            <a:chExt cx="2063667" cy="4027849"/>
          </a:xfrm>
        </p:grpSpPr>
        <p:sp>
          <p:nvSpPr>
            <p:cNvPr id="1179" name="Google Shape;1179;p32"/>
            <p:cNvSpPr/>
            <p:nvPr/>
          </p:nvSpPr>
          <p:spPr>
            <a:xfrm>
              <a:off x="1339085" y="2255824"/>
              <a:ext cx="1777978" cy="2329841"/>
            </a:xfrm>
            <a:custGeom>
              <a:avLst/>
              <a:gdLst/>
              <a:ahLst/>
              <a:cxnLst/>
              <a:rect l="l" t="t" r="r" b="b"/>
              <a:pathLst>
                <a:path w="36899" h="48352" extrusionOk="0">
                  <a:moveTo>
                    <a:pt x="3275" y="0"/>
                  </a:moveTo>
                  <a:cubicBezTo>
                    <a:pt x="1465" y="0"/>
                    <a:pt x="1" y="1477"/>
                    <a:pt x="1" y="3274"/>
                  </a:cubicBezTo>
                  <a:lnTo>
                    <a:pt x="2751" y="45077"/>
                  </a:lnTo>
                  <a:cubicBezTo>
                    <a:pt x="2751" y="46899"/>
                    <a:pt x="4227" y="48351"/>
                    <a:pt x="6025" y="48351"/>
                  </a:cubicBezTo>
                  <a:lnTo>
                    <a:pt x="29742" y="48351"/>
                  </a:lnTo>
                  <a:cubicBezTo>
                    <a:pt x="31552" y="48351"/>
                    <a:pt x="33017" y="46875"/>
                    <a:pt x="33017" y="45077"/>
                  </a:cubicBezTo>
                  <a:lnTo>
                    <a:pt x="36898" y="3274"/>
                  </a:lnTo>
                  <a:cubicBezTo>
                    <a:pt x="36898" y="1453"/>
                    <a:pt x="35422" y="0"/>
                    <a:pt x="336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2"/>
            <p:cNvSpPr/>
            <p:nvPr/>
          </p:nvSpPr>
          <p:spPr>
            <a:xfrm>
              <a:off x="1339085" y="2255824"/>
              <a:ext cx="1777978" cy="270221"/>
            </a:xfrm>
            <a:custGeom>
              <a:avLst/>
              <a:gdLst/>
              <a:ahLst/>
              <a:cxnLst/>
              <a:rect l="l" t="t" r="r" b="b"/>
              <a:pathLst>
                <a:path w="36899" h="5608" extrusionOk="0">
                  <a:moveTo>
                    <a:pt x="3275" y="0"/>
                  </a:moveTo>
                  <a:cubicBezTo>
                    <a:pt x="1477" y="0"/>
                    <a:pt x="1" y="1453"/>
                    <a:pt x="1" y="3274"/>
                  </a:cubicBezTo>
                  <a:lnTo>
                    <a:pt x="60" y="5608"/>
                  </a:lnTo>
                  <a:lnTo>
                    <a:pt x="36803" y="5608"/>
                  </a:lnTo>
                  <a:lnTo>
                    <a:pt x="36898" y="3274"/>
                  </a:lnTo>
                  <a:cubicBezTo>
                    <a:pt x="36898" y="1477"/>
                    <a:pt x="35434" y="0"/>
                    <a:pt x="33624" y="0"/>
                  </a:cubicBezTo>
                  <a:close/>
                </a:path>
              </a:pathLst>
            </a:custGeom>
            <a:solidFill>
              <a:schemeClr val="accent4">
                <a:alpha val="301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2"/>
            <p:cNvSpPr/>
            <p:nvPr/>
          </p:nvSpPr>
          <p:spPr>
            <a:xfrm>
              <a:off x="1344241" y="1690129"/>
              <a:ext cx="1805492" cy="686203"/>
            </a:xfrm>
            <a:custGeom>
              <a:avLst/>
              <a:gdLst/>
              <a:ahLst/>
              <a:cxnLst/>
              <a:rect l="l" t="t" r="r" b="b"/>
              <a:pathLst>
                <a:path w="37470" h="14241" extrusionOk="0">
                  <a:moveTo>
                    <a:pt x="6097" y="1"/>
                  </a:moveTo>
                  <a:cubicBezTo>
                    <a:pt x="4359" y="1"/>
                    <a:pt x="3001" y="1048"/>
                    <a:pt x="2263" y="3465"/>
                  </a:cubicBezTo>
                  <a:lnTo>
                    <a:pt x="1" y="11061"/>
                  </a:lnTo>
                  <a:cubicBezTo>
                    <a:pt x="1" y="12812"/>
                    <a:pt x="4359" y="14240"/>
                    <a:pt x="6097" y="14240"/>
                  </a:cubicBezTo>
                  <a:lnTo>
                    <a:pt x="31374" y="14240"/>
                  </a:lnTo>
                  <a:cubicBezTo>
                    <a:pt x="33112" y="14240"/>
                    <a:pt x="37470" y="12824"/>
                    <a:pt x="37470" y="11061"/>
                  </a:cubicBezTo>
                  <a:lnTo>
                    <a:pt x="35208" y="3465"/>
                  </a:lnTo>
                  <a:cubicBezTo>
                    <a:pt x="34458" y="1048"/>
                    <a:pt x="33112" y="1"/>
                    <a:pt x="313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2"/>
            <p:cNvSpPr/>
            <p:nvPr/>
          </p:nvSpPr>
          <p:spPr>
            <a:xfrm>
              <a:off x="1445815" y="1690129"/>
              <a:ext cx="1602392" cy="191102"/>
            </a:xfrm>
            <a:custGeom>
              <a:avLst/>
              <a:gdLst/>
              <a:ahLst/>
              <a:cxnLst/>
              <a:rect l="l" t="t" r="r" b="b"/>
              <a:pathLst>
                <a:path w="33255" h="3966" extrusionOk="0">
                  <a:moveTo>
                    <a:pt x="3989" y="1"/>
                  </a:moveTo>
                  <a:cubicBezTo>
                    <a:pt x="2251" y="1"/>
                    <a:pt x="893" y="1048"/>
                    <a:pt x="155" y="3465"/>
                  </a:cubicBezTo>
                  <a:lnTo>
                    <a:pt x="0" y="3965"/>
                  </a:lnTo>
                  <a:cubicBezTo>
                    <a:pt x="643" y="3549"/>
                    <a:pt x="1369" y="3346"/>
                    <a:pt x="2191" y="3346"/>
                  </a:cubicBezTo>
                  <a:lnTo>
                    <a:pt x="31052" y="3346"/>
                  </a:lnTo>
                  <a:cubicBezTo>
                    <a:pt x="31873" y="3346"/>
                    <a:pt x="32600" y="3549"/>
                    <a:pt x="33254" y="3965"/>
                  </a:cubicBezTo>
                  <a:lnTo>
                    <a:pt x="33100" y="3465"/>
                  </a:lnTo>
                  <a:cubicBezTo>
                    <a:pt x="32350" y="1048"/>
                    <a:pt x="31004" y="1"/>
                    <a:pt x="29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2"/>
            <p:cNvSpPr/>
            <p:nvPr/>
          </p:nvSpPr>
          <p:spPr>
            <a:xfrm>
              <a:off x="1220356" y="2188123"/>
              <a:ext cx="2062511" cy="218037"/>
            </a:xfrm>
            <a:custGeom>
              <a:avLst/>
              <a:gdLst/>
              <a:ahLst/>
              <a:cxnLst/>
              <a:rect l="l" t="t" r="r" b="b"/>
              <a:pathLst>
                <a:path w="42804" h="4525" extrusionOk="0">
                  <a:moveTo>
                    <a:pt x="2262" y="0"/>
                  </a:moveTo>
                  <a:cubicBezTo>
                    <a:pt x="1012" y="0"/>
                    <a:pt x="0" y="1012"/>
                    <a:pt x="0" y="2262"/>
                  </a:cubicBezTo>
                  <a:cubicBezTo>
                    <a:pt x="0" y="3513"/>
                    <a:pt x="1012" y="4525"/>
                    <a:pt x="2262" y="4525"/>
                  </a:cubicBezTo>
                  <a:lnTo>
                    <a:pt x="40541" y="4525"/>
                  </a:lnTo>
                  <a:cubicBezTo>
                    <a:pt x="41791" y="4525"/>
                    <a:pt x="42803" y="3513"/>
                    <a:pt x="42803" y="2262"/>
                  </a:cubicBezTo>
                  <a:cubicBezTo>
                    <a:pt x="42803" y="1012"/>
                    <a:pt x="41791" y="0"/>
                    <a:pt x="405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2"/>
            <p:cNvSpPr/>
            <p:nvPr/>
          </p:nvSpPr>
          <p:spPr>
            <a:xfrm>
              <a:off x="1219200" y="2188123"/>
              <a:ext cx="2062511" cy="113042"/>
            </a:xfrm>
            <a:custGeom>
              <a:avLst/>
              <a:gdLst/>
              <a:ahLst/>
              <a:cxnLst/>
              <a:rect l="l" t="t" r="r" b="b"/>
              <a:pathLst>
                <a:path w="42804" h="2346" extrusionOk="0">
                  <a:moveTo>
                    <a:pt x="2262" y="0"/>
                  </a:moveTo>
                  <a:cubicBezTo>
                    <a:pt x="1012" y="0"/>
                    <a:pt x="0" y="1012"/>
                    <a:pt x="0" y="2262"/>
                  </a:cubicBezTo>
                  <a:lnTo>
                    <a:pt x="0" y="2346"/>
                  </a:lnTo>
                  <a:lnTo>
                    <a:pt x="42803" y="2346"/>
                  </a:lnTo>
                  <a:lnTo>
                    <a:pt x="42803" y="2262"/>
                  </a:lnTo>
                  <a:cubicBezTo>
                    <a:pt x="42803" y="1012"/>
                    <a:pt x="41791" y="0"/>
                    <a:pt x="405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2"/>
            <p:cNvSpPr/>
            <p:nvPr/>
          </p:nvSpPr>
          <p:spPr>
            <a:xfrm>
              <a:off x="1524405" y="1928212"/>
              <a:ext cx="1436009" cy="259958"/>
            </a:xfrm>
            <a:custGeom>
              <a:avLst/>
              <a:gdLst/>
              <a:ahLst/>
              <a:cxnLst/>
              <a:rect l="l" t="t" r="r" b="b"/>
              <a:pathLst>
                <a:path w="29802" h="5395" extrusionOk="0">
                  <a:moveTo>
                    <a:pt x="5251" y="1"/>
                  </a:moveTo>
                  <a:cubicBezTo>
                    <a:pt x="2346" y="1"/>
                    <a:pt x="0" y="2346"/>
                    <a:pt x="0" y="5251"/>
                  </a:cubicBezTo>
                  <a:lnTo>
                    <a:pt x="0" y="5394"/>
                  </a:lnTo>
                  <a:lnTo>
                    <a:pt x="29802" y="5394"/>
                  </a:lnTo>
                  <a:lnTo>
                    <a:pt x="29802" y="5251"/>
                  </a:lnTo>
                  <a:cubicBezTo>
                    <a:pt x="29802" y="2346"/>
                    <a:pt x="27456" y="1"/>
                    <a:pt x="24551" y="1"/>
                  </a:cubicBezTo>
                  <a:close/>
                </a:path>
              </a:pathLst>
            </a:custGeom>
            <a:solidFill>
              <a:srgbClr val="004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2"/>
            <p:cNvSpPr/>
            <p:nvPr/>
          </p:nvSpPr>
          <p:spPr>
            <a:xfrm>
              <a:off x="1957542" y="2861078"/>
              <a:ext cx="270270" cy="247285"/>
            </a:xfrm>
            <a:custGeom>
              <a:avLst/>
              <a:gdLst/>
              <a:ahLst/>
              <a:cxnLst/>
              <a:rect l="l" t="t" r="r" b="b"/>
              <a:pathLst>
                <a:path w="5609" h="5132" extrusionOk="0">
                  <a:moveTo>
                    <a:pt x="2846" y="0"/>
                  </a:moveTo>
                  <a:cubicBezTo>
                    <a:pt x="2120" y="0"/>
                    <a:pt x="1441" y="381"/>
                    <a:pt x="1048" y="1012"/>
                  </a:cubicBezTo>
                  <a:lnTo>
                    <a:pt x="1" y="2739"/>
                  </a:lnTo>
                  <a:lnTo>
                    <a:pt x="3763" y="5132"/>
                  </a:lnTo>
                  <a:lnTo>
                    <a:pt x="5608" y="1834"/>
                  </a:lnTo>
                  <a:lnTo>
                    <a:pt x="44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2"/>
            <p:cNvSpPr/>
            <p:nvPr/>
          </p:nvSpPr>
          <p:spPr>
            <a:xfrm>
              <a:off x="2173267" y="2861656"/>
              <a:ext cx="429762" cy="358593"/>
            </a:xfrm>
            <a:custGeom>
              <a:avLst/>
              <a:gdLst/>
              <a:ahLst/>
              <a:cxnLst/>
              <a:rect l="l" t="t" r="r" b="b"/>
              <a:pathLst>
                <a:path w="8919" h="7442" extrusionOk="0">
                  <a:moveTo>
                    <a:pt x="0" y="0"/>
                  </a:moveTo>
                  <a:lnTo>
                    <a:pt x="3072" y="5834"/>
                  </a:lnTo>
                  <a:lnTo>
                    <a:pt x="1370" y="6858"/>
                  </a:lnTo>
                  <a:lnTo>
                    <a:pt x="6477" y="7441"/>
                  </a:lnTo>
                  <a:lnTo>
                    <a:pt x="8918" y="2393"/>
                  </a:lnTo>
                  <a:lnTo>
                    <a:pt x="7144" y="3286"/>
                  </a:lnTo>
                  <a:lnTo>
                    <a:pt x="5811" y="1024"/>
                  </a:lnTo>
                  <a:cubicBezTo>
                    <a:pt x="5477" y="393"/>
                    <a:pt x="4822" y="0"/>
                    <a:pt x="4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2"/>
            <p:cNvSpPr/>
            <p:nvPr/>
          </p:nvSpPr>
          <p:spPr>
            <a:xfrm>
              <a:off x="2420505" y="3208734"/>
              <a:ext cx="269113" cy="263957"/>
            </a:xfrm>
            <a:custGeom>
              <a:avLst/>
              <a:gdLst/>
              <a:ahLst/>
              <a:cxnLst/>
              <a:rect l="l" t="t" r="r" b="b"/>
              <a:pathLst>
                <a:path w="5585" h="5478" extrusionOk="0">
                  <a:moveTo>
                    <a:pt x="4121" y="0"/>
                  </a:moveTo>
                  <a:lnTo>
                    <a:pt x="1" y="2394"/>
                  </a:lnTo>
                  <a:lnTo>
                    <a:pt x="1715" y="5477"/>
                  </a:lnTo>
                  <a:lnTo>
                    <a:pt x="4454" y="5477"/>
                  </a:lnTo>
                  <a:lnTo>
                    <a:pt x="5168" y="4322"/>
                  </a:lnTo>
                  <a:cubicBezTo>
                    <a:pt x="5573" y="3679"/>
                    <a:pt x="5585" y="2858"/>
                    <a:pt x="5216" y="2203"/>
                  </a:cubicBezTo>
                  <a:lnTo>
                    <a:pt x="41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2"/>
            <p:cNvSpPr/>
            <p:nvPr/>
          </p:nvSpPr>
          <p:spPr>
            <a:xfrm>
              <a:off x="2139971" y="3390007"/>
              <a:ext cx="495149" cy="397044"/>
            </a:xfrm>
            <a:custGeom>
              <a:avLst/>
              <a:gdLst/>
              <a:ahLst/>
              <a:cxnLst/>
              <a:rect l="l" t="t" r="r" b="b"/>
              <a:pathLst>
                <a:path w="10276" h="8240" extrusionOk="0">
                  <a:moveTo>
                    <a:pt x="3430" y="1"/>
                  </a:moveTo>
                  <a:lnTo>
                    <a:pt x="1" y="3775"/>
                  </a:lnTo>
                  <a:lnTo>
                    <a:pt x="3430" y="8240"/>
                  </a:lnTo>
                  <a:lnTo>
                    <a:pt x="3430" y="6871"/>
                  </a:lnTo>
                  <a:lnTo>
                    <a:pt x="6168" y="6871"/>
                  </a:lnTo>
                  <a:cubicBezTo>
                    <a:pt x="6179" y="6871"/>
                    <a:pt x="6189" y="6871"/>
                    <a:pt x="6199" y="6871"/>
                  </a:cubicBezTo>
                  <a:cubicBezTo>
                    <a:pt x="6913" y="6871"/>
                    <a:pt x="7554" y="6469"/>
                    <a:pt x="7883" y="5835"/>
                  </a:cubicBezTo>
                  <a:lnTo>
                    <a:pt x="10276" y="1715"/>
                  </a:lnTo>
                  <a:lnTo>
                    <a:pt x="3430" y="1715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2"/>
            <p:cNvSpPr/>
            <p:nvPr/>
          </p:nvSpPr>
          <p:spPr>
            <a:xfrm>
              <a:off x="1851968" y="3488690"/>
              <a:ext cx="204883" cy="231240"/>
            </a:xfrm>
            <a:custGeom>
              <a:avLst/>
              <a:gdLst/>
              <a:ahLst/>
              <a:cxnLst/>
              <a:rect l="l" t="t" r="r" b="b"/>
              <a:pathLst>
                <a:path w="4252" h="4799" extrusionOk="0">
                  <a:moveTo>
                    <a:pt x="834" y="1"/>
                  </a:moveTo>
                  <a:lnTo>
                    <a:pt x="834" y="13"/>
                  </a:lnTo>
                  <a:lnTo>
                    <a:pt x="1" y="1929"/>
                  </a:lnTo>
                  <a:lnTo>
                    <a:pt x="1037" y="3727"/>
                  </a:lnTo>
                  <a:cubicBezTo>
                    <a:pt x="1430" y="4382"/>
                    <a:pt x="2132" y="4787"/>
                    <a:pt x="2882" y="4799"/>
                  </a:cubicBezTo>
                  <a:lnTo>
                    <a:pt x="4251" y="4799"/>
                  </a:lnTo>
                  <a:lnTo>
                    <a:pt x="42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2"/>
            <p:cNvSpPr/>
            <p:nvPr/>
          </p:nvSpPr>
          <p:spPr>
            <a:xfrm>
              <a:off x="1726349" y="3125519"/>
              <a:ext cx="363749" cy="456746"/>
            </a:xfrm>
            <a:custGeom>
              <a:avLst/>
              <a:gdLst/>
              <a:ahLst/>
              <a:cxnLst/>
              <a:rect l="l" t="t" r="r" b="b"/>
              <a:pathLst>
                <a:path w="7549" h="9479" extrusionOk="0">
                  <a:moveTo>
                    <a:pt x="5489" y="1"/>
                  </a:moveTo>
                  <a:lnTo>
                    <a:pt x="0" y="346"/>
                  </a:lnTo>
                  <a:lnTo>
                    <a:pt x="1965" y="1561"/>
                  </a:lnTo>
                  <a:lnTo>
                    <a:pt x="679" y="4121"/>
                  </a:lnTo>
                  <a:cubicBezTo>
                    <a:pt x="322" y="4763"/>
                    <a:pt x="322" y="5537"/>
                    <a:pt x="679" y="6180"/>
                  </a:cubicBezTo>
                  <a:lnTo>
                    <a:pt x="2584" y="9478"/>
                  </a:lnTo>
                  <a:lnTo>
                    <a:pt x="3310" y="8252"/>
                  </a:lnTo>
                  <a:lnTo>
                    <a:pt x="5846" y="3823"/>
                  </a:lnTo>
                  <a:lnTo>
                    <a:pt x="7549" y="4466"/>
                  </a:lnTo>
                  <a:lnTo>
                    <a:pt x="7549" y="4466"/>
                  </a:lnTo>
                  <a:lnTo>
                    <a:pt x="54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2"/>
            <p:cNvSpPr/>
            <p:nvPr/>
          </p:nvSpPr>
          <p:spPr>
            <a:xfrm>
              <a:off x="1790580" y="1351628"/>
              <a:ext cx="1138274" cy="837648"/>
            </a:xfrm>
            <a:custGeom>
              <a:avLst/>
              <a:gdLst/>
              <a:ahLst/>
              <a:cxnLst/>
              <a:rect l="l" t="t" r="r" b="b"/>
              <a:pathLst>
                <a:path w="23623" h="17384" extrusionOk="0">
                  <a:moveTo>
                    <a:pt x="16140" y="1"/>
                  </a:moveTo>
                  <a:cubicBezTo>
                    <a:pt x="14393" y="1"/>
                    <a:pt x="12645" y="668"/>
                    <a:pt x="11312" y="2001"/>
                  </a:cubicBezTo>
                  <a:lnTo>
                    <a:pt x="2073" y="11240"/>
                  </a:lnTo>
                  <a:cubicBezTo>
                    <a:pt x="1" y="13312"/>
                    <a:pt x="584" y="15336"/>
                    <a:pt x="2192" y="17384"/>
                  </a:cubicBezTo>
                  <a:lnTo>
                    <a:pt x="15241" y="17384"/>
                  </a:lnTo>
                  <a:lnTo>
                    <a:pt x="20968" y="11657"/>
                  </a:lnTo>
                  <a:cubicBezTo>
                    <a:pt x="23623" y="9002"/>
                    <a:pt x="23623" y="4668"/>
                    <a:pt x="20968" y="2001"/>
                  </a:cubicBezTo>
                  <a:cubicBezTo>
                    <a:pt x="19634" y="668"/>
                    <a:pt x="17887" y="1"/>
                    <a:pt x="16140" y="1"/>
                  </a:cubicBezTo>
                  <a:close/>
                </a:path>
              </a:pathLst>
            </a:custGeom>
            <a:solidFill>
              <a:srgbClr val="25B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2"/>
            <p:cNvSpPr/>
            <p:nvPr/>
          </p:nvSpPr>
          <p:spPr>
            <a:xfrm>
              <a:off x="1795206" y="1915588"/>
              <a:ext cx="325875" cy="273691"/>
            </a:xfrm>
            <a:custGeom>
              <a:avLst/>
              <a:gdLst/>
              <a:ahLst/>
              <a:cxnLst/>
              <a:rect l="l" t="t" r="r" b="b"/>
              <a:pathLst>
                <a:path w="6763" h="5680" extrusionOk="0">
                  <a:moveTo>
                    <a:pt x="1560" y="1"/>
                  </a:moveTo>
                  <a:lnTo>
                    <a:pt x="1560" y="1"/>
                  </a:lnTo>
                  <a:cubicBezTo>
                    <a:pt x="0" y="1906"/>
                    <a:pt x="607" y="3787"/>
                    <a:pt x="2096" y="5680"/>
                  </a:cubicBezTo>
                  <a:lnTo>
                    <a:pt x="6763" y="5680"/>
                  </a:lnTo>
                  <a:cubicBezTo>
                    <a:pt x="5929" y="5120"/>
                    <a:pt x="5108" y="4382"/>
                    <a:pt x="4274" y="3549"/>
                  </a:cubicBezTo>
                  <a:cubicBezTo>
                    <a:pt x="3084" y="2358"/>
                    <a:pt x="2072" y="1179"/>
                    <a:pt x="1560" y="1"/>
                  </a:cubicBezTo>
                  <a:close/>
                </a:path>
              </a:pathLst>
            </a:custGeom>
            <a:solidFill>
              <a:schemeClr val="accent4">
                <a:alpha val="301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2"/>
            <p:cNvSpPr/>
            <p:nvPr/>
          </p:nvSpPr>
          <p:spPr>
            <a:xfrm>
              <a:off x="2362008" y="1631054"/>
              <a:ext cx="546225" cy="558223"/>
            </a:xfrm>
            <a:custGeom>
              <a:avLst/>
              <a:gdLst/>
              <a:ahLst/>
              <a:cxnLst/>
              <a:rect l="l" t="t" r="r" b="b"/>
              <a:pathLst>
                <a:path w="11336" h="11585" extrusionOk="0">
                  <a:moveTo>
                    <a:pt x="11026" y="0"/>
                  </a:moveTo>
                  <a:lnTo>
                    <a:pt x="11026" y="0"/>
                  </a:lnTo>
                  <a:cubicBezTo>
                    <a:pt x="10692" y="703"/>
                    <a:pt x="10252" y="1358"/>
                    <a:pt x="9668" y="1941"/>
                  </a:cubicBezTo>
                  <a:lnTo>
                    <a:pt x="429" y="11180"/>
                  </a:lnTo>
                  <a:cubicBezTo>
                    <a:pt x="274" y="11323"/>
                    <a:pt x="131" y="11466"/>
                    <a:pt x="1" y="11585"/>
                  </a:cubicBezTo>
                  <a:lnTo>
                    <a:pt x="3394" y="11585"/>
                  </a:lnTo>
                  <a:lnTo>
                    <a:pt x="9109" y="5858"/>
                  </a:lnTo>
                  <a:cubicBezTo>
                    <a:pt x="10692" y="4251"/>
                    <a:pt x="11335" y="2072"/>
                    <a:pt x="11026" y="0"/>
                  </a:cubicBezTo>
                  <a:close/>
                </a:path>
              </a:pathLst>
            </a:custGeom>
            <a:solidFill>
              <a:schemeClr val="accent4">
                <a:alpha val="301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2"/>
            <p:cNvSpPr/>
            <p:nvPr/>
          </p:nvSpPr>
          <p:spPr>
            <a:xfrm>
              <a:off x="2555327" y="1216276"/>
              <a:ext cx="495727" cy="467009"/>
            </a:xfrm>
            <a:custGeom>
              <a:avLst/>
              <a:gdLst/>
              <a:ahLst/>
              <a:cxnLst/>
              <a:rect l="l" t="t" r="r" b="b"/>
              <a:pathLst>
                <a:path w="10288" h="9692" extrusionOk="0">
                  <a:moveTo>
                    <a:pt x="7399" y="1"/>
                  </a:moveTo>
                  <a:cubicBezTo>
                    <a:pt x="7136" y="1"/>
                    <a:pt x="6870" y="116"/>
                    <a:pt x="6597" y="393"/>
                  </a:cubicBezTo>
                  <a:lnTo>
                    <a:pt x="811" y="6179"/>
                  </a:lnTo>
                  <a:cubicBezTo>
                    <a:pt x="1" y="6989"/>
                    <a:pt x="1" y="8287"/>
                    <a:pt x="811" y="9085"/>
                  </a:cubicBezTo>
                  <a:cubicBezTo>
                    <a:pt x="1209" y="9489"/>
                    <a:pt x="1733" y="9692"/>
                    <a:pt x="2257" y="9692"/>
                  </a:cubicBezTo>
                  <a:cubicBezTo>
                    <a:pt x="2781" y="9692"/>
                    <a:pt x="3305" y="9489"/>
                    <a:pt x="3704" y="9085"/>
                  </a:cubicBezTo>
                  <a:lnTo>
                    <a:pt x="9502" y="3298"/>
                  </a:lnTo>
                  <a:cubicBezTo>
                    <a:pt x="10288" y="2488"/>
                    <a:pt x="9740" y="1762"/>
                    <a:pt x="8931" y="953"/>
                  </a:cubicBezTo>
                  <a:cubicBezTo>
                    <a:pt x="8406" y="428"/>
                    <a:pt x="7907" y="1"/>
                    <a:pt x="7399" y="1"/>
                  </a:cubicBezTo>
                  <a:close/>
                </a:path>
              </a:pathLst>
            </a:custGeom>
            <a:solidFill>
              <a:srgbClr val="25B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2"/>
            <p:cNvSpPr/>
            <p:nvPr/>
          </p:nvSpPr>
          <p:spPr>
            <a:xfrm>
              <a:off x="1493422" y="646582"/>
              <a:ext cx="453855" cy="333344"/>
            </a:xfrm>
            <a:custGeom>
              <a:avLst/>
              <a:gdLst/>
              <a:ahLst/>
              <a:cxnLst/>
              <a:rect l="l" t="t" r="r" b="b"/>
              <a:pathLst>
                <a:path w="9419" h="6918" extrusionOk="0">
                  <a:moveTo>
                    <a:pt x="7990" y="0"/>
                  </a:moveTo>
                  <a:lnTo>
                    <a:pt x="0" y="4227"/>
                  </a:lnTo>
                  <a:lnTo>
                    <a:pt x="1417" y="6918"/>
                  </a:lnTo>
                  <a:lnTo>
                    <a:pt x="9418" y="2679"/>
                  </a:lnTo>
                  <a:lnTo>
                    <a:pt x="7990" y="0"/>
                  </a:lnTo>
                  <a:close/>
                </a:path>
              </a:pathLst>
            </a:custGeom>
            <a:solidFill>
              <a:srgbClr val="25B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2"/>
            <p:cNvSpPr/>
            <p:nvPr/>
          </p:nvSpPr>
          <p:spPr>
            <a:xfrm>
              <a:off x="1493422" y="646582"/>
              <a:ext cx="453855" cy="333344"/>
            </a:xfrm>
            <a:custGeom>
              <a:avLst/>
              <a:gdLst/>
              <a:ahLst/>
              <a:cxnLst/>
              <a:rect l="l" t="t" r="r" b="b"/>
              <a:pathLst>
                <a:path w="9419" h="6918" extrusionOk="0">
                  <a:moveTo>
                    <a:pt x="7990" y="0"/>
                  </a:moveTo>
                  <a:lnTo>
                    <a:pt x="0" y="4227"/>
                  </a:lnTo>
                  <a:lnTo>
                    <a:pt x="1417" y="6918"/>
                  </a:lnTo>
                  <a:lnTo>
                    <a:pt x="9418" y="2679"/>
                  </a:lnTo>
                  <a:lnTo>
                    <a:pt x="7990" y="0"/>
                  </a:lnTo>
                  <a:close/>
                </a:path>
              </a:pathLst>
            </a:custGeom>
            <a:solidFill>
              <a:srgbClr val="25B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2"/>
            <p:cNvSpPr/>
            <p:nvPr/>
          </p:nvSpPr>
          <p:spPr>
            <a:xfrm>
              <a:off x="1494578" y="689178"/>
              <a:ext cx="717186" cy="748699"/>
            </a:xfrm>
            <a:custGeom>
              <a:avLst/>
              <a:gdLst/>
              <a:ahLst/>
              <a:cxnLst/>
              <a:rect l="l" t="t" r="r" b="b"/>
              <a:pathLst>
                <a:path w="14884" h="15538" extrusionOk="0">
                  <a:moveTo>
                    <a:pt x="8653" y="1"/>
                  </a:moveTo>
                  <a:cubicBezTo>
                    <a:pt x="8481" y="1"/>
                    <a:pt x="8307" y="41"/>
                    <a:pt x="8144" y="128"/>
                  </a:cubicBezTo>
                  <a:lnTo>
                    <a:pt x="727" y="4057"/>
                  </a:lnTo>
                  <a:cubicBezTo>
                    <a:pt x="215" y="4319"/>
                    <a:pt x="0" y="4974"/>
                    <a:pt x="286" y="5510"/>
                  </a:cubicBezTo>
                  <a:lnTo>
                    <a:pt x="5287" y="14963"/>
                  </a:lnTo>
                  <a:cubicBezTo>
                    <a:pt x="5469" y="15329"/>
                    <a:pt x="5843" y="15538"/>
                    <a:pt x="6235" y="15538"/>
                  </a:cubicBezTo>
                  <a:cubicBezTo>
                    <a:pt x="6404" y="15538"/>
                    <a:pt x="6577" y="15499"/>
                    <a:pt x="6739" y="15416"/>
                  </a:cubicBezTo>
                  <a:lnTo>
                    <a:pt x="14157" y="11487"/>
                  </a:lnTo>
                  <a:cubicBezTo>
                    <a:pt x="14681" y="11213"/>
                    <a:pt x="14883" y="10558"/>
                    <a:pt x="14609" y="10022"/>
                  </a:cubicBezTo>
                  <a:lnTo>
                    <a:pt x="9609" y="569"/>
                  </a:lnTo>
                  <a:cubicBezTo>
                    <a:pt x="9418" y="213"/>
                    <a:pt x="9043" y="1"/>
                    <a:pt x="8653" y="1"/>
                  </a:cubicBezTo>
                  <a:close/>
                </a:path>
              </a:pathLst>
            </a:custGeom>
            <a:solidFill>
              <a:srgbClr val="25B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2"/>
            <p:cNvSpPr/>
            <p:nvPr/>
          </p:nvSpPr>
          <p:spPr>
            <a:xfrm>
              <a:off x="1740708" y="1156574"/>
              <a:ext cx="470478" cy="280678"/>
            </a:xfrm>
            <a:custGeom>
              <a:avLst/>
              <a:gdLst/>
              <a:ahLst/>
              <a:cxnLst/>
              <a:rect l="l" t="t" r="r" b="b"/>
              <a:pathLst>
                <a:path w="9764" h="5825" extrusionOk="0">
                  <a:moveTo>
                    <a:pt x="9323" y="1"/>
                  </a:moveTo>
                  <a:lnTo>
                    <a:pt x="0" y="4942"/>
                  </a:lnTo>
                  <a:lnTo>
                    <a:pt x="167" y="5251"/>
                  </a:lnTo>
                  <a:cubicBezTo>
                    <a:pt x="363" y="5619"/>
                    <a:pt x="733" y="5824"/>
                    <a:pt x="1111" y="5824"/>
                  </a:cubicBezTo>
                  <a:cubicBezTo>
                    <a:pt x="1284" y="5824"/>
                    <a:pt x="1459" y="5782"/>
                    <a:pt x="1619" y="5692"/>
                  </a:cubicBezTo>
                  <a:lnTo>
                    <a:pt x="9037" y="1763"/>
                  </a:lnTo>
                  <a:cubicBezTo>
                    <a:pt x="9573" y="1477"/>
                    <a:pt x="9763" y="822"/>
                    <a:pt x="9477" y="310"/>
                  </a:cubicBezTo>
                  <a:lnTo>
                    <a:pt x="9323" y="1"/>
                  </a:lnTo>
                  <a:close/>
                </a:path>
              </a:pathLst>
            </a:custGeom>
            <a:solidFill>
              <a:schemeClr val="accent4">
                <a:alpha val="301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2"/>
            <p:cNvSpPr/>
            <p:nvPr/>
          </p:nvSpPr>
          <p:spPr>
            <a:xfrm>
              <a:off x="1408520" y="557825"/>
              <a:ext cx="527867" cy="327032"/>
            </a:xfrm>
            <a:custGeom>
              <a:avLst/>
              <a:gdLst/>
              <a:ahLst/>
              <a:cxnLst/>
              <a:rect l="l" t="t" r="r" b="b"/>
              <a:pathLst>
                <a:path w="10955" h="6787" extrusionOk="0">
                  <a:moveTo>
                    <a:pt x="9615" y="0"/>
                  </a:moveTo>
                  <a:cubicBezTo>
                    <a:pt x="9444" y="0"/>
                    <a:pt x="9271" y="41"/>
                    <a:pt x="9109" y="128"/>
                  </a:cubicBezTo>
                  <a:lnTo>
                    <a:pt x="739" y="4569"/>
                  </a:lnTo>
                  <a:cubicBezTo>
                    <a:pt x="215" y="4831"/>
                    <a:pt x="0" y="5485"/>
                    <a:pt x="286" y="6021"/>
                  </a:cubicBezTo>
                  <a:lnTo>
                    <a:pt x="393" y="6212"/>
                  </a:lnTo>
                  <a:cubicBezTo>
                    <a:pt x="576" y="6577"/>
                    <a:pt x="950" y="6786"/>
                    <a:pt x="1341" y="6786"/>
                  </a:cubicBezTo>
                  <a:cubicBezTo>
                    <a:pt x="1511" y="6786"/>
                    <a:pt x="1684" y="6747"/>
                    <a:pt x="1846" y="6664"/>
                  </a:cubicBezTo>
                  <a:lnTo>
                    <a:pt x="10228" y="2223"/>
                  </a:lnTo>
                  <a:cubicBezTo>
                    <a:pt x="10752" y="1961"/>
                    <a:pt x="10954" y="1306"/>
                    <a:pt x="10668" y="771"/>
                  </a:cubicBezTo>
                  <a:lnTo>
                    <a:pt x="10573" y="580"/>
                  </a:lnTo>
                  <a:cubicBezTo>
                    <a:pt x="10382" y="215"/>
                    <a:pt x="10006" y="0"/>
                    <a:pt x="9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2"/>
            <p:cNvSpPr/>
            <p:nvPr/>
          </p:nvSpPr>
          <p:spPr>
            <a:xfrm>
              <a:off x="1539294" y="781983"/>
              <a:ext cx="612190" cy="533553"/>
            </a:xfrm>
            <a:custGeom>
              <a:avLst/>
              <a:gdLst/>
              <a:ahLst/>
              <a:cxnLst/>
              <a:rect l="l" t="t" r="r" b="b"/>
              <a:pathLst>
                <a:path w="12705" h="11073" extrusionOk="0">
                  <a:moveTo>
                    <a:pt x="9395" y="0"/>
                  </a:moveTo>
                  <a:lnTo>
                    <a:pt x="1" y="4810"/>
                  </a:lnTo>
                  <a:lnTo>
                    <a:pt x="3323" y="11073"/>
                  </a:lnTo>
                  <a:lnTo>
                    <a:pt x="12705" y="6263"/>
                  </a:lnTo>
                  <a:lnTo>
                    <a:pt x="93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2"/>
            <p:cNvSpPr/>
            <p:nvPr/>
          </p:nvSpPr>
          <p:spPr>
            <a:xfrm>
              <a:off x="2862267" y="1190834"/>
              <a:ext cx="215772" cy="195872"/>
            </a:xfrm>
            <a:custGeom>
              <a:avLst/>
              <a:gdLst/>
              <a:ahLst/>
              <a:cxnLst/>
              <a:rect l="l" t="t" r="r" b="b"/>
              <a:pathLst>
                <a:path w="4478" h="4065" extrusionOk="0">
                  <a:moveTo>
                    <a:pt x="1542" y="0"/>
                  </a:moveTo>
                  <a:cubicBezTo>
                    <a:pt x="1274" y="0"/>
                    <a:pt x="1003" y="117"/>
                    <a:pt x="727" y="397"/>
                  </a:cubicBezTo>
                  <a:lnTo>
                    <a:pt x="1" y="1123"/>
                  </a:lnTo>
                  <a:cubicBezTo>
                    <a:pt x="465" y="1373"/>
                    <a:pt x="1013" y="1873"/>
                    <a:pt x="1608" y="2457"/>
                  </a:cubicBezTo>
                  <a:cubicBezTo>
                    <a:pt x="2192" y="3052"/>
                    <a:pt x="2692" y="3588"/>
                    <a:pt x="2930" y="4064"/>
                  </a:cubicBezTo>
                  <a:lnTo>
                    <a:pt x="3668" y="3326"/>
                  </a:lnTo>
                  <a:cubicBezTo>
                    <a:pt x="4478" y="2516"/>
                    <a:pt x="3906" y="1766"/>
                    <a:pt x="3096" y="969"/>
                  </a:cubicBezTo>
                  <a:cubicBezTo>
                    <a:pt x="2571" y="435"/>
                    <a:pt x="2061" y="0"/>
                    <a:pt x="15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2"/>
            <p:cNvSpPr/>
            <p:nvPr/>
          </p:nvSpPr>
          <p:spPr>
            <a:xfrm>
              <a:off x="1472750" y="4412931"/>
              <a:ext cx="1457837" cy="172743"/>
            </a:xfrm>
            <a:custGeom>
              <a:avLst/>
              <a:gdLst/>
              <a:ahLst/>
              <a:cxnLst/>
              <a:rect l="l" t="t" r="r" b="b"/>
              <a:pathLst>
                <a:path w="30255" h="3585" extrusionOk="0">
                  <a:moveTo>
                    <a:pt x="1" y="1"/>
                  </a:moveTo>
                  <a:lnTo>
                    <a:pt x="1" y="310"/>
                  </a:lnTo>
                  <a:cubicBezTo>
                    <a:pt x="1" y="2108"/>
                    <a:pt x="1453" y="3584"/>
                    <a:pt x="3275" y="3584"/>
                  </a:cubicBezTo>
                  <a:lnTo>
                    <a:pt x="26980" y="3584"/>
                  </a:lnTo>
                  <a:cubicBezTo>
                    <a:pt x="28778" y="3584"/>
                    <a:pt x="30255" y="2132"/>
                    <a:pt x="30255" y="310"/>
                  </a:cubicBezTo>
                  <a:lnTo>
                    <a:pt x="30255" y="1"/>
                  </a:lnTo>
                  <a:close/>
                </a:path>
              </a:pathLst>
            </a:custGeom>
            <a:solidFill>
              <a:schemeClr val="accent4">
                <a:alpha val="301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4" name="Google Shape;1204;p32"/>
          <p:cNvGrpSpPr/>
          <p:nvPr/>
        </p:nvGrpSpPr>
        <p:grpSpPr>
          <a:xfrm>
            <a:off x="494881" y="2768072"/>
            <a:ext cx="2631079" cy="2681445"/>
            <a:chOff x="494881" y="2768072"/>
            <a:chExt cx="2631079" cy="2681445"/>
          </a:xfrm>
        </p:grpSpPr>
        <p:grpSp>
          <p:nvGrpSpPr>
            <p:cNvPr id="1205" name="Google Shape;1205;p32"/>
            <p:cNvGrpSpPr/>
            <p:nvPr/>
          </p:nvGrpSpPr>
          <p:grpSpPr>
            <a:xfrm rot="-872865">
              <a:off x="758334" y="2920740"/>
              <a:ext cx="1104590" cy="2238658"/>
              <a:chOff x="1803775" y="5029925"/>
              <a:chExt cx="655775" cy="1329050"/>
            </a:xfrm>
          </p:grpSpPr>
          <p:sp>
            <p:nvSpPr>
              <p:cNvPr id="1206" name="Google Shape;1206;p32"/>
              <p:cNvSpPr/>
              <p:nvPr/>
            </p:nvSpPr>
            <p:spPr>
              <a:xfrm>
                <a:off x="1955600" y="5030950"/>
                <a:ext cx="183975" cy="658600"/>
              </a:xfrm>
              <a:custGeom>
                <a:avLst/>
                <a:gdLst/>
                <a:ahLst/>
                <a:cxnLst/>
                <a:rect l="l" t="t" r="r" b="b"/>
                <a:pathLst>
                  <a:path w="7359" h="26344" extrusionOk="0">
                    <a:moveTo>
                      <a:pt x="2447" y="1"/>
                    </a:moveTo>
                    <a:cubicBezTo>
                      <a:pt x="2378" y="1"/>
                      <a:pt x="2308" y="6"/>
                      <a:pt x="2238" y="19"/>
                    </a:cubicBezTo>
                    <a:cubicBezTo>
                      <a:pt x="1441" y="138"/>
                      <a:pt x="988" y="959"/>
                      <a:pt x="714" y="1709"/>
                    </a:cubicBezTo>
                    <a:cubicBezTo>
                      <a:pt x="12" y="3769"/>
                      <a:pt x="0" y="6031"/>
                      <a:pt x="655" y="8079"/>
                    </a:cubicBezTo>
                    <a:cubicBezTo>
                      <a:pt x="1107" y="9448"/>
                      <a:pt x="1846" y="10722"/>
                      <a:pt x="2262" y="12103"/>
                    </a:cubicBezTo>
                    <a:cubicBezTo>
                      <a:pt x="3131" y="14925"/>
                      <a:pt x="2631" y="18045"/>
                      <a:pt x="3572" y="20855"/>
                    </a:cubicBezTo>
                    <a:cubicBezTo>
                      <a:pt x="3822" y="21640"/>
                      <a:pt x="5763" y="26343"/>
                      <a:pt x="5763" y="26343"/>
                    </a:cubicBezTo>
                    <a:cubicBezTo>
                      <a:pt x="5763" y="26343"/>
                      <a:pt x="5977" y="23295"/>
                      <a:pt x="6227" y="22533"/>
                    </a:cubicBezTo>
                    <a:cubicBezTo>
                      <a:pt x="6882" y="20462"/>
                      <a:pt x="7358" y="18247"/>
                      <a:pt x="6858" y="16092"/>
                    </a:cubicBezTo>
                    <a:cubicBezTo>
                      <a:pt x="6620" y="15020"/>
                      <a:pt x="6144" y="14008"/>
                      <a:pt x="5834" y="12949"/>
                    </a:cubicBezTo>
                    <a:cubicBezTo>
                      <a:pt x="5120" y="10603"/>
                      <a:pt x="5179" y="8079"/>
                      <a:pt x="5167" y="5626"/>
                    </a:cubicBezTo>
                    <a:cubicBezTo>
                      <a:pt x="5167" y="3841"/>
                      <a:pt x="5036" y="1852"/>
                      <a:pt x="3739" y="614"/>
                    </a:cubicBezTo>
                    <a:cubicBezTo>
                      <a:pt x="3385" y="271"/>
                      <a:pt x="2923" y="1"/>
                      <a:pt x="24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32"/>
              <p:cNvSpPr/>
              <p:nvPr/>
            </p:nvSpPr>
            <p:spPr>
              <a:xfrm>
                <a:off x="2114250" y="5235650"/>
                <a:ext cx="231000" cy="585750"/>
              </a:xfrm>
              <a:custGeom>
                <a:avLst/>
                <a:gdLst/>
                <a:ahLst/>
                <a:cxnLst/>
                <a:rect l="l" t="t" r="r" b="b"/>
                <a:pathLst>
                  <a:path w="9240" h="23430" extrusionOk="0">
                    <a:moveTo>
                      <a:pt x="7573" y="1"/>
                    </a:moveTo>
                    <a:cubicBezTo>
                      <a:pt x="7215" y="1"/>
                      <a:pt x="6845" y="121"/>
                      <a:pt x="6549" y="332"/>
                    </a:cubicBezTo>
                    <a:cubicBezTo>
                      <a:pt x="6013" y="701"/>
                      <a:pt x="5667" y="1296"/>
                      <a:pt x="5417" y="1891"/>
                    </a:cubicBezTo>
                    <a:cubicBezTo>
                      <a:pt x="3715" y="5785"/>
                      <a:pt x="4584" y="10476"/>
                      <a:pt x="2643" y="14274"/>
                    </a:cubicBezTo>
                    <a:cubicBezTo>
                      <a:pt x="2286" y="14988"/>
                      <a:pt x="1822" y="15643"/>
                      <a:pt x="1465" y="16369"/>
                    </a:cubicBezTo>
                    <a:cubicBezTo>
                      <a:pt x="857" y="17572"/>
                      <a:pt x="0" y="21299"/>
                      <a:pt x="274" y="23430"/>
                    </a:cubicBezTo>
                    <a:cubicBezTo>
                      <a:pt x="1167" y="21251"/>
                      <a:pt x="2346" y="18858"/>
                      <a:pt x="3548" y="16810"/>
                    </a:cubicBezTo>
                    <a:cubicBezTo>
                      <a:pt x="5834" y="12976"/>
                      <a:pt x="7572" y="8821"/>
                      <a:pt x="8715" y="4511"/>
                    </a:cubicBezTo>
                    <a:cubicBezTo>
                      <a:pt x="9001" y="3451"/>
                      <a:pt x="9239" y="2332"/>
                      <a:pt x="8966" y="1260"/>
                    </a:cubicBezTo>
                    <a:cubicBezTo>
                      <a:pt x="8870" y="879"/>
                      <a:pt x="8692" y="486"/>
                      <a:pt x="8370" y="248"/>
                    </a:cubicBezTo>
                    <a:cubicBezTo>
                      <a:pt x="8142" y="78"/>
                      <a:pt x="7861" y="1"/>
                      <a:pt x="75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32"/>
              <p:cNvSpPr/>
              <p:nvPr/>
            </p:nvSpPr>
            <p:spPr>
              <a:xfrm>
                <a:off x="2142525" y="5476450"/>
                <a:ext cx="239625" cy="558375"/>
              </a:xfrm>
              <a:custGeom>
                <a:avLst/>
                <a:gdLst/>
                <a:ahLst/>
                <a:cxnLst/>
                <a:rect l="l" t="t" r="r" b="b"/>
                <a:pathLst>
                  <a:path w="9585" h="22335" extrusionOk="0">
                    <a:moveTo>
                      <a:pt x="8295" y="0"/>
                    </a:moveTo>
                    <a:cubicBezTo>
                      <a:pt x="7885" y="0"/>
                      <a:pt x="7450" y="190"/>
                      <a:pt x="7120" y="475"/>
                    </a:cubicBezTo>
                    <a:cubicBezTo>
                      <a:pt x="5120" y="2201"/>
                      <a:pt x="6096" y="5952"/>
                      <a:pt x="4025" y="7607"/>
                    </a:cubicBezTo>
                    <a:cubicBezTo>
                      <a:pt x="3655" y="7904"/>
                      <a:pt x="3227" y="8095"/>
                      <a:pt x="2882" y="8404"/>
                    </a:cubicBezTo>
                    <a:cubicBezTo>
                      <a:pt x="2048" y="9130"/>
                      <a:pt x="1810" y="10309"/>
                      <a:pt x="1762" y="11428"/>
                    </a:cubicBezTo>
                    <a:cubicBezTo>
                      <a:pt x="1727" y="12524"/>
                      <a:pt x="1822" y="13655"/>
                      <a:pt x="1465" y="14703"/>
                    </a:cubicBezTo>
                    <a:cubicBezTo>
                      <a:pt x="1286" y="15226"/>
                      <a:pt x="1012" y="15703"/>
                      <a:pt x="798" y="16203"/>
                    </a:cubicBezTo>
                    <a:cubicBezTo>
                      <a:pt x="12" y="18048"/>
                      <a:pt x="0" y="20406"/>
                      <a:pt x="417" y="22335"/>
                    </a:cubicBezTo>
                    <a:cubicBezTo>
                      <a:pt x="572" y="19632"/>
                      <a:pt x="2155" y="17393"/>
                      <a:pt x="3477" y="15131"/>
                    </a:cubicBezTo>
                    <a:cubicBezTo>
                      <a:pt x="5156" y="12286"/>
                      <a:pt x="6453" y="9226"/>
                      <a:pt x="7739" y="6178"/>
                    </a:cubicBezTo>
                    <a:cubicBezTo>
                      <a:pt x="8251" y="4940"/>
                      <a:pt x="8775" y="3701"/>
                      <a:pt x="9192" y="2415"/>
                    </a:cubicBezTo>
                    <a:cubicBezTo>
                      <a:pt x="9442" y="1641"/>
                      <a:pt x="9585" y="653"/>
                      <a:pt x="8930" y="189"/>
                    </a:cubicBezTo>
                    <a:cubicBezTo>
                      <a:pt x="8740" y="58"/>
                      <a:pt x="8521" y="0"/>
                      <a:pt x="82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32"/>
              <p:cNvSpPr/>
              <p:nvPr/>
            </p:nvSpPr>
            <p:spPr>
              <a:xfrm>
                <a:off x="2187475" y="5688250"/>
                <a:ext cx="272075" cy="546300"/>
              </a:xfrm>
              <a:custGeom>
                <a:avLst/>
                <a:gdLst/>
                <a:ahLst/>
                <a:cxnLst/>
                <a:rect l="l" t="t" r="r" b="b"/>
                <a:pathLst>
                  <a:path w="10883" h="21852" extrusionOk="0">
                    <a:moveTo>
                      <a:pt x="9750" y="1"/>
                    </a:moveTo>
                    <a:cubicBezTo>
                      <a:pt x="9429" y="1"/>
                      <a:pt x="9097" y="124"/>
                      <a:pt x="8823" y="289"/>
                    </a:cubicBezTo>
                    <a:cubicBezTo>
                      <a:pt x="7382" y="1182"/>
                      <a:pt x="6965" y="3075"/>
                      <a:pt x="5941" y="4433"/>
                    </a:cubicBezTo>
                    <a:cubicBezTo>
                      <a:pt x="5417" y="5123"/>
                      <a:pt x="4715" y="5707"/>
                      <a:pt x="4310" y="6481"/>
                    </a:cubicBezTo>
                    <a:cubicBezTo>
                      <a:pt x="3751" y="7588"/>
                      <a:pt x="3881" y="8874"/>
                      <a:pt x="3774" y="10112"/>
                    </a:cubicBezTo>
                    <a:cubicBezTo>
                      <a:pt x="3751" y="10422"/>
                      <a:pt x="3703" y="10743"/>
                      <a:pt x="3560" y="11017"/>
                    </a:cubicBezTo>
                    <a:cubicBezTo>
                      <a:pt x="3358" y="11374"/>
                      <a:pt x="3000" y="11612"/>
                      <a:pt x="2727" y="11898"/>
                    </a:cubicBezTo>
                    <a:cubicBezTo>
                      <a:pt x="1798" y="12850"/>
                      <a:pt x="1655" y="14279"/>
                      <a:pt x="1488" y="15601"/>
                    </a:cubicBezTo>
                    <a:cubicBezTo>
                      <a:pt x="1357" y="16732"/>
                      <a:pt x="1143" y="17851"/>
                      <a:pt x="905" y="18958"/>
                    </a:cubicBezTo>
                    <a:cubicBezTo>
                      <a:pt x="738" y="19673"/>
                      <a:pt x="0" y="21232"/>
                      <a:pt x="369" y="21852"/>
                    </a:cubicBezTo>
                    <a:cubicBezTo>
                      <a:pt x="2941" y="15696"/>
                      <a:pt x="6489" y="10279"/>
                      <a:pt x="9751" y="4457"/>
                    </a:cubicBezTo>
                    <a:cubicBezTo>
                      <a:pt x="10239" y="3576"/>
                      <a:pt x="10716" y="2671"/>
                      <a:pt x="10823" y="1671"/>
                    </a:cubicBezTo>
                    <a:cubicBezTo>
                      <a:pt x="10882" y="1075"/>
                      <a:pt x="10739" y="397"/>
                      <a:pt x="10228" y="111"/>
                    </a:cubicBezTo>
                    <a:cubicBezTo>
                      <a:pt x="10078" y="34"/>
                      <a:pt x="9915" y="1"/>
                      <a:pt x="97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32"/>
              <p:cNvSpPr/>
              <p:nvPr/>
            </p:nvSpPr>
            <p:spPr>
              <a:xfrm>
                <a:off x="1875225" y="5439475"/>
                <a:ext cx="275350" cy="581350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23254" extrusionOk="0">
                    <a:moveTo>
                      <a:pt x="1532" y="0"/>
                    </a:moveTo>
                    <a:cubicBezTo>
                      <a:pt x="1396" y="0"/>
                      <a:pt x="1258" y="23"/>
                      <a:pt x="1120" y="72"/>
                    </a:cubicBezTo>
                    <a:cubicBezTo>
                      <a:pt x="167" y="418"/>
                      <a:pt x="0" y="1668"/>
                      <a:pt x="72" y="2668"/>
                    </a:cubicBezTo>
                    <a:cubicBezTo>
                      <a:pt x="405" y="6859"/>
                      <a:pt x="2215" y="10836"/>
                      <a:pt x="4501" y="14396"/>
                    </a:cubicBezTo>
                    <a:cubicBezTo>
                      <a:pt x="6465" y="17444"/>
                      <a:pt x="8692" y="20456"/>
                      <a:pt x="11014" y="23254"/>
                    </a:cubicBezTo>
                    <a:cubicBezTo>
                      <a:pt x="10966" y="22111"/>
                      <a:pt x="9954" y="20718"/>
                      <a:pt x="9335" y="19801"/>
                    </a:cubicBezTo>
                    <a:cubicBezTo>
                      <a:pt x="8763" y="18968"/>
                      <a:pt x="8132" y="18158"/>
                      <a:pt x="7906" y="17182"/>
                    </a:cubicBezTo>
                    <a:cubicBezTo>
                      <a:pt x="7632" y="15967"/>
                      <a:pt x="8073" y="14598"/>
                      <a:pt x="7454" y="13515"/>
                    </a:cubicBezTo>
                    <a:cubicBezTo>
                      <a:pt x="7001" y="12681"/>
                      <a:pt x="6025" y="12253"/>
                      <a:pt x="5346" y="11586"/>
                    </a:cubicBezTo>
                    <a:cubicBezTo>
                      <a:pt x="4108" y="10371"/>
                      <a:pt x="3858" y="8478"/>
                      <a:pt x="3858" y="6764"/>
                    </a:cubicBezTo>
                    <a:cubicBezTo>
                      <a:pt x="3858" y="5025"/>
                      <a:pt x="4037" y="3240"/>
                      <a:pt x="3406" y="1632"/>
                    </a:cubicBezTo>
                    <a:cubicBezTo>
                      <a:pt x="3089" y="816"/>
                      <a:pt x="2345" y="0"/>
                      <a:pt x="15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32"/>
              <p:cNvSpPr/>
              <p:nvPr/>
            </p:nvSpPr>
            <p:spPr>
              <a:xfrm>
                <a:off x="1803775" y="5791475"/>
                <a:ext cx="395625" cy="436825"/>
              </a:xfrm>
              <a:custGeom>
                <a:avLst/>
                <a:gdLst/>
                <a:ahLst/>
                <a:cxnLst/>
                <a:rect l="l" t="t" r="r" b="b"/>
                <a:pathLst>
                  <a:path w="15825" h="17473" extrusionOk="0">
                    <a:moveTo>
                      <a:pt x="1787" y="0"/>
                    </a:moveTo>
                    <a:cubicBezTo>
                      <a:pt x="1712" y="0"/>
                      <a:pt x="1636" y="6"/>
                      <a:pt x="1561" y="18"/>
                    </a:cubicBezTo>
                    <a:cubicBezTo>
                      <a:pt x="489" y="197"/>
                      <a:pt x="1" y="1471"/>
                      <a:pt x="1" y="2566"/>
                    </a:cubicBezTo>
                    <a:cubicBezTo>
                      <a:pt x="13" y="4554"/>
                      <a:pt x="1001" y="6447"/>
                      <a:pt x="2335" y="7924"/>
                    </a:cubicBezTo>
                    <a:cubicBezTo>
                      <a:pt x="3680" y="9388"/>
                      <a:pt x="5347" y="10519"/>
                      <a:pt x="7002" y="11638"/>
                    </a:cubicBezTo>
                    <a:cubicBezTo>
                      <a:pt x="8442" y="12627"/>
                      <a:pt x="9895" y="13591"/>
                      <a:pt x="11371" y="14556"/>
                    </a:cubicBezTo>
                    <a:cubicBezTo>
                      <a:pt x="12752" y="15484"/>
                      <a:pt x="14288" y="16877"/>
                      <a:pt x="15824" y="17473"/>
                    </a:cubicBezTo>
                    <a:cubicBezTo>
                      <a:pt x="15670" y="16258"/>
                      <a:pt x="14824" y="14734"/>
                      <a:pt x="13931" y="13901"/>
                    </a:cubicBezTo>
                    <a:cubicBezTo>
                      <a:pt x="13276" y="13305"/>
                      <a:pt x="12479" y="12901"/>
                      <a:pt x="11836" y="12305"/>
                    </a:cubicBezTo>
                    <a:cubicBezTo>
                      <a:pt x="10395" y="10936"/>
                      <a:pt x="9931" y="8614"/>
                      <a:pt x="8157" y="7721"/>
                    </a:cubicBezTo>
                    <a:cubicBezTo>
                      <a:pt x="7276" y="7293"/>
                      <a:pt x="6180" y="7245"/>
                      <a:pt x="5525" y="6519"/>
                    </a:cubicBezTo>
                    <a:cubicBezTo>
                      <a:pt x="5192" y="6162"/>
                      <a:pt x="5049" y="5673"/>
                      <a:pt x="4894" y="5209"/>
                    </a:cubicBezTo>
                    <a:cubicBezTo>
                      <a:pt x="4644" y="4364"/>
                      <a:pt x="4382" y="3530"/>
                      <a:pt x="4120" y="2685"/>
                    </a:cubicBezTo>
                    <a:cubicBezTo>
                      <a:pt x="3918" y="2030"/>
                      <a:pt x="3728" y="1375"/>
                      <a:pt x="3311" y="840"/>
                    </a:cubicBezTo>
                    <a:cubicBezTo>
                      <a:pt x="2951" y="364"/>
                      <a:pt x="2385" y="0"/>
                      <a:pt x="17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32"/>
              <p:cNvSpPr/>
              <p:nvPr/>
            </p:nvSpPr>
            <p:spPr>
              <a:xfrm>
                <a:off x="2005900" y="5029925"/>
                <a:ext cx="226525" cy="1329050"/>
              </a:xfrm>
              <a:custGeom>
                <a:avLst/>
                <a:gdLst/>
                <a:ahLst/>
                <a:cxnLst/>
                <a:rect l="l" t="t" r="r" b="b"/>
                <a:pathLst>
                  <a:path w="9061" h="53162" extrusionOk="0">
                    <a:moveTo>
                      <a:pt x="441" y="0"/>
                    </a:moveTo>
                    <a:lnTo>
                      <a:pt x="0" y="83"/>
                    </a:lnTo>
                    <a:cubicBezTo>
                      <a:pt x="1381" y="6787"/>
                      <a:pt x="2286" y="14180"/>
                      <a:pt x="3239" y="22015"/>
                    </a:cubicBezTo>
                    <a:cubicBezTo>
                      <a:pt x="4548" y="32754"/>
                      <a:pt x="5906" y="43875"/>
                      <a:pt x="8632" y="53161"/>
                    </a:cubicBezTo>
                    <a:lnTo>
                      <a:pt x="9061" y="53042"/>
                    </a:lnTo>
                    <a:cubicBezTo>
                      <a:pt x="6358" y="43779"/>
                      <a:pt x="5001" y="32695"/>
                      <a:pt x="3691" y="21967"/>
                    </a:cubicBezTo>
                    <a:cubicBezTo>
                      <a:pt x="2739" y="14121"/>
                      <a:pt x="1846" y="6727"/>
                      <a:pt x="4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32"/>
              <p:cNvSpPr/>
              <p:nvPr/>
            </p:nvSpPr>
            <p:spPr>
              <a:xfrm>
                <a:off x="2117225" y="5235900"/>
                <a:ext cx="205700" cy="572100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22884" extrusionOk="0">
                    <a:moveTo>
                      <a:pt x="7834" y="0"/>
                    </a:moveTo>
                    <a:cubicBezTo>
                      <a:pt x="6584" y="1989"/>
                      <a:pt x="6037" y="4596"/>
                      <a:pt x="5513" y="7132"/>
                    </a:cubicBezTo>
                    <a:cubicBezTo>
                      <a:pt x="5215" y="8561"/>
                      <a:pt x="4929" y="9906"/>
                      <a:pt x="4548" y="11109"/>
                    </a:cubicBezTo>
                    <a:cubicBezTo>
                      <a:pt x="4024" y="12704"/>
                      <a:pt x="3286" y="14228"/>
                      <a:pt x="2572" y="15716"/>
                    </a:cubicBezTo>
                    <a:cubicBezTo>
                      <a:pt x="1465" y="17967"/>
                      <a:pt x="357" y="20288"/>
                      <a:pt x="0" y="22824"/>
                    </a:cubicBezTo>
                    <a:lnTo>
                      <a:pt x="453" y="22884"/>
                    </a:lnTo>
                    <a:cubicBezTo>
                      <a:pt x="798" y="20419"/>
                      <a:pt x="1917" y="18133"/>
                      <a:pt x="2989" y="15907"/>
                    </a:cubicBezTo>
                    <a:cubicBezTo>
                      <a:pt x="3703" y="14407"/>
                      <a:pt x="4453" y="12859"/>
                      <a:pt x="4977" y="11252"/>
                    </a:cubicBezTo>
                    <a:cubicBezTo>
                      <a:pt x="5382" y="10025"/>
                      <a:pt x="5668" y="8668"/>
                      <a:pt x="5965" y="7239"/>
                    </a:cubicBezTo>
                    <a:cubicBezTo>
                      <a:pt x="6477" y="4751"/>
                      <a:pt x="7001" y="2179"/>
                      <a:pt x="8227" y="250"/>
                    </a:cubicBezTo>
                    <a:lnTo>
                      <a:pt x="783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32"/>
              <p:cNvSpPr/>
              <p:nvPr/>
            </p:nvSpPr>
            <p:spPr>
              <a:xfrm>
                <a:off x="2144900" y="5476700"/>
                <a:ext cx="224750" cy="525675"/>
              </a:xfrm>
              <a:custGeom>
                <a:avLst/>
                <a:gdLst/>
                <a:ahLst/>
                <a:cxnLst/>
                <a:rect l="l" t="t" r="r" b="b"/>
                <a:pathLst>
                  <a:path w="8990" h="21027" extrusionOk="0">
                    <a:moveTo>
                      <a:pt x="8680" y="0"/>
                    </a:moveTo>
                    <a:cubicBezTo>
                      <a:pt x="7239" y="1358"/>
                      <a:pt x="6096" y="3620"/>
                      <a:pt x="5715" y="5930"/>
                    </a:cubicBezTo>
                    <a:cubicBezTo>
                      <a:pt x="5692" y="6084"/>
                      <a:pt x="5680" y="6251"/>
                      <a:pt x="5644" y="6418"/>
                    </a:cubicBezTo>
                    <a:cubicBezTo>
                      <a:pt x="5442" y="7692"/>
                      <a:pt x="5227" y="9001"/>
                      <a:pt x="4513" y="10049"/>
                    </a:cubicBezTo>
                    <a:cubicBezTo>
                      <a:pt x="4394" y="10216"/>
                      <a:pt x="4275" y="10371"/>
                      <a:pt x="4144" y="10537"/>
                    </a:cubicBezTo>
                    <a:cubicBezTo>
                      <a:pt x="3918" y="10823"/>
                      <a:pt x="3679" y="11121"/>
                      <a:pt x="3513" y="11442"/>
                    </a:cubicBezTo>
                    <a:cubicBezTo>
                      <a:pt x="3263" y="11918"/>
                      <a:pt x="3168" y="12442"/>
                      <a:pt x="3084" y="12954"/>
                    </a:cubicBezTo>
                    <a:cubicBezTo>
                      <a:pt x="3037" y="13157"/>
                      <a:pt x="3013" y="13395"/>
                      <a:pt x="2953" y="13609"/>
                    </a:cubicBezTo>
                    <a:cubicBezTo>
                      <a:pt x="2703" y="14621"/>
                      <a:pt x="2144" y="15574"/>
                      <a:pt x="1632" y="16479"/>
                    </a:cubicBezTo>
                    <a:cubicBezTo>
                      <a:pt x="1513" y="16705"/>
                      <a:pt x="1370" y="16907"/>
                      <a:pt x="1251" y="17133"/>
                    </a:cubicBezTo>
                    <a:cubicBezTo>
                      <a:pt x="679" y="18193"/>
                      <a:pt x="0" y="19586"/>
                      <a:pt x="143" y="21027"/>
                    </a:cubicBezTo>
                    <a:lnTo>
                      <a:pt x="584" y="20967"/>
                    </a:lnTo>
                    <a:cubicBezTo>
                      <a:pt x="477" y="19658"/>
                      <a:pt x="1060" y="18395"/>
                      <a:pt x="1655" y="17336"/>
                    </a:cubicBezTo>
                    <a:cubicBezTo>
                      <a:pt x="1774" y="17133"/>
                      <a:pt x="1905" y="16907"/>
                      <a:pt x="2025" y="16705"/>
                    </a:cubicBezTo>
                    <a:cubicBezTo>
                      <a:pt x="2572" y="15764"/>
                      <a:pt x="3132" y="14800"/>
                      <a:pt x="3394" y="13704"/>
                    </a:cubicBezTo>
                    <a:cubicBezTo>
                      <a:pt x="3441" y="13490"/>
                      <a:pt x="3489" y="13252"/>
                      <a:pt x="3525" y="13026"/>
                    </a:cubicBezTo>
                    <a:cubicBezTo>
                      <a:pt x="3620" y="12538"/>
                      <a:pt x="3715" y="12073"/>
                      <a:pt x="3918" y="11657"/>
                    </a:cubicBezTo>
                    <a:cubicBezTo>
                      <a:pt x="4060" y="11371"/>
                      <a:pt x="4275" y="11109"/>
                      <a:pt x="4501" y="10835"/>
                    </a:cubicBezTo>
                    <a:cubicBezTo>
                      <a:pt x="4632" y="10668"/>
                      <a:pt x="4763" y="10514"/>
                      <a:pt x="4882" y="10335"/>
                    </a:cubicBezTo>
                    <a:cubicBezTo>
                      <a:pt x="5680" y="9192"/>
                      <a:pt x="5882" y="7835"/>
                      <a:pt x="6096" y="6501"/>
                    </a:cubicBezTo>
                    <a:cubicBezTo>
                      <a:pt x="6120" y="6346"/>
                      <a:pt x="6132" y="6180"/>
                      <a:pt x="6168" y="6013"/>
                    </a:cubicBezTo>
                    <a:cubicBezTo>
                      <a:pt x="6537" y="3810"/>
                      <a:pt x="7609" y="1643"/>
                      <a:pt x="8990" y="346"/>
                    </a:cubicBezTo>
                    <a:lnTo>
                      <a:pt x="86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32"/>
              <p:cNvSpPr/>
              <p:nvPr/>
            </p:nvSpPr>
            <p:spPr>
              <a:xfrm>
                <a:off x="1821950" y="5686250"/>
                <a:ext cx="624500" cy="553650"/>
              </a:xfrm>
              <a:custGeom>
                <a:avLst/>
                <a:gdLst/>
                <a:ahLst/>
                <a:cxnLst/>
                <a:rect l="l" t="t" r="r" b="b"/>
                <a:pathLst>
                  <a:path w="24980" h="22146" extrusionOk="0">
                    <a:moveTo>
                      <a:pt x="24694" y="0"/>
                    </a:moveTo>
                    <a:cubicBezTo>
                      <a:pt x="23420" y="1012"/>
                      <a:pt x="22610" y="2810"/>
                      <a:pt x="22241" y="3798"/>
                    </a:cubicBezTo>
                    <a:cubicBezTo>
                      <a:pt x="22110" y="4120"/>
                      <a:pt x="22003" y="4453"/>
                      <a:pt x="21884" y="4775"/>
                    </a:cubicBezTo>
                    <a:cubicBezTo>
                      <a:pt x="21539" y="5739"/>
                      <a:pt x="21193" y="6727"/>
                      <a:pt x="20681" y="7608"/>
                    </a:cubicBezTo>
                    <a:cubicBezTo>
                      <a:pt x="20455" y="7977"/>
                      <a:pt x="20181" y="8335"/>
                      <a:pt x="19931" y="8692"/>
                    </a:cubicBezTo>
                    <a:cubicBezTo>
                      <a:pt x="19586" y="9168"/>
                      <a:pt x="19229" y="9668"/>
                      <a:pt x="18955" y="10204"/>
                    </a:cubicBezTo>
                    <a:cubicBezTo>
                      <a:pt x="18610" y="10883"/>
                      <a:pt x="18395" y="11609"/>
                      <a:pt x="18193" y="12323"/>
                    </a:cubicBezTo>
                    <a:cubicBezTo>
                      <a:pt x="18062" y="12788"/>
                      <a:pt x="17919" y="13276"/>
                      <a:pt x="17740" y="13716"/>
                    </a:cubicBezTo>
                    <a:cubicBezTo>
                      <a:pt x="17550" y="14216"/>
                      <a:pt x="17312" y="14693"/>
                      <a:pt x="17086" y="15145"/>
                    </a:cubicBezTo>
                    <a:cubicBezTo>
                      <a:pt x="16931" y="15466"/>
                      <a:pt x="16764" y="15800"/>
                      <a:pt x="16609" y="16133"/>
                    </a:cubicBezTo>
                    <a:cubicBezTo>
                      <a:pt x="16216" y="17026"/>
                      <a:pt x="15919" y="17979"/>
                      <a:pt x="15633" y="18884"/>
                    </a:cubicBezTo>
                    <a:lnTo>
                      <a:pt x="14883" y="21265"/>
                    </a:lnTo>
                    <a:cubicBezTo>
                      <a:pt x="14740" y="21122"/>
                      <a:pt x="14585" y="20967"/>
                      <a:pt x="14442" y="20800"/>
                    </a:cubicBezTo>
                    <a:cubicBezTo>
                      <a:pt x="13311" y="19634"/>
                      <a:pt x="12025" y="18324"/>
                      <a:pt x="10799" y="17407"/>
                    </a:cubicBezTo>
                    <a:lnTo>
                      <a:pt x="10466" y="17169"/>
                    </a:lnTo>
                    <a:cubicBezTo>
                      <a:pt x="9847" y="16717"/>
                      <a:pt x="9204" y="16252"/>
                      <a:pt x="8680" y="15681"/>
                    </a:cubicBezTo>
                    <a:cubicBezTo>
                      <a:pt x="8489" y="15466"/>
                      <a:pt x="8299" y="15205"/>
                      <a:pt x="8096" y="14966"/>
                    </a:cubicBezTo>
                    <a:cubicBezTo>
                      <a:pt x="7858" y="14669"/>
                      <a:pt x="7620" y="14371"/>
                      <a:pt x="7358" y="14097"/>
                    </a:cubicBezTo>
                    <a:cubicBezTo>
                      <a:pt x="6930" y="13657"/>
                      <a:pt x="6418" y="13300"/>
                      <a:pt x="5929" y="12966"/>
                    </a:cubicBezTo>
                    <a:cubicBezTo>
                      <a:pt x="5739" y="12823"/>
                      <a:pt x="5537" y="12692"/>
                      <a:pt x="5358" y="12561"/>
                    </a:cubicBezTo>
                    <a:cubicBezTo>
                      <a:pt x="2822" y="10680"/>
                      <a:pt x="929" y="7561"/>
                      <a:pt x="453" y="4418"/>
                    </a:cubicBezTo>
                    <a:lnTo>
                      <a:pt x="0" y="4489"/>
                    </a:lnTo>
                    <a:cubicBezTo>
                      <a:pt x="512" y="7739"/>
                      <a:pt x="2465" y="10978"/>
                      <a:pt x="5096" y="12930"/>
                    </a:cubicBezTo>
                    <a:cubicBezTo>
                      <a:pt x="5287" y="13085"/>
                      <a:pt x="5477" y="13216"/>
                      <a:pt x="5679" y="13347"/>
                    </a:cubicBezTo>
                    <a:cubicBezTo>
                      <a:pt x="6180" y="13704"/>
                      <a:pt x="6644" y="14038"/>
                      <a:pt x="7049" y="14431"/>
                    </a:cubicBezTo>
                    <a:cubicBezTo>
                      <a:pt x="7299" y="14693"/>
                      <a:pt x="7501" y="14966"/>
                      <a:pt x="7739" y="15264"/>
                    </a:cubicBezTo>
                    <a:cubicBezTo>
                      <a:pt x="7942" y="15526"/>
                      <a:pt x="8132" y="15776"/>
                      <a:pt x="8358" y="16014"/>
                    </a:cubicBezTo>
                    <a:cubicBezTo>
                      <a:pt x="8906" y="16621"/>
                      <a:pt x="9573" y="17098"/>
                      <a:pt x="10216" y="17562"/>
                    </a:cubicBezTo>
                    <a:lnTo>
                      <a:pt x="10537" y="17800"/>
                    </a:lnTo>
                    <a:cubicBezTo>
                      <a:pt x="11752" y="18681"/>
                      <a:pt x="13014" y="19991"/>
                      <a:pt x="14133" y="21134"/>
                    </a:cubicBezTo>
                    <a:cubicBezTo>
                      <a:pt x="14371" y="21396"/>
                      <a:pt x="14609" y="21634"/>
                      <a:pt x="14847" y="21872"/>
                    </a:cubicBezTo>
                    <a:lnTo>
                      <a:pt x="15109" y="22146"/>
                    </a:lnTo>
                    <a:lnTo>
                      <a:pt x="16097" y="18991"/>
                    </a:lnTo>
                    <a:cubicBezTo>
                      <a:pt x="16371" y="18074"/>
                      <a:pt x="16657" y="17157"/>
                      <a:pt x="17050" y="16276"/>
                    </a:cubicBezTo>
                    <a:cubicBezTo>
                      <a:pt x="17193" y="15955"/>
                      <a:pt x="17348" y="15621"/>
                      <a:pt x="17502" y="15312"/>
                    </a:cubicBezTo>
                    <a:cubicBezTo>
                      <a:pt x="17740" y="14835"/>
                      <a:pt x="17979" y="14347"/>
                      <a:pt x="18181" y="13835"/>
                    </a:cubicBezTo>
                    <a:cubicBezTo>
                      <a:pt x="18360" y="13383"/>
                      <a:pt x="18502" y="12883"/>
                      <a:pt x="18633" y="12407"/>
                    </a:cubicBezTo>
                    <a:cubicBezTo>
                      <a:pt x="18836" y="11728"/>
                      <a:pt x="19038" y="11025"/>
                      <a:pt x="19372" y="10383"/>
                    </a:cubicBezTo>
                    <a:cubicBezTo>
                      <a:pt x="19634" y="9871"/>
                      <a:pt x="19979" y="9394"/>
                      <a:pt x="20324" y="8930"/>
                    </a:cubicBezTo>
                    <a:cubicBezTo>
                      <a:pt x="20574" y="8573"/>
                      <a:pt x="20836" y="8204"/>
                      <a:pt x="21074" y="7811"/>
                    </a:cubicBezTo>
                    <a:cubicBezTo>
                      <a:pt x="21634" y="6906"/>
                      <a:pt x="21991" y="5894"/>
                      <a:pt x="22324" y="4906"/>
                    </a:cubicBezTo>
                    <a:cubicBezTo>
                      <a:pt x="22432" y="4584"/>
                      <a:pt x="22551" y="4275"/>
                      <a:pt x="22670" y="3941"/>
                    </a:cubicBezTo>
                    <a:cubicBezTo>
                      <a:pt x="23015" y="3001"/>
                      <a:pt x="23789" y="1298"/>
                      <a:pt x="24979" y="357"/>
                    </a:cubicBezTo>
                    <a:lnTo>
                      <a:pt x="2469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32"/>
              <p:cNvSpPr/>
              <p:nvPr/>
            </p:nvSpPr>
            <p:spPr>
              <a:xfrm>
                <a:off x="1896650" y="5436500"/>
                <a:ext cx="263450" cy="569750"/>
              </a:xfrm>
              <a:custGeom>
                <a:avLst/>
                <a:gdLst/>
                <a:ahLst/>
                <a:cxnLst/>
                <a:rect l="l" t="t" r="r" b="b"/>
                <a:pathLst>
                  <a:path w="10538" h="22790" extrusionOk="0">
                    <a:moveTo>
                      <a:pt x="322" y="1"/>
                    </a:moveTo>
                    <a:lnTo>
                      <a:pt x="322" y="1"/>
                    </a:lnTo>
                    <a:cubicBezTo>
                      <a:pt x="1" y="1382"/>
                      <a:pt x="215" y="2751"/>
                      <a:pt x="501" y="4275"/>
                    </a:cubicBezTo>
                    <a:cubicBezTo>
                      <a:pt x="977" y="6895"/>
                      <a:pt x="1572" y="9657"/>
                      <a:pt x="3037" y="11955"/>
                    </a:cubicBezTo>
                    <a:cubicBezTo>
                      <a:pt x="3239" y="12252"/>
                      <a:pt x="3442" y="12550"/>
                      <a:pt x="3656" y="12848"/>
                    </a:cubicBezTo>
                    <a:cubicBezTo>
                      <a:pt x="3954" y="13253"/>
                      <a:pt x="4239" y="13669"/>
                      <a:pt x="4489" y="14098"/>
                    </a:cubicBezTo>
                    <a:cubicBezTo>
                      <a:pt x="4763" y="14586"/>
                      <a:pt x="5013" y="15110"/>
                      <a:pt x="5227" y="15634"/>
                    </a:cubicBezTo>
                    <a:cubicBezTo>
                      <a:pt x="5347" y="15932"/>
                      <a:pt x="5489" y="16241"/>
                      <a:pt x="5632" y="16539"/>
                    </a:cubicBezTo>
                    <a:cubicBezTo>
                      <a:pt x="6763" y="18908"/>
                      <a:pt x="8514" y="20885"/>
                      <a:pt x="10204" y="22790"/>
                    </a:cubicBezTo>
                    <a:lnTo>
                      <a:pt x="10538" y="22480"/>
                    </a:lnTo>
                    <a:cubicBezTo>
                      <a:pt x="8871" y="20599"/>
                      <a:pt x="7144" y="18646"/>
                      <a:pt x="6049" y="16348"/>
                    </a:cubicBezTo>
                    <a:lnTo>
                      <a:pt x="5644" y="15455"/>
                    </a:lnTo>
                    <a:cubicBezTo>
                      <a:pt x="5418" y="14931"/>
                      <a:pt x="5180" y="14384"/>
                      <a:pt x="4882" y="13872"/>
                    </a:cubicBezTo>
                    <a:cubicBezTo>
                      <a:pt x="4632" y="13407"/>
                      <a:pt x="4335" y="12991"/>
                      <a:pt x="4037" y="12574"/>
                    </a:cubicBezTo>
                    <a:cubicBezTo>
                      <a:pt x="3834" y="12300"/>
                      <a:pt x="3620" y="12002"/>
                      <a:pt x="3430" y="11705"/>
                    </a:cubicBezTo>
                    <a:cubicBezTo>
                      <a:pt x="2001" y="9466"/>
                      <a:pt x="1417" y="6776"/>
                      <a:pt x="941" y="4180"/>
                    </a:cubicBezTo>
                    <a:cubicBezTo>
                      <a:pt x="679" y="2716"/>
                      <a:pt x="477" y="1382"/>
                      <a:pt x="763" y="108"/>
                    </a:cubicBezTo>
                    <a:lnTo>
                      <a:pt x="32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17" name="Google Shape;1217;p32"/>
            <p:cNvSpPr/>
            <p:nvPr/>
          </p:nvSpPr>
          <p:spPr>
            <a:xfrm rot="2376268">
              <a:off x="936679" y="2844360"/>
              <a:ext cx="340032" cy="279653"/>
            </a:xfrm>
            <a:custGeom>
              <a:avLst/>
              <a:gdLst/>
              <a:ahLst/>
              <a:cxnLst/>
              <a:rect l="l" t="t" r="r" b="b"/>
              <a:pathLst>
                <a:path w="9585" h="7883" extrusionOk="0">
                  <a:moveTo>
                    <a:pt x="0" y="0"/>
                  </a:moveTo>
                  <a:cubicBezTo>
                    <a:pt x="846" y="1524"/>
                    <a:pt x="2310" y="2643"/>
                    <a:pt x="3679" y="3691"/>
                  </a:cubicBezTo>
                  <a:cubicBezTo>
                    <a:pt x="5608" y="5215"/>
                    <a:pt x="7477" y="6656"/>
                    <a:pt x="9585" y="7882"/>
                  </a:cubicBezTo>
                  <a:cubicBezTo>
                    <a:pt x="7858" y="3941"/>
                    <a:pt x="4989" y="94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18" name="Google Shape;1218;p32"/>
            <p:cNvGrpSpPr/>
            <p:nvPr/>
          </p:nvGrpSpPr>
          <p:grpSpPr>
            <a:xfrm rot="2700000">
              <a:off x="2022629" y="4043249"/>
              <a:ext cx="736574" cy="1342446"/>
              <a:chOff x="-214625" y="3943775"/>
              <a:chExt cx="458725" cy="836125"/>
            </a:xfrm>
          </p:grpSpPr>
          <p:sp>
            <p:nvSpPr>
              <p:cNvPr id="1219" name="Google Shape;1219;p32"/>
              <p:cNvSpPr/>
              <p:nvPr/>
            </p:nvSpPr>
            <p:spPr>
              <a:xfrm>
                <a:off x="-114025" y="3943775"/>
                <a:ext cx="195000" cy="501875"/>
              </a:xfrm>
              <a:custGeom>
                <a:avLst/>
                <a:gdLst/>
                <a:ahLst/>
                <a:cxnLst/>
                <a:rect l="l" t="t" r="r" b="b"/>
                <a:pathLst>
                  <a:path w="7800" h="20075" extrusionOk="0">
                    <a:moveTo>
                      <a:pt x="4323" y="0"/>
                    </a:moveTo>
                    <a:cubicBezTo>
                      <a:pt x="2204" y="3013"/>
                      <a:pt x="1" y="6299"/>
                      <a:pt x="84" y="9978"/>
                    </a:cubicBezTo>
                    <a:cubicBezTo>
                      <a:pt x="120" y="11918"/>
                      <a:pt x="811" y="13800"/>
                      <a:pt x="1596" y="15586"/>
                    </a:cubicBezTo>
                    <a:cubicBezTo>
                      <a:pt x="2335" y="17217"/>
                      <a:pt x="3168" y="18872"/>
                      <a:pt x="4490" y="20074"/>
                    </a:cubicBezTo>
                    <a:cubicBezTo>
                      <a:pt x="4454" y="18991"/>
                      <a:pt x="5156" y="18205"/>
                      <a:pt x="5680" y="17252"/>
                    </a:cubicBezTo>
                    <a:cubicBezTo>
                      <a:pt x="6811" y="15193"/>
                      <a:pt x="7800" y="12930"/>
                      <a:pt x="7538" y="10597"/>
                    </a:cubicBezTo>
                    <a:cubicBezTo>
                      <a:pt x="7371" y="9216"/>
                      <a:pt x="6776" y="7918"/>
                      <a:pt x="6252" y="6620"/>
                    </a:cubicBezTo>
                    <a:cubicBezTo>
                      <a:pt x="5394" y="4453"/>
                      <a:pt x="4692" y="2322"/>
                      <a:pt x="4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32"/>
              <p:cNvSpPr/>
              <p:nvPr/>
            </p:nvSpPr>
            <p:spPr>
              <a:xfrm>
                <a:off x="64875" y="4296800"/>
                <a:ext cx="179225" cy="327425"/>
              </a:xfrm>
              <a:custGeom>
                <a:avLst/>
                <a:gdLst/>
                <a:ahLst/>
                <a:cxnLst/>
                <a:rect l="l" t="t" r="r" b="b"/>
                <a:pathLst>
                  <a:path w="7169" h="13097" extrusionOk="0">
                    <a:moveTo>
                      <a:pt x="6787" y="0"/>
                    </a:moveTo>
                    <a:cubicBezTo>
                      <a:pt x="5692" y="2536"/>
                      <a:pt x="2810" y="3798"/>
                      <a:pt x="1322" y="6120"/>
                    </a:cubicBezTo>
                    <a:cubicBezTo>
                      <a:pt x="1" y="8192"/>
                      <a:pt x="12" y="11049"/>
                      <a:pt x="1358" y="13097"/>
                    </a:cubicBezTo>
                    <a:cubicBezTo>
                      <a:pt x="1703" y="12502"/>
                      <a:pt x="2287" y="12109"/>
                      <a:pt x="2846" y="11704"/>
                    </a:cubicBezTo>
                    <a:cubicBezTo>
                      <a:pt x="4680" y="10406"/>
                      <a:pt x="6299" y="8632"/>
                      <a:pt x="6751" y="6429"/>
                    </a:cubicBezTo>
                    <a:cubicBezTo>
                      <a:pt x="7168" y="4429"/>
                      <a:pt x="6561" y="2048"/>
                      <a:pt x="67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32"/>
              <p:cNvSpPr/>
              <p:nvPr/>
            </p:nvSpPr>
            <p:spPr>
              <a:xfrm>
                <a:off x="-214625" y="4372100"/>
                <a:ext cx="233975" cy="263550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1054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82" y="2548"/>
                      <a:pt x="810" y="5168"/>
                      <a:pt x="2168" y="7346"/>
                    </a:cubicBezTo>
                    <a:cubicBezTo>
                      <a:pt x="2620" y="8049"/>
                      <a:pt x="3156" y="8704"/>
                      <a:pt x="3846" y="9132"/>
                    </a:cubicBezTo>
                    <a:cubicBezTo>
                      <a:pt x="4596" y="9585"/>
                      <a:pt x="5477" y="9775"/>
                      <a:pt x="6323" y="9954"/>
                    </a:cubicBezTo>
                    <a:cubicBezTo>
                      <a:pt x="7024" y="10104"/>
                      <a:pt x="8138" y="10541"/>
                      <a:pt x="8942" y="10541"/>
                    </a:cubicBezTo>
                    <a:cubicBezTo>
                      <a:pt x="9094" y="10541"/>
                      <a:pt x="9234" y="10526"/>
                      <a:pt x="9359" y="10490"/>
                    </a:cubicBezTo>
                    <a:cubicBezTo>
                      <a:pt x="8180" y="8204"/>
                      <a:pt x="7037" y="5465"/>
                      <a:pt x="5299" y="3525"/>
                    </a:cubicBezTo>
                    <a:cubicBezTo>
                      <a:pt x="3870" y="1929"/>
                      <a:pt x="1906" y="953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32"/>
              <p:cNvSpPr/>
              <p:nvPr/>
            </p:nvSpPr>
            <p:spPr>
              <a:xfrm>
                <a:off x="-32750" y="3943775"/>
                <a:ext cx="219700" cy="836125"/>
              </a:xfrm>
              <a:custGeom>
                <a:avLst/>
                <a:gdLst/>
                <a:ahLst/>
                <a:cxnLst/>
                <a:rect l="l" t="t" r="r" b="b"/>
                <a:pathLst>
                  <a:path w="8788" h="33445" extrusionOk="0">
                    <a:moveTo>
                      <a:pt x="1072" y="0"/>
                    </a:moveTo>
                    <a:cubicBezTo>
                      <a:pt x="858" y="1489"/>
                      <a:pt x="679" y="2965"/>
                      <a:pt x="536" y="4453"/>
                    </a:cubicBezTo>
                    <a:cubicBezTo>
                      <a:pt x="369" y="5941"/>
                      <a:pt x="250" y="7430"/>
                      <a:pt x="167" y="8918"/>
                    </a:cubicBezTo>
                    <a:cubicBezTo>
                      <a:pt x="0" y="11906"/>
                      <a:pt x="60" y="14907"/>
                      <a:pt x="524" y="17883"/>
                    </a:cubicBezTo>
                    <a:cubicBezTo>
                      <a:pt x="1012" y="20848"/>
                      <a:pt x="1870" y="23765"/>
                      <a:pt x="3227" y="26444"/>
                    </a:cubicBezTo>
                    <a:cubicBezTo>
                      <a:pt x="3917" y="27789"/>
                      <a:pt x="4703" y="29063"/>
                      <a:pt x="5620" y="30254"/>
                    </a:cubicBezTo>
                    <a:cubicBezTo>
                      <a:pt x="6561" y="31433"/>
                      <a:pt x="7608" y="32516"/>
                      <a:pt x="8787" y="33445"/>
                    </a:cubicBezTo>
                    <a:cubicBezTo>
                      <a:pt x="7668" y="32445"/>
                      <a:pt x="6668" y="31326"/>
                      <a:pt x="5811" y="30123"/>
                    </a:cubicBezTo>
                    <a:cubicBezTo>
                      <a:pt x="4930" y="28920"/>
                      <a:pt x="4179" y="27635"/>
                      <a:pt x="3536" y="26301"/>
                    </a:cubicBezTo>
                    <a:cubicBezTo>
                      <a:pt x="2274" y="23622"/>
                      <a:pt x="1417" y="20753"/>
                      <a:pt x="965" y="17812"/>
                    </a:cubicBezTo>
                    <a:cubicBezTo>
                      <a:pt x="477" y="14883"/>
                      <a:pt x="417" y="11906"/>
                      <a:pt x="512" y="8930"/>
                    </a:cubicBezTo>
                    <a:cubicBezTo>
                      <a:pt x="548" y="7442"/>
                      <a:pt x="643" y="5953"/>
                      <a:pt x="739" y="4465"/>
                    </a:cubicBezTo>
                    <a:lnTo>
                      <a:pt x="10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32"/>
              <p:cNvSpPr/>
              <p:nvPr/>
            </p:nvSpPr>
            <p:spPr>
              <a:xfrm>
                <a:off x="-214625" y="4297375"/>
                <a:ext cx="450675" cy="395925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837" extrusionOk="0">
                    <a:moveTo>
                      <a:pt x="17979" y="1"/>
                    </a:moveTo>
                    <a:lnTo>
                      <a:pt x="17979" y="1"/>
                    </a:lnTo>
                    <a:cubicBezTo>
                      <a:pt x="17920" y="1394"/>
                      <a:pt x="17431" y="2704"/>
                      <a:pt x="16812" y="3930"/>
                    </a:cubicBezTo>
                    <a:cubicBezTo>
                      <a:pt x="16217" y="5144"/>
                      <a:pt x="15443" y="6287"/>
                      <a:pt x="14669" y="7442"/>
                    </a:cubicBezTo>
                    <a:cubicBezTo>
                      <a:pt x="13895" y="8585"/>
                      <a:pt x="13169" y="9788"/>
                      <a:pt x="12693" y="11109"/>
                    </a:cubicBezTo>
                    <a:cubicBezTo>
                      <a:pt x="12276" y="12275"/>
                      <a:pt x="12087" y="13514"/>
                      <a:pt x="12134" y="14746"/>
                    </a:cubicBezTo>
                    <a:lnTo>
                      <a:pt x="12134" y="14746"/>
                    </a:lnTo>
                    <a:cubicBezTo>
                      <a:pt x="11083" y="13910"/>
                      <a:pt x="9889" y="13326"/>
                      <a:pt x="8752" y="12705"/>
                    </a:cubicBezTo>
                    <a:cubicBezTo>
                      <a:pt x="8097" y="12348"/>
                      <a:pt x="7466" y="11979"/>
                      <a:pt x="6871" y="11562"/>
                    </a:cubicBezTo>
                    <a:cubicBezTo>
                      <a:pt x="6275" y="11145"/>
                      <a:pt x="5739" y="10633"/>
                      <a:pt x="5239" y="10121"/>
                    </a:cubicBezTo>
                    <a:cubicBezTo>
                      <a:pt x="4227" y="9062"/>
                      <a:pt x="3358" y="7835"/>
                      <a:pt x="2537" y="6621"/>
                    </a:cubicBezTo>
                    <a:cubicBezTo>
                      <a:pt x="1703" y="5394"/>
                      <a:pt x="905" y="4132"/>
                      <a:pt x="1" y="2977"/>
                    </a:cubicBezTo>
                    <a:lnTo>
                      <a:pt x="1" y="2977"/>
                    </a:lnTo>
                    <a:cubicBezTo>
                      <a:pt x="834" y="4204"/>
                      <a:pt x="1572" y="5490"/>
                      <a:pt x="2382" y="6764"/>
                    </a:cubicBezTo>
                    <a:cubicBezTo>
                      <a:pt x="3168" y="8014"/>
                      <a:pt x="3989" y="9264"/>
                      <a:pt x="5001" y="10383"/>
                    </a:cubicBezTo>
                    <a:cubicBezTo>
                      <a:pt x="5501" y="10931"/>
                      <a:pt x="6061" y="11455"/>
                      <a:pt x="6668" y="11907"/>
                    </a:cubicBezTo>
                    <a:cubicBezTo>
                      <a:pt x="7275" y="12348"/>
                      <a:pt x="7918" y="12741"/>
                      <a:pt x="8573" y="13098"/>
                    </a:cubicBezTo>
                    <a:cubicBezTo>
                      <a:pt x="9883" y="13812"/>
                      <a:pt x="11192" y="14491"/>
                      <a:pt x="12276" y="15443"/>
                    </a:cubicBezTo>
                    <a:lnTo>
                      <a:pt x="12705" y="15836"/>
                    </a:lnTo>
                    <a:lnTo>
                      <a:pt x="12645" y="15253"/>
                    </a:lnTo>
                    <a:cubicBezTo>
                      <a:pt x="12502" y="13907"/>
                      <a:pt x="12645" y="12538"/>
                      <a:pt x="13097" y="11264"/>
                    </a:cubicBezTo>
                    <a:cubicBezTo>
                      <a:pt x="13538" y="9978"/>
                      <a:pt x="14252" y="8811"/>
                      <a:pt x="14967" y="7633"/>
                    </a:cubicBezTo>
                    <a:cubicBezTo>
                      <a:pt x="15693" y="6454"/>
                      <a:pt x="16455" y="5275"/>
                      <a:pt x="17027" y="4013"/>
                    </a:cubicBezTo>
                    <a:cubicBezTo>
                      <a:pt x="17574" y="2751"/>
                      <a:pt x="18027" y="1382"/>
                      <a:pt x="179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32"/>
              <p:cNvSpPr/>
              <p:nvPr/>
            </p:nvSpPr>
            <p:spPr>
              <a:xfrm>
                <a:off x="-67875" y="4054800"/>
                <a:ext cx="89325" cy="96750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38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4" y="655"/>
                      <a:pt x="274" y="1286"/>
                      <a:pt x="512" y="1905"/>
                    </a:cubicBezTo>
                    <a:cubicBezTo>
                      <a:pt x="774" y="2513"/>
                      <a:pt x="1096" y="3096"/>
                      <a:pt x="1477" y="3644"/>
                    </a:cubicBezTo>
                    <a:lnTo>
                      <a:pt x="1632" y="3870"/>
                    </a:lnTo>
                    <a:lnTo>
                      <a:pt x="1822" y="3691"/>
                    </a:lnTo>
                    <a:cubicBezTo>
                      <a:pt x="2227" y="3298"/>
                      <a:pt x="2560" y="2870"/>
                      <a:pt x="2858" y="2405"/>
                    </a:cubicBezTo>
                    <a:cubicBezTo>
                      <a:pt x="3013" y="2179"/>
                      <a:pt x="3144" y="1929"/>
                      <a:pt x="3263" y="1691"/>
                    </a:cubicBezTo>
                    <a:cubicBezTo>
                      <a:pt x="3382" y="1441"/>
                      <a:pt x="3501" y="1191"/>
                      <a:pt x="3572" y="929"/>
                    </a:cubicBezTo>
                    <a:lnTo>
                      <a:pt x="3572" y="929"/>
                    </a:lnTo>
                    <a:lnTo>
                      <a:pt x="3096" y="1584"/>
                    </a:lnTo>
                    <a:lnTo>
                      <a:pt x="3096" y="1584"/>
                    </a:lnTo>
                    <a:cubicBezTo>
                      <a:pt x="2953" y="1798"/>
                      <a:pt x="2775" y="2001"/>
                      <a:pt x="2608" y="2215"/>
                    </a:cubicBezTo>
                    <a:cubicBezTo>
                      <a:pt x="2323" y="2549"/>
                      <a:pt x="2030" y="2867"/>
                      <a:pt x="1722" y="3169"/>
                    </a:cubicBezTo>
                    <a:lnTo>
                      <a:pt x="1722" y="3169"/>
                    </a:lnTo>
                    <a:cubicBezTo>
                      <a:pt x="1417" y="2702"/>
                      <a:pt x="1126" y="2220"/>
                      <a:pt x="870" y="1739"/>
                    </a:cubicBezTo>
                    <a:cubicBezTo>
                      <a:pt x="572" y="1167"/>
                      <a:pt x="286" y="596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32"/>
              <p:cNvSpPr/>
              <p:nvPr/>
            </p:nvSpPr>
            <p:spPr>
              <a:xfrm>
                <a:off x="-90800" y="4143200"/>
                <a:ext cx="1381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5335" extrusionOk="0">
                    <a:moveTo>
                      <a:pt x="1" y="0"/>
                    </a:moveTo>
                    <a:cubicBezTo>
                      <a:pt x="132" y="453"/>
                      <a:pt x="310" y="882"/>
                      <a:pt x="489" y="1310"/>
                    </a:cubicBezTo>
                    <a:cubicBezTo>
                      <a:pt x="667" y="1739"/>
                      <a:pt x="846" y="2179"/>
                      <a:pt x="1060" y="2596"/>
                    </a:cubicBezTo>
                    <a:cubicBezTo>
                      <a:pt x="1453" y="3441"/>
                      <a:pt x="1918" y="4275"/>
                      <a:pt x="2406" y="5061"/>
                    </a:cubicBezTo>
                    <a:lnTo>
                      <a:pt x="2572" y="5334"/>
                    </a:lnTo>
                    <a:lnTo>
                      <a:pt x="2763" y="5096"/>
                    </a:lnTo>
                    <a:cubicBezTo>
                      <a:pt x="3322" y="4418"/>
                      <a:pt x="3858" y="3715"/>
                      <a:pt x="4311" y="2989"/>
                    </a:cubicBezTo>
                    <a:cubicBezTo>
                      <a:pt x="4549" y="2620"/>
                      <a:pt x="4763" y="2251"/>
                      <a:pt x="4966" y="1858"/>
                    </a:cubicBezTo>
                    <a:cubicBezTo>
                      <a:pt x="5168" y="1477"/>
                      <a:pt x="5358" y="1084"/>
                      <a:pt x="5525" y="679"/>
                    </a:cubicBezTo>
                    <a:lnTo>
                      <a:pt x="5525" y="679"/>
                    </a:lnTo>
                    <a:cubicBezTo>
                      <a:pt x="5287" y="1048"/>
                      <a:pt x="5049" y="1417"/>
                      <a:pt x="4787" y="1763"/>
                    </a:cubicBezTo>
                    <a:cubicBezTo>
                      <a:pt x="4537" y="2120"/>
                      <a:pt x="4287" y="2453"/>
                      <a:pt x="4037" y="2798"/>
                    </a:cubicBezTo>
                    <a:cubicBezTo>
                      <a:pt x="3578" y="3403"/>
                      <a:pt x="3110" y="3990"/>
                      <a:pt x="2633" y="4566"/>
                    </a:cubicBezTo>
                    <a:lnTo>
                      <a:pt x="2633" y="4566"/>
                    </a:lnTo>
                    <a:cubicBezTo>
                      <a:pt x="2202" y="3867"/>
                      <a:pt x="1781" y="3159"/>
                      <a:pt x="1370" y="244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32"/>
              <p:cNvSpPr/>
              <p:nvPr/>
            </p:nvSpPr>
            <p:spPr>
              <a:xfrm>
                <a:off x="-80675" y="4247375"/>
                <a:ext cx="136350" cy="111050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4442" extrusionOk="0">
                    <a:moveTo>
                      <a:pt x="5453" y="1"/>
                    </a:moveTo>
                    <a:lnTo>
                      <a:pt x="5453" y="1"/>
                    </a:lnTo>
                    <a:cubicBezTo>
                      <a:pt x="4942" y="691"/>
                      <a:pt x="4430" y="1358"/>
                      <a:pt x="3894" y="2013"/>
                    </a:cubicBezTo>
                    <a:cubicBezTo>
                      <a:pt x="3632" y="2358"/>
                      <a:pt x="3358" y="2668"/>
                      <a:pt x="3096" y="2989"/>
                    </a:cubicBezTo>
                    <a:lnTo>
                      <a:pt x="2449" y="3758"/>
                    </a:lnTo>
                    <a:lnTo>
                      <a:pt x="2449" y="3758"/>
                    </a:lnTo>
                    <a:lnTo>
                      <a:pt x="1310" y="2382"/>
                    </a:lnTo>
                    <a:cubicBezTo>
                      <a:pt x="870" y="1858"/>
                      <a:pt x="441" y="1322"/>
                      <a:pt x="0" y="810"/>
                    </a:cubicBezTo>
                    <a:lnTo>
                      <a:pt x="0" y="810"/>
                    </a:lnTo>
                    <a:cubicBezTo>
                      <a:pt x="298" y="1429"/>
                      <a:pt x="655" y="2013"/>
                      <a:pt x="1036" y="2572"/>
                    </a:cubicBezTo>
                    <a:cubicBezTo>
                      <a:pt x="1405" y="3156"/>
                      <a:pt x="1822" y="3703"/>
                      <a:pt x="2263" y="4239"/>
                    </a:cubicBezTo>
                    <a:lnTo>
                      <a:pt x="2417" y="4442"/>
                    </a:lnTo>
                    <a:lnTo>
                      <a:pt x="2596" y="4239"/>
                    </a:lnTo>
                    <a:cubicBezTo>
                      <a:pt x="2894" y="3930"/>
                      <a:pt x="3167" y="3584"/>
                      <a:pt x="3429" y="3263"/>
                    </a:cubicBezTo>
                    <a:cubicBezTo>
                      <a:pt x="3703" y="2930"/>
                      <a:pt x="3953" y="2596"/>
                      <a:pt x="4191" y="2239"/>
                    </a:cubicBezTo>
                    <a:cubicBezTo>
                      <a:pt x="4680" y="1525"/>
                      <a:pt x="5120" y="786"/>
                      <a:pt x="54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32"/>
              <p:cNvSpPr/>
              <p:nvPr/>
            </p:nvSpPr>
            <p:spPr>
              <a:xfrm>
                <a:off x="164900" y="4391450"/>
                <a:ext cx="61025" cy="77100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3084" extrusionOk="0">
                    <a:moveTo>
                      <a:pt x="631" y="0"/>
                    </a:moveTo>
                    <a:lnTo>
                      <a:pt x="631" y="0"/>
                    </a:lnTo>
                    <a:cubicBezTo>
                      <a:pt x="441" y="441"/>
                      <a:pt x="310" y="893"/>
                      <a:pt x="191" y="1358"/>
                    </a:cubicBezTo>
                    <a:cubicBezTo>
                      <a:pt x="95" y="1810"/>
                      <a:pt x="36" y="2274"/>
                      <a:pt x="12" y="2751"/>
                    </a:cubicBezTo>
                    <a:lnTo>
                      <a:pt x="0" y="3084"/>
                    </a:lnTo>
                    <a:lnTo>
                      <a:pt x="0" y="3084"/>
                    </a:lnTo>
                    <a:lnTo>
                      <a:pt x="310" y="2989"/>
                    </a:lnTo>
                    <a:cubicBezTo>
                      <a:pt x="691" y="2870"/>
                      <a:pt x="1084" y="2739"/>
                      <a:pt x="1441" y="2548"/>
                    </a:cubicBezTo>
                    <a:cubicBezTo>
                      <a:pt x="1798" y="2346"/>
                      <a:pt x="2143" y="2120"/>
                      <a:pt x="2441" y="1846"/>
                    </a:cubicBezTo>
                    <a:lnTo>
                      <a:pt x="2441" y="1846"/>
                    </a:lnTo>
                    <a:cubicBezTo>
                      <a:pt x="2048" y="1989"/>
                      <a:pt x="1679" y="2108"/>
                      <a:pt x="1310" y="2227"/>
                    </a:cubicBezTo>
                    <a:lnTo>
                      <a:pt x="502" y="2465"/>
                    </a:lnTo>
                    <a:lnTo>
                      <a:pt x="502" y="2465"/>
                    </a:lnTo>
                    <a:cubicBezTo>
                      <a:pt x="528" y="2112"/>
                      <a:pt x="553" y="1761"/>
                      <a:pt x="572" y="1417"/>
                    </a:cubicBezTo>
                    <a:cubicBezTo>
                      <a:pt x="607" y="941"/>
                      <a:pt x="631" y="476"/>
                      <a:pt x="6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32"/>
              <p:cNvSpPr/>
              <p:nvPr/>
            </p:nvSpPr>
            <p:spPr>
              <a:xfrm>
                <a:off x="119050" y="4444725"/>
                <a:ext cx="83075" cy="98250"/>
              </a:xfrm>
              <a:custGeom>
                <a:avLst/>
                <a:gdLst/>
                <a:ahLst/>
                <a:cxnLst/>
                <a:rect l="l" t="t" r="r" b="b"/>
                <a:pathLst>
                  <a:path w="3323" h="3930" extrusionOk="0">
                    <a:moveTo>
                      <a:pt x="239" y="0"/>
                    </a:moveTo>
                    <a:cubicBezTo>
                      <a:pt x="108" y="596"/>
                      <a:pt x="48" y="1203"/>
                      <a:pt x="36" y="1810"/>
                    </a:cubicBezTo>
                    <a:cubicBezTo>
                      <a:pt x="1" y="2417"/>
                      <a:pt x="36" y="3013"/>
                      <a:pt x="96" y="3632"/>
                    </a:cubicBezTo>
                    <a:lnTo>
                      <a:pt x="120" y="3930"/>
                    </a:lnTo>
                    <a:lnTo>
                      <a:pt x="405" y="3822"/>
                    </a:lnTo>
                    <a:cubicBezTo>
                      <a:pt x="941" y="3632"/>
                      <a:pt x="1453" y="3394"/>
                      <a:pt x="1953" y="3108"/>
                    </a:cubicBezTo>
                    <a:cubicBezTo>
                      <a:pt x="2441" y="2822"/>
                      <a:pt x="2906" y="2477"/>
                      <a:pt x="3322" y="2096"/>
                    </a:cubicBezTo>
                    <a:lnTo>
                      <a:pt x="3322" y="2096"/>
                    </a:lnTo>
                    <a:cubicBezTo>
                      <a:pt x="2798" y="2346"/>
                      <a:pt x="2287" y="2572"/>
                      <a:pt x="1786" y="2798"/>
                    </a:cubicBezTo>
                    <a:cubicBezTo>
                      <a:pt x="1367" y="2964"/>
                      <a:pt x="947" y="3138"/>
                      <a:pt x="521" y="3294"/>
                    </a:cubicBezTo>
                    <a:lnTo>
                      <a:pt x="521" y="3294"/>
                    </a:lnTo>
                    <a:cubicBezTo>
                      <a:pt x="477" y="2795"/>
                      <a:pt x="445" y="2297"/>
                      <a:pt x="405" y="1798"/>
                    </a:cubicBezTo>
                    <a:cubicBezTo>
                      <a:pt x="358" y="1203"/>
                      <a:pt x="310" y="608"/>
                      <a:pt x="2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32"/>
              <p:cNvSpPr/>
              <p:nvPr/>
            </p:nvSpPr>
            <p:spPr>
              <a:xfrm>
                <a:off x="-177425" y="4447700"/>
                <a:ext cx="64625" cy="80700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3228" extrusionOk="0">
                    <a:moveTo>
                      <a:pt x="2204" y="1"/>
                    </a:moveTo>
                    <a:lnTo>
                      <a:pt x="2168" y="1405"/>
                    </a:lnTo>
                    <a:cubicBezTo>
                      <a:pt x="2159" y="1730"/>
                      <a:pt x="2151" y="2056"/>
                      <a:pt x="2135" y="2381"/>
                    </a:cubicBezTo>
                    <a:lnTo>
                      <a:pt x="2135" y="2381"/>
                    </a:lnTo>
                    <a:cubicBezTo>
                      <a:pt x="1857" y="2192"/>
                      <a:pt x="1569" y="2007"/>
                      <a:pt x="1275" y="1822"/>
                    </a:cubicBezTo>
                    <a:cubicBezTo>
                      <a:pt x="858" y="1572"/>
                      <a:pt x="441" y="1334"/>
                      <a:pt x="1" y="1144"/>
                    </a:cubicBezTo>
                    <a:lnTo>
                      <a:pt x="1" y="1144"/>
                    </a:lnTo>
                    <a:cubicBezTo>
                      <a:pt x="322" y="1501"/>
                      <a:pt x="691" y="1810"/>
                      <a:pt x="1049" y="2108"/>
                    </a:cubicBezTo>
                    <a:cubicBezTo>
                      <a:pt x="1430" y="2406"/>
                      <a:pt x="1811" y="2691"/>
                      <a:pt x="2204" y="2977"/>
                    </a:cubicBezTo>
                    <a:lnTo>
                      <a:pt x="2561" y="3227"/>
                    </a:lnTo>
                    <a:lnTo>
                      <a:pt x="2573" y="2810"/>
                    </a:lnTo>
                    <a:cubicBezTo>
                      <a:pt x="2585" y="2334"/>
                      <a:pt x="2585" y="1858"/>
                      <a:pt x="2525" y="1382"/>
                    </a:cubicBezTo>
                    <a:cubicBezTo>
                      <a:pt x="2477" y="917"/>
                      <a:pt x="2382" y="441"/>
                      <a:pt x="22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32"/>
              <p:cNvSpPr/>
              <p:nvPr/>
            </p:nvSpPr>
            <p:spPr>
              <a:xfrm>
                <a:off x="-128300" y="4497700"/>
                <a:ext cx="77700" cy="93200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3728" extrusionOk="0">
                    <a:moveTo>
                      <a:pt x="2263" y="1"/>
                    </a:moveTo>
                    <a:lnTo>
                      <a:pt x="2263" y="1"/>
                    </a:lnTo>
                    <a:cubicBezTo>
                      <a:pt x="2346" y="572"/>
                      <a:pt x="2417" y="1132"/>
                      <a:pt x="2501" y="1703"/>
                    </a:cubicBezTo>
                    <a:cubicBezTo>
                      <a:pt x="2548" y="2141"/>
                      <a:pt x="2596" y="2594"/>
                      <a:pt x="2625" y="3045"/>
                    </a:cubicBezTo>
                    <a:lnTo>
                      <a:pt x="2625" y="3045"/>
                    </a:lnTo>
                    <a:lnTo>
                      <a:pt x="1489" y="2644"/>
                    </a:lnTo>
                    <a:cubicBezTo>
                      <a:pt x="989" y="2477"/>
                      <a:pt x="500" y="2299"/>
                      <a:pt x="0" y="2144"/>
                    </a:cubicBezTo>
                    <a:lnTo>
                      <a:pt x="0" y="2144"/>
                    </a:lnTo>
                    <a:cubicBezTo>
                      <a:pt x="429" y="2465"/>
                      <a:pt x="870" y="2727"/>
                      <a:pt x="1334" y="2977"/>
                    </a:cubicBezTo>
                    <a:cubicBezTo>
                      <a:pt x="1572" y="3096"/>
                      <a:pt x="1810" y="3204"/>
                      <a:pt x="2048" y="3311"/>
                    </a:cubicBezTo>
                    <a:cubicBezTo>
                      <a:pt x="2286" y="3430"/>
                      <a:pt x="2536" y="3513"/>
                      <a:pt x="2775" y="3608"/>
                    </a:cubicBezTo>
                    <a:lnTo>
                      <a:pt x="3108" y="3727"/>
                    </a:lnTo>
                    <a:lnTo>
                      <a:pt x="3096" y="3370"/>
                    </a:lnTo>
                    <a:cubicBezTo>
                      <a:pt x="3060" y="2787"/>
                      <a:pt x="2989" y="2203"/>
                      <a:pt x="2858" y="1644"/>
                    </a:cubicBezTo>
                    <a:cubicBezTo>
                      <a:pt x="2715" y="1072"/>
                      <a:pt x="2525" y="525"/>
                      <a:pt x="2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31" name="Google Shape;1231;p32"/>
          <p:cNvGrpSpPr/>
          <p:nvPr/>
        </p:nvGrpSpPr>
        <p:grpSpPr>
          <a:xfrm>
            <a:off x="6550171" y="-253523"/>
            <a:ext cx="1842449" cy="2816663"/>
            <a:chOff x="6550171" y="-253523"/>
            <a:chExt cx="1842449" cy="2816663"/>
          </a:xfrm>
        </p:grpSpPr>
        <p:grpSp>
          <p:nvGrpSpPr>
            <p:cNvPr id="1232" name="Google Shape;1232;p32"/>
            <p:cNvGrpSpPr/>
            <p:nvPr/>
          </p:nvGrpSpPr>
          <p:grpSpPr>
            <a:xfrm rot="9927135">
              <a:off x="6847688" y="-137383"/>
              <a:ext cx="1247414" cy="2528116"/>
              <a:chOff x="1803775" y="5029925"/>
              <a:chExt cx="655775" cy="1329050"/>
            </a:xfrm>
          </p:grpSpPr>
          <p:sp>
            <p:nvSpPr>
              <p:cNvPr id="1233" name="Google Shape;1233;p32"/>
              <p:cNvSpPr/>
              <p:nvPr/>
            </p:nvSpPr>
            <p:spPr>
              <a:xfrm>
                <a:off x="1955600" y="5030950"/>
                <a:ext cx="183975" cy="658600"/>
              </a:xfrm>
              <a:custGeom>
                <a:avLst/>
                <a:gdLst/>
                <a:ahLst/>
                <a:cxnLst/>
                <a:rect l="l" t="t" r="r" b="b"/>
                <a:pathLst>
                  <a:path w="7359" h="26344" extrusionOk="0">
                    <a:moveTo>
                      <a:pt x="2447" y="1"/>
                    </a:moveTo>
                    <a:cubicBezTo>
                      <a:pt x="2378" y="1"/>
                      <a:pt x="2308" y="6"/>
                      <a:pt x="2238" y="19"/>
                    </a:cubicBezTo>
                    <a:cubicBezTo>
                      <a:pt x="1441" y="138"/>
                      <a:pt x="988" y="959"/>
                      <a:pt x="714" y="1709"/>
                    </a:cubicBezTo>
                    <a:cubicBezTo>
                      <a:pt x="12" y="3769"/>
                      <a:pt x="0" y="6031"/>
                      <a:pt x="655" y="8079"/>
                    </a:cubicBezTo>
                    <a:cubicBezTo>
                      <a:pt x="1107" y="9448"/>
                      <a:pt x="1846" y="10722"/>
                      <a:pt x="2262" y="12103"/>
                    </a:cubicBezTo>
                    <a:cubicBezTo>
                      <a:pt x="3131" y="14925"/>
                      <a:pt x="2631" y="18045"/>
                      <a:pt x="3572" y="20855"/>
                    </a:cubicBezTo>
                    <a:cubicBezTo>
                      <a:pt x="3822" y="21640"/>
                      <a:pt x="5763" y="26343"/>
                      <a:pt x="5763" y="26343"/>
                    </a:cubicBezTo>
                    <a:cubicBezTo>
                      <a:pt x="5763" y="26343"/>
                      <a:pt x="5977" y="23295"/>
                      <a:pt x="6227" y="22533"/>
                    </a:cubicBezTo>
                    <a:cubicBezTo>
                      <a:pt x="6882" y="20462"/>
                      <a:pt x="7358" y="18247"/>
                      <a:pt x="6858" y="16092"/>
                    </a:cubicBezTo>
                    <a:cubicBezTo>
                      <a:pt x="6620" y="15020"/>
                      <a:pt x="6144" y="14008"/>
                      <a:pt x="5834" y="12949"/>
                    </a:cubicBezTo>
                    <a:cubicBezTo>
                      <a:pt x="5120" y="10603"/>
                      <a:pt x="5179" y="8079"/>
                      <a:pt x="5167" y="5626"/>
                    </a:cubicBezTo>
                    <a:cubicBezTo>
                      <a:pt x="5167" y="3841"/>
                      <a:pt x="5036" y="1852"/>
                      <a:pt x="3739" y="614"/>
                    </a:cubicBezTo>
                    <a:cubicBezTo>
                      <a:pt x="3385" y="271"/>
                      <a:pt x="2923" y="1"/>
                      <a:pt x="24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32"/>
              <p:cNvSpPr/>
              <p:nvPr/>
            </p:nvSpPr>
            <p:spPr>
              <a:xfrm>
                <a:off x="2114250" y="5235650"/>
                <a:ext cx="231000" cy="585750"/>
              </a:xfrm>
              <a:custGeom>
                <a:avLst/>
                <a:gdLst/>
                <a:ahLst/>
                <a:cxnLst/>
                <a:rect l="l" t="t" r="r" b="b"/>
                <a:pathLst>
                  <a:path w="9240" h="23430" extrusionOk="0">
                    <a:moveTo>
                      <a:pt x="7573" y="1"/>
                    </a:moveTo>
                    <a:cubicBezTo>
                      <a:pt x="7215" y="1"/>
                      <a:pt x="6845" y="121"/>
                      <a:pt x="6549" y="332"/>
                    </a:cubicBezTo>
                    <a:cubicBezTo>
                      <a:pt x="6013" y="701"/>
                      <a:pt x="5667" y="1296"/>
                      <a:pt x="5417" y="1891"/>
                    </a:cubicBezTo>
                    <a:cubicBezTo>
                      <a:pt x="3715" y="5785"/>
                      <a:pt x="4584" y="10476"/>
                      <a:pt x="2643" y="14274"/>
                    </a:cubicBezTo>
                    <a:cubicBezTo>
                      <a:pt x="2286" y="14988"/>
                      <a:pt x="1822" y="15643"/>
                      <a:pt x="1465" y="16369"/>
                    </a:cubicBezTo>
                    <a:cubicBezTo>
                      <a:pt x="857" y="17572"/>
                      <a:pt x="0" y="21299"/>
                      <a:pt x="274" y="23430"/>
                    </a:cubicBezTo>
                    <a:cubicBezTo>
                      <a:pt x="1167" y="21251"/>
                      <a:pt x="2346" y="18858"/>
                      <a:pt x="3548" y="16810"/>
                    </a:cubicBezTo>
                    <a:cubicBezTo>
                      <a:pt x="5834" y="12976"/>
                      <a:pt x="7572" y="8821"/>
                      <a:pt x="8715" y="4511"/>
                    </a:cubicBezTo>
                    <a:cubicBezTo>
                      <a:pt x="9001" y="3451"/>
                      <a:pt x="9239" y="2332"/>
                      <a:pt x="8966" y="1260"/>
                    </a:cubicBezTo>
                    <a:cubicBezTo>
                      <a:pt x="8870" y="879"/>
                      <a:pt x="8692" y="486"/>
                      <a:pt x="8370" y="248"/>
                    </a:cubicBezTo>
                    <a:cubicBezTo>
                      <a:pt x="8142" y="78"/>
                      <a:pt x="7861" y="1"/>
                      <a:pt x="75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32"/>
              <p:cNvSpPr/>
              <p:nvPr/>
            </p:nvSpPr>
            <p:spPr>
              <a:xfrm>
                <a:off x="2142525" y="5476450"/>
                <a:ext cx="239625" cy="558375"/>
              </a:xfrm>
              <a:custGeom>
                <a:avLst/>
                <a:gdLst/>
                <a:ahLst/>
                <a:cxnLst/>
                <a:rect l="l" t="t" r="r" b="b"/>
                <a:pathLst>
                  <a:path w="9585" h="22335" extrusionOk="0">
                    <a:moveTo>
                      <a:pt x="8295" y="0"/>
                    </a:moveTo>
                    <a:cubicBezTo>
                      <a:pt x="7885" y="0"/>
                      <a:pt x="7450" y="190"/>
                      <a:pt x="7120" y="475"/>
                    </a:cubicBezTo>
                    <a:cubicBezTo>
                      <a:pt x="5120" y="2201"/>
                      <a:pt x="6096" y="5952"/>
                      <a:pt x="4025" y="7607"/>
                    </a:cubicBezTo>
                    <a:cubicBezTo>
                      <a:pt x="3655" y="7904"/>
                      <a:pt x="3227" y="8095"/>
                      <a:pt x="2882" y="8404"/>
                    </a:cubicBezTo>
                    <a:cubicBezTo>
                      <a:pt x="2048" y="9130"/>
                      <a:pt x="1810" y="10309"/>
                      <a:pt x="1762" y="11428"/>
                    </a:cubicBezTo>
                    <a:cubicBezTo>
                      <a:pt x="1727" y="12524"/>
                      <a:pt x="1822" y="13655"/>
                      <a:pt x="1465" y="14703"/>
                    </a:cubicBezTo>
                    <a:cubicBezTo>
                      <a:pt x="1286" y="15226"/>
                      <a:pt x="1012" y="15703"/>
                      <a:pt x="798" y="16203"/>
                    </a:cubicBezTo>
                    <a:cubicBezTo>
                      <a:pt x="12" y="18048"/>
                      <a:pt x="0" y="20406"/>
                      <a:pt x="417" y="22335"/>
                    </a:cubicBezTo>
                    <a:cubicBezTo>
                      <a:pt x="572" y="19632"/>
                      <a:pt x="2155" y="17393"/>
                      <a:pt x="3477" y="15131"/>
                    </a:cubicBezTo>
                    <a:cubicBezTo>
                      <a:pt x="5156" y="12286"/>
                      <a:pt x="6453" y="9226"/>
                      <a:pt x="7739" y="6178"/>
                    </a:cubicBezTo>
                    <a:cubicBezTo>
                      <a:pt x="8251" y="4940"/>
                      <a:pt x="8775" y="3701"/>
                      <a:pt x="9192" y="2415"/>
                    </a:cubicBezTo>
                    <a:cubicBezTo>
                      <a:pt x="9442" y="1641"/>
                      <a:pt x="9585" y="653"/>
                      <a:pt x="8930" y="189"/>
                    </a:cubicBezTo>
                    <a:cubicBezTo>
                      <a:pt x="8740" y="58"/>
                      <a:pt x="8521" y="0"/>
                      <a:pt x="82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32"/>
              <p:cNvSpPr/>
              <p:nvPr/>
            </p:nvSpPr>
            <p:spPr>
              <a:xfrm>
                <a:off x="2187475" y="5688250"/>
                <a:ext cx="272075" cy="546300"/>
              </a:xfrm>
              <a:custGeom>
                <a:avLst/>
                <a:gdLst/>
                <a:ahLst/>
                <a:cxnLst/>
                <a:rect l="l" t="t" r="r" b="b"/>
                <a:pathLst>
                  <a:path w="10883" h="21852" extrusionOk="0">
                    <a:moveTo>
                      <a:pt x="9750" y="1"/>
                    </a:moveTo>
                    <a:cubicBezTo>
                      <a:pt x="9429" y="1"/>
                      <a:pt x="9097" y="124"/>
                      <a:pt x="8823" y="289"/>
                    </a:cubicBezTo>
                    <a:cubicBezTo>
                      <a:pt x="7382" y="1182"/>
                      <a:pt x="6965" y="3075"/>
                      <a:pt x="5941" y="4433"/>
                    </a:cubicBezTo>
                    <a:cubicBezTo>
                      <a:pt x="5417" y="5123"/>
                      <a:pt x="4715" y="5707"/>
                      <a:pt x="4310" y="6481"/>
                    </a:cubicBezTo>
                    <a:cubicBezTo>
                      <a:pt x="3751" y="7588"/>
                      <a:pt x="3881" y="8874"/>
                      <a:pt x="3774" y="10112"/>
                    </a:cubicBezTo>
                    <a:cubicBezTo>
                      <a:pt x="3751" y="10422"/>
                      <a:pt x="3703" y="10743"/>
                      <a:pt x="3560" y="11017"/>
                    </a:cubicBezTo>
                    <a:cubicBezTo>
                      <a:pt x="3358" y="11374"/>
                      <a:pt x="3000" y="11612"/>
                      <a:pt x="2727" y="11898"/>
                    </a:cubicBezTo>
                    <a:cubicBezTo>
                      <a:pt x="1798" y="12850"/>
                      <a:pt x="1655" y="14279"/>
                      <a:pt x="1488" y="15601"/>
                    </a:cubicBezTo>
                    <a:cubicBezTo>
                      <a:pt x="1357" y="16732"/>
                      <a:pt x="1143" y="17851"/>
                      <a:pt x="905" y="18958"/>
                    </a:cubicBezTo>
                    <a:cubicBezTo>
                      <a:pt x="738" y="19673"/>
                      <a:pt x="0" y="21232"/>
                      <a:pt x="369" y="21852"/>
                    </a:cubicBezTo>
                    <a:cubicBezTo>
                      <a:pt x="2941" y="15696"/>
                      <a:pt x="6489" y="10279"/>
                      <a:pt x="9751" y="4457"/>
                    </a:cubicBezTo>
                    <a:cubicBezTo>
                      <a:pt x="10239" y="3576"/>
                      <a:pt x="10716" y="2671"/>
                      <a:pt x="10823" y="1671"/>
                    </a:cubicBezTo>
                    <a:cubicBezTo>
                      <a:pt x="10882" y="1075"/>
                      <a:pt x="10739" y="397"/>
                      <a:pt x="10228" y="111"/>
                    </a:cubicBezTo>
                    <a:cubicBezTo>
                      <a:pt x="10078" y="34"/>
                      <a:pt x="9915" y="1"/>
                      <a:pt x="97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32"/>
              <p:cNvSpPr/>
              <p:nvPr/>
            </p:nvSpPr>
            <p:spPr>
              <a:xfrm>
                <a:off x="1875225" y="5439475"/>
                <a:ext cx="275350" cy="581350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23254" extrusionOk="0">
                    <a:moveTo>
                      <a:pt x="1532" y="0"/>
                    </a:moveTo>
                    <a:cubicBezTo>
                      <a:pt x="1396" y="0"/>
                      <a:pt x="1258" y="23"/>
                      <a:pt x="1120" y="72"/>
                    </a:cubicBezTo>
                    <a:cubicBezTo>
                      <a:pt x="167" y="418"/>
                      <a:pt x="0" y="1668"/>
                      <a:pt x="72" y="2668"/>
                    </a:cubicBezTo>
                    <a:cubicBezTo>
                      <a:pt x="405" y="6859"/>
                      <a:pt x="2215" y="10836"/>
                      <a:pt x="4501" y="14396"/>
                    </a:cubicBezTo>
                    <a:cubicBezTo>
                      <a:pt x="6465" y="17444"/>
                      <a:pt x="8692" y="20456"/>
                      <a:pt x="11014" y="23254"/>
                    </a:cubicBezTo>
                    <a:cubicBezTo>
                      <a:pt x="10966" y="22111"/>
                      <a:pt x="9954" y="20718"/>
                      <a:pt x="9335" y="19801"/>
                    </a:cubicBezTo>
                    <a:cubicBezTo>
                      <a:pt x="8763" y="18968"/>
                      <a:pt x="8132" y="18158"/>
                      <a:pt x="7906" y="17182"/>
                    </a:cubicBezTo>
                    <a:cubicBezTo>
                      <a:pt x="7632" y="15967"/>
                      <a:pt x="8073" y="14598"/>
                      <a:pt x="7454" y="13515"/>
                    </a:cubicBezTo>
                    <a:cubicBezTo>
                      <a:pt x="7001" y="12681"/>
                      <a:pt x="6025" y="12253"/>
                      <a:pt x="5346" y="11586"/>
                    </a:cubicBezTo>
                    <a:cubicBezTo>
                      <a:pt x="4108" y="10371"/>
                      <a:pt x="3858" y="8478"/>
                      <a:pt x="3858" y="6764"/>
                    </a:cubicBezTo>
                    <a:cubicBezTo>
                      <a:pt x="3858" y="5025"/>
                      <a:pt x="4037" y="3240"/>
                      <a:pt x="3406" y="1632"/>
                    </a:cubicBezTo>
                    <a:cubicBezTo>
                      <a:pt x="3089" y="816"/>
                      <a:pt x="2345" y="0"/>
                      <a:pt x="15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32"/>
              <p:cNvSpPr/>
              <p:nvPr/>
            </p:nvSpPr>
            <p:spPr>
              <a:xfrm>
                <a:off x="1803775" y="5791475"/>
                <a:ext cx="395625" cy="436825"/>
              </a:xfrm>
              <a:custGeom>
                <a:avLst/>
                <a:gdLst/>
                <a:ahLst/>
                <a:cxnLst/>
                <a:rect l="l" t="t" r="r" b="b"/>
                <a:pathLst>
                  <a:path w="15825" h="17473" extrusionOk="0">
                    <a:moveTo>
                      <a:pt x="1787" y="0"/>
                    </a:moveTo>
                    <a:cubicBezTo>
                      <a:pt x="1712" y="0"/>
                      <a:pt x="1636" y="6"/>
                      <a:pt x="1561" y="18"/>
                    </a:cubicBezTo>
                    <a:cubicBezTo>
                      <a:pt x="489" y="197"/>
                      <a:pt x="1" y="1471"/>
                      <a:pt x="1" y="2566"/>
                    </a:cubicBezTo>
                    <a:cubicBezTo>
                      <a:pt x="13" y="4554"/>
                      <a:pt x="1001" y="6447"/>
                      <a:pt x="2335" y="7924"/>
                    </a:cubicBezTo>
                    <a:cubicBezTo>
                      <a:pt x="3680" y="9388"/>
                      <a:pt x="5347" y="10519"/>
                      <a:pt x="7002" y="11638"/>
                    </a:cubicBezTo>
                    <a:cubicBezTo>
                      <a:pt x="8442" y="12627"/>
                      <a:pt x="9895" y="13591"/>
                      <a:pt x="11371" y="14556"/>
                    </a:cubicBezTo>
                    <a:cubicBezTo>
                      <a:pt x="12752" y="15484"/>
                      <a:pt x="14288" y="16877"/>
                      <a:pt x="15824" y="17473"/>
                    </a:cubicBezTo>
                    <a:cubicBezTo>
                      <a:pt x="15670" y="16258"/>
                      <a:pt x="14824" y="14734"/>
                      <a:pt x="13931" y="13901"/>
                    </a:cubicBezTo>
                    <a:cubicBezTo>
                      <a:pt x="13276" y="13305"/>
                      <a:pt x="12479" y="12901"/>
                      <a:pt x="11836" y="12305"/>
                    </a:cubicBezTo>
                    <a:cubicBezTo>
                      <a:pt x="10395" y="10936"/>
                      <a:pt x="9931" y="8614"/>
                      <a:pt x="8157" y="7721"/>
                    </a:cubicBezTo>
                    <a:cubicBezTo>
                      <a:pt x="7276" y="7293"/>
                      <a:pt x="6180" y="7245"/>
                      <a:pt x="5525" y="6519"/>
                    </a:cubicBezTo>
                    <a:cubicBezTo>
                      <a:pt x="5192" y="6162"/>
                      <a:pt x="5049" y="5673"/>
                      <a:pt x="4894" y="5209"/>
                    </a:cubicBezTo>
                    <a:cubicBezTo>
                      <a:pt x="4644" y="4364"/>
                      <a:pt x="4382" y="3530"/>
                      <a:pt x="4120" y="2685"/>
                    </a:cubicBezTo>
                    <a:cubicBezTo>
                      <a:pt x="3918" y="2030"/>
                      <a:pt x="3728" y="1375"/>
                      <a:pt x="3311" y="840"/>
                    </a:cubicBezTo>
                    <a:cubicBezTo>
                      <a:pt x="2951" y="364"/>
                      <a:pt x="2385" y="0"/>
                      <a:pt x="17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32"/>
              <p:cNvSpPr/>
              <p:nvPr/>
            </p:nvSpPr>
            <p:spPr>
              <a:xfrm>
                <a:off x="2005900" y="5029925"/>
                <a:ext cx="226525" cy="1329050"/>
              </a:xfrm>
              <a:custGeom>
                <a:avLst/>
                <a:gdLst/>
                <a:ahLst/>
                <a:cxnLst/>
                <a:rect l="l" t="t" r="r" b="b"/>
                <a:pathLst>
                  <a:path w="9061" h="53162" extrusionOk="0">
                    <a:moveTo>
                      <a:pt x="441" y="0"/>
                    </a:moveTo>
                    <a:lnTo>
                      <a:pt x="0" y="83"/>
                    </a:lnTo>
                    <a:cubicBezTo>
                      <a:pt x="1381" y="6787"/>
                      <a:pt x="2286" y="14180"/>
                      <a:pt x="3239" y="22015"/>
                    </a:cubicBezTo>
                    <a:cubicBezTo>
                      <a:pt x="4548" y="32754"/>
                      <a:pt x="5906" y="43875"/>
                      <a:pt x="8632" y="53161"/>
                    </a:cubicBezTo>
                    <a:lnTo>
                      <a:pt x="9061" y="53042"/>
                    </a:lnTo>
                    <a:cubicBezTo>
                      <a:pt x="6358" y="43779"/>
                      <a:pt x="5001" y="32695"/>
                      <a:pt x="3691" y="21967"/>
                    </a:cubicBezTo>
                    <a:cubicBezTo>
                      <a:pt x="2739" y="14121"/>
                      <a:pt x="1846" y="6727"/>
                      <a:pt x="4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32"/>
              <p:cNvSpPr/>
              <p:nvPr/>
            </p:nvSpPr>
            <p:spPr>
              <a:xfrm>
                <a:off x="2117225" y="5235900"/>
                <a:ext cx="205700" cy="572100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22884" extrusionOk="0">
                    <a:moveTo>
                      <a:pt x="7834" y="0"/>
                    </a:moveTo>
                    <a:cubicBezTo>
                      <a:pt x="6584" y="1989"/>
                      <a:pt x="6037" y="4596"/>
                      <a:pt x="5513" y="7132"/>
                    </a:cubicBezTo>
                    <a:cubicBezTo>
                      <a:pt x="5215" y="8561"/>
                      <a:pt x="4929" y="9906"/>
                      <a:pt x="4548" y="11109"/>
                    </a:cubicBezTo>
                    <a:cubicBezTo>
                      <a:pt x="4024" y="12704"/>
                      <a:pt x="3286" y="14228"/>
                      <a:pt x="2572" y="15716"/>
                    </a:cubicBezTo>
                    <a:cubicBezTo>
                      <a:pt x="1465" y="17967"/>
                      <a:pt x="357" y="20288"/>
                      <a:pt x="0" y="22824"/>
                    </a:cubicBezTo>
                    <a:lnTo>
                      <a:pt x="453" y="22884"/>
                    </a:lnTo>
                    <a:cubicBezTo>
                      <a:pt x="798" y="20419"/>
                      <a:pt x="1917" y="18133"/>
                      <a:pt x="2989" y="15907"/>
                    </a:cubicBezTo>
                    <a:cubicBezTo>
                      <a:pt x="3703" y="14407"/>
                      <a:pt x="4453" y="12859"/>
                      <a:pt x="4977" y="11252"/>
                    </a:cubicBezTo>
                    <a:cubicBezTo>
                      <a:pt x="5382" y="10025"/>
                      <a:pt x="5668" y="8668"/>
                      <a:pt x="5965" y="7239"/>
                    </a:cubicBezTo>
                    <a:cubicBezTo>
                      <a:pt x="6477" y="4751"/>
                      <a:pt x="7001" y="2179"/>
                      <a:pt x="8227" y="250"/>
                    </a:cubicBezTo>
                    <a:lnTo>
                      <a:pt x="783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32"/>
              <p:cNvSpPr/>
              <p:nvPr/>
            </p:nvSpPr>
            <p:spPr>
              <a:xfrm>
                <a:off x="2144900" y="5476700"/>
                <a:ext cx="224750" cy="525675"/>
              </a:xfrm>
              <a:custGeom>
                <a:avLst/>
                <a:gdLst/>
                <a:ahLst/>
                <a:cxnLst/>
                <a:rect l="l" t="t" r="r" b="b"/>
                <a:pathLst>
                  <a:path w="8990" h="21027" extrusionOk="0">
                    <a:moveTo>
                      <a:pt x="8680" y="0"/>
                    </a:moveTo>
                    <a:cubicBezTo>
                      <a:pt x="7239" y="1358"/>
                      <a:pt x="6096" y="3620"/>
                      <a:pt x="5715" y="5930"/>
                    </a:cubicBezTo>
                    <a:cubicBezTo>
                      <a:pt x="5692" y="6084"/>
                      <a:pt x="5680" y="6251"/>
                      <a:pt x="5644" y="6418"/>
                    </a:cubicBezTo>
                    <a:cubicBezTo>
                      <a:pt x="5442" y="7692"/>
                      <a:pt x="5227" y="9001"/>
                      <a:pt x="4513" y="10049"/>
                    </a:cubicBezTo>
                    <a:cubicBezTo>
                      <a:pt x="4394" y="10216"/>
                      <a:pt x="4275" y="10371"/>
                      <a:pt x="4144" y="10537"/>
                    </a:cubicBezTo>
                    <a:cubicBezTo>
                      <a:pt x="3918" y="10823"/>
                      <a:pt x="3679" y="11121"/>
                      <a:pt x="3513" y="11442"/>
                    </a:cubicBezTo>
                    <a:cubicBezTo>
                      <a:pt x="3263" y="11918"/>
                      <a:pt x="3168" y="12442"/>
                      <a:pt x="3084" y="12954"/>
                    </a:cubicBezTo>
                    <a:cubicBezTo>
                      <a:pt x="3037" y="13157"/>
                      <a:pt x="3013" y="13395"/>
                      <a:pt x="2953" y="13609"/>
                    </a:cubicBezTo>
                    <a:cubicBezTo>
                      <a:pt x="2703" y="14621"/>
                      <a:pt x="2144" y="15574"/>
                      <a:pt x="1632" y="16479"/>
                    </a:cubicBezTo>
                    <a:cubicBezTo>
                      <a:pt x="1513" y="16705"/>
                      <a:pt x="1370" y="16907"/>
                      <a:pt x="1251" y="17133"/>
                    </a:cubicBezTo>
                    <a:cubicBezTo>
                      <a:pt x="679" y="18193"/>
                      <a:pt x="0" y="19586"/>
                      <a:pt x="143" y="21027"/>
                    </a:cubicBezTo>
                    <a:lnTo>
                      <a:pt x="584" y="20967"/>
                    </a:lnTo>
                    <a:cubicBezTo>
                      <a:pt x="477" y="19658"/>
                      <a:pt x="1060" y="18395"/>
                      <a:pt x="1655" y="17336"/>
                    </a:cubicBezTo>
                    <a:cubicBezTo>
                      <a:pt x="1774" y="17133"/>
                      <a:pt x="1905" y="16907"/>
                      <a:pt x="2025" y="16705"/>
                    </a:cubicBezTo>
                    <a:cubicBezTo>
                      <a:pt x="2572" y="15764"/>
                      <a:pt x="3132" y="14800"/>
                      <a:pt x="3394" y="13704"/>
                    </a:cubicBezTo>
                    <a:cubicBezTo>
                      <a:pt x="3441" y="13490"/>
                      <a:pt x="3489" y="13252"/>
                      <a:pt x="3525" y="13026"/>
                    </a:cubicBezTo>
                    <a:cubicBezTo>
                      <a:pt x="3620" y="12538"/>
                      <a:pt x="3715" y="12073"/>
                      <a:pt x="3918" y="11657"/>
                    </a:cubicBezTo>
                    <a:cubicBezTo>
                      <a:pt x="4060" y="11371"/>
                      <a:pt x="4275" y="11109"/>
                      <a:pt x="4501" y="10835"/>
                    </a:cubicBezTo>
                    <a:cubicBezTo>
                      <a:pt x="4632" y="10668"/>
                      <a:pt x="4763" y="10514"/>
                      <a:pt x="4882" y="10335"/>
                    </a:cubicBezTo>
                    <a:cubicBezTo>
                      <a:pt x="5680" y="9192"/>
                      <a:pt x="5882" y="7835"/>
                      <a:pt x="6096" y="6501"/>
                    </a:cubicBezTo>
                    <a:cubicBezTo>
                      <a:pt x="6120" y="6346"/>
                      <a:pt x="6132" y="6180"/>
                      <a:pt x="6168" y="6013"/>
                    </a:cubicBezTo>
                    <a:cubicBezTo>
                      <a:pt x="6537" y="3810"/>
                      <a:pt x="7609" y="1643"/>
                      <a:pt x="8990" y="346"/>
                    </a:cubicBezTo>
                    <a:lnTo>
                      <a:pt x="86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32"/>
              <p:cNvSpPr/>
              <p:nvPr/>
            </p:nvSpPr>
            <p:spPr>
              <a:xfrm>
                <a:off x="1821950" y="5686250"/>
                <a:ext cx="624500" cy="553650"/>
              </a:xfrm>
              <a:custGeom>
                <a:avLst/>
                <a:gdLst/>
                <a:ahLst/>
                <a:cxnLst/>
                <a:rect l="l" t="t" r="r" b="b"/>
                <a:pathLst>
                  <a:path w="24980" h="22146" extrusionOk="0">
                    <a:moveTo>
                      <a:pt x="24694" y="0"/>
                    </a:moveTo>
                    <a:cubicBezTo>
                      <a:pt x="23420" y="1012"/>
                      <a:pt x="22610" y="2810"/>
                      <a:pt x="22241" y="3798"/>
                    </a:cubicBezTo>
                    <a:cubicBezTo>
                      <a:pt x="22110" y="4120"/>
                      <a:pt x="22003" y="4453"/>
                      <a:pt x="21884" y="4775"/>
                    </a:cubicBezTo>
                    <a:cubicBezTo>
                      <a:pt x="21539" y="5739"/>
                      <a:pt x="21193" y="6727"/>
                      <a:pt x="20681" y="7608"/>
                    </a:cubicBezTo>
                    <a:cubicBezTo>
                      <a:pt x="20455" y="7977"/>
                      <a:pt x="20181" y="8335"/>
                      <a:pt x="19931" y="8692"/>
                    </a:cubicBezTo>
                    <a:cubicBezTo>
                      <a:pt x="19586" y="9168"/>
                      <a:pt x="19229" y="9668"/>
                      <a:pt x="18955" y="10204"/>
                    </a:cubicBezTo>
                    <a:cubicBezTo>
                      <a:pt x="18610" y="10883"/>
                      <a:pt x="18395" y="11609"/>
                      <a:pt x="18193" y="12323"/>
                    </a:cubicBezTo>
                    <a:cubicBezTo>
                      <a:pt x="18062" y="12788"/>
                      <a:pt x="17919" y="13276"/>
                      <a:pt x="17740" y="13716"/>
                    </a:cubicBezTo>
                    <a:cubicBezTo>
                      <a:pt x="17550" y="14216"/>
                      <a:pt x="17312" y="14693"/>
                      <a:pt x="17086" y="15145"/>
                    </a:cubicBezTo>
                    <a:cubicBezTo>
                      <a:pt x="16931" y="15466"/>
                      <a:pt x="16764" y="15800"/>
                      <a:pt x="16609" y="16133"/>
                    </a:cubicBezTo>
                    <a:cubicBezTo>
                      <a:pt x="16216" y="17026"/>
                      <a:pt x="15919" y="17979"/>
                      <a:pt x="15633" y="18884"/>
                    </a:cubicBezTo>
                    <a:lnTo>
                      <a:pt x="14883" y="21265"/>
                    </a:lnTo>
                    <a:cubicBezTo>
                      <a:pt x="14740" y="21122"/>
                      <a:pt x="14585" y="20967"/>
                      <a:pt x="14442" y="20800"/>
                    </a:cubicBezTo>
                    <a:cubicBezTo>
                      <a:pt x="13311" y="19634"/>
                      <a:pt x="12025" y="18324"/>
                      <a:pt x="10799" y="17407"/>
                    </a:cubicBezTo>
                    <a:lnTo>
                      <a:pt x="10466" y="17169"/>
                    </a:lnTo>
                    <a:cubicBezTo>
                      <a:pt x="9847" y="16717"/>
                      <a:pt x="9204" y="16252"/>
                      <a:pt x="8680" y="15681"/>
                    </a:cubicBezTo>
                    <a:cubicBezTo>
                      <a:pt x="8489" y="15466"/>
                      <a:pt x="8299" y="15205"/>
                      <a:pt x="8096" y="14966"/>
                    </a:cubicBezTo>
                    <a:cubicBezTo>
                      <a:pt x="7858" y="14669"/>
                      <a:pt x="7620" y="14371"/>
                      <a:pt x="7358" y="14097"/>
                    </a:cubicBezTo>
                    <a:cubicBezTo>
                      <a:pt x="6930" y="13657"/>
                      <a:pt x="6418" y="13300"/>
                      <a:pt x="5929" y="12966"/>
                    </a:cubicBezTo>
                    <a:cubicBezTo>
                      <a:pt x="5739" y="12823"/>
                      <a:pt x="5537" y="12692"/>
                      <a:pt x="5358" y="12561"/>
                    </a:cubicBezTo>
                    <a:cubicBezTo>
                      <a:pt x="2822" y="10680"/>
                      <a:pt x="929" y="7561"/>
                      <a:pt x="453" y="4418"/>
                    </a:cubicBezTo>
                    <a:lnTo>
                      <a:pt x="0" y="4489"/>
                    </a:lnTo>
                    <a:cubicBezTo>
                      <a:pt x="512" y="7739"/>
                      <a:pt x="2465" y="10978"/>
                      <a:pt x="5096" y="12930"/>
                    </a:cubicBezTo>
                    <a:cubicBezTo>
                      <a:pt x="5287" y="13085"/>
                      <a:pt x="5477" y="13216"/>
                      <a:pt x="5679" y="13347"/>
                    </a:cubicBezTo>
                    <a:cubicBezTo>
                      <a:pt x="6180" y="13704"/>
                      <a:pt x="6644" y="14038"/>
                      <a:pt x="7049" y="14431"/>
                    </a:cubicBezTo>
                    <a:cubicBezTo>
                      <a:pt x="7299" y="14693"/>
                      <a:pt x="7501" y="14966"/>
                      <a:pt x="7739" y="15264"/>
                    </a:cubicBezTo>
                    <a:cubicBezTo>
                      <a:pt x="7942" y="15526"/>
                      <a:pt x="8132" y="15776"/>
                      <a:pt x="8358" y="16014"/>
                    </a:cubicBezTo>
                    <a:cubicBezTo>
                      <a:pt x="8906" y="16621"/>
                      <a:pt x="9573" y="17098"/>
                      <a:pt x="10216" y="17562"/>
                    </a:cubicBezTo>
                    <a:lnTo>
                      <a:pt x="10537" y="17800"/>
                    </a:lnTo>
                    <a:cubicBezTo>
                      <a:pt x="11752" y="18681"/>
                      <a:pt x="13014" y="19991"/>
                      <a:pt x="14133" y="21134"/>
                    </a:cubicBezTo>
                    <a:cubicBezTo>
                      <a:pt x="14371" y="21396"/>
                      <a:pt x="14609" y="21634"/>
                      <a:pt x="14847" y="21872"/>
                    </a:cubicBezTo>
                    <a:lnTo>
                      <a:pt x="15109" y="22146"/>
                    </a:lnTo>
                    <a:lnTo>
                      <a:pt x="16097" y="18991"/>
                    </a:lnTo>
                    <a:cubicBezTo>
                      <a:pt x="16371" y="18074"/>
                      <a:pt x="16657" y="17157"/>
                      <a:pt x="17050" y="16276"/>
                    </a:cubicBezTo>
                    <a:cubicBezTo>
                      <a:pt x="17193" y="15955"/>
                      <a:pt x="17348" y="15621"/>
                      <a:pt x="17502" y="15312"/>
                    </a:cubicBezTo>
                    <a:cubicBezTo>
                      <a:pt x="17740" y="14835"/>
                      <a:pt x="17979" y="14347"/>
                      <a:pt x="18181" y="13835"/>
                    </a:cubicBezTo>
                    <a:cubicBezTo>
                      <a:pt x="18360" y="13383"/>
                      <a:pt x="18502" y="12883"/>
                      <a:pt x="18633" y="12407"/>
                    </a:cubicBezTo>
                    <a:cubicBezTo>
                      <a:pt x="18836" y="11728"/>
                      <a:pt x="19038" y="11025"/>
                      <a:pt x="19372" y="10383"/>
                    </a:cubicBezTo>
                    <a:cubicBezTo>
                      <a:pt x="19634" y="9871"/>
                      <a:pt x="19979" y="9394"/>
                      <a:pt x="20324" y="8930"/>
                    </a:cubicBezTo>
                    <a:cubicBezTo>
                      <a:pt x="20574" y="8573"/>
                      <a:pt x="20836" y="8204"/>
                      <a:pt x="21074" y="7811"/>
                    </a:cubicBezTo>
                    <a:cubicBezTo>
                      <a:pt x="21634" y="6906"/>
                      <a:pt x="21991" y="5894"/>
                      <a:pt x="22324" y="4906"/>
                    </a:cubicBezTo>
                    <a:cubicBezTo>
                      <a:pt x="22432" y="4584"/>
                      <a:pt x="22551" y="4275"/>
                      <a:pt x="22670" y="3941"/>
                    </a:cubicBezTo>
                    <a:cubicBezTo>
                      <a:pt x="23015" y="3001"/>
                      <a:pt x="23789" y="1298"/>
                      <a:pt x="24979" y="357"/>
                    </a:cubicBezTo>
                    <a:lnTo>
                      <a:pt x="2469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32"/>
              <p:cNvSpPr/>
              <p:nvPr/>
            </p:nvSpPr>
            <p:spPr>
              <a:xfrm>
                <a:off x="1896650" y="5436500"/>
                <a:ext cx="263450" cy="569750"/>
              </a:xfrm>
              <a:custGeom>
                <a:avLst/>
                <a:gdLst/>
                <a:ahLst/>
                <a:cxnLst/>
                <a:rect l="l" t="t" r="r" b="b"/>
                <a:pathLst>
                  <a:path w="10538" h="22790" extrusionOk="0">
                    <a:moveTo>
                      <a:pt x="322" y="1"/>
                    </a:moveTo>
                    <a:lnTo>
                      <a:pt x="322" y="1"/>
                    </a:lnTo>
                    <a:cubicBezTo>
                      <a:pt x="1" y="1382"/>
                      <a:pt x="215" y="2751"/>
                      <a:pt x="501" y="4275"/>
                    </a:cubicBezTo>
                    <a:cubicBezTo>
                      <a:pt x="977" y="6895"/>
                      <a:pt x="1572" y="9657"/>
                      <a:pt x="3037" y="11955"/>
                    </a:cubicBezTo>
                    <a:cubicBezTo>
                      <a:pt x="3239" y="12252"/>
                      <a:pt x="3442" y="12550"/>
                      <a:pt x="3656" y="12848"/>
                    </a:cubicBezTo>
                    <a:cubicBezTo>
                      <a:pt x="3954" y="13253"/>
                      <a:pt x="4239" y="13669"/>
                      <a:pt x="4489" y="14098"/>
                    </a:cubicBezTo>
                    <a:cubicBezTo>
                      <a:pt x="4763" y="14586"/>
                      <a:pt x="5013" y="15110"/>
                      <a:pt x="5227" y="15634"/>
                    </a:cubicBezTo>
                    <a:cubicBezTo>
                      <a:pt x="5347" y="15932"/>
                      <a:pt x="5489" y="16241"/>
                      <a:pt x="5632" y="16539"/>
                    </a:cubicBezTo>
                    <a:cubicBezTo>
                      <a:pt x="6763" y="18908"/>
                      <a:pt x="8514" y="20885"/>
                      <a:pt x="10204" y="22790"/>
                    </a:cubicBezTo>
                    <a:lnTo>
                      <a:pt x="10538" y="22480"/>
                    </a:lnTo>
                    <a:cubicBezTo>
                      <a:pt x="8871" y="20599"/>
                      <a:pt x="7144" y="18646"/>
                      <a:pt x="6049" y="16348"/>
                    </a:cubicBezTo>
                    <a:lnTo>
                      <a:pt x="5644" y="15455"/>
                    </a:lnTo>
                    <a:cubicBezTo>
                      <a:pt x="5418" y="14931"/>
                      <a:pt x="5180" y="14384"/>
                      <a:pt x="4882" y="13872"/>
                    </a:cubicBezTo>
                    <a:cubicBezTo>
                      <a:pt x="4632" y="13407"/>
                      <a:pt x="4335" y="12991"/>
                      <a:pt x="4037" y="12574"/>
                    </a:cubicBezTo>
                    <a:cubicBezTo>
                      <a:pt x="3834" y="12300"/>
                      <a:pt x="3620" y="12002"/>
                      <a:pt x="3430" y="11705"/>
                    </a:cubicBezTo>
                    <a:cubicBezTo>
                      <a:pt x="2001" y="9466"/>
                      <a:pt x="1417" y="6776"/>
                      <a:pt x="941" y="4180"/>
                    </a:cubicBezTo>
                    <a:cubicBezTo>
                      <a:pt x="679" y="2716"/>
                      <a:pt x="477" y="1382"/>
                      <a:pt x="763" y="108"/>
                    </a:cubicBezTo>
                    <a:lnTo>
                      <a:pt x="32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44" name="Google Shape;1244;p32"/>
            <p:cNvSpPr/>
            <p:nvPr/>
          </p:nvSpPr>
          <p:spPr>
            <a:xfrm rot="-8423732">
              <a:off x="7509700" y="2161177"/>
              <a:ext cx="383998" cy="315812"/>
            </a:xfrm>
            <a:custGeom>
              <a:avLst/>
              <a:gdLst/>
              <a:ahLst/>
              <a:cxnLst/>
              <a:rect l="l" t="t" r="r" b="b"/>
              <a:pathLst>
                <a:path w="9585" h="7883" extrusionOk="0">
                  <a:moveTo>
                    <a:pt x="0" y="0"/>
                  </a:moveTo>
                  <a:cubicBezTo>
                    <a:pt x="846" y="1524"/>
                    <a:pt x="2310" y="2643"/>
                    <a:pt x="3679" y="3691"/>
                  </a:cubicBezTo>
                  <a:cubicBezTo>
                    <a:pt x="5608" y="5215"/>
                    <a:pt x="7477" y="6656"/>
                    <a:pt x="9585" y="7882"/>
                  </a:cubicBezTo>
                  <a:cubicBezTo>
                    <a:pt x="7858" y="3941"/>
                    <a:pt x="4989" y="94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5" name="Google Shape;1245;p32"/>
          <p:cNvSpPr txBox="1">
            <a:spLocks noGrp="1"/>
          </p:cNvSpPr>
          <p:nvPr>
            <p:ph type="subTitle" idx="1"/>
          </p:nvPr>
        </p:nvSpPr>
        <p:spPr>
          <a:xfrm>
            <a:off x="3996874" y="2187000"/>
            <a:ext cx="4169663" cy="16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Tx/>
              <a:buChar char="-"/>
            </a:pPr>
            <a:r>
              <a:rPr lang="en" dirty="0" smtClean="0"/>
              <a:t>I.D.A. Bistrita-Nasaud runs advertising campaigns regarding the correct separation of the waste; </a:t>
            </a: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Tx/>
              <a:buChar char="-"/>
            </a:pPr>
            <a:r>
              <a:rPr lang="en-US" dirty="0" smtClean="0"/>
              <a:t>T</a:t>
            </a:r>
            <a:r>
              <a:rPr lang="en" dirty="0" smtClean="0"/>
              <a:t>he main message of the campaign is </a:t>
            </a:r>
            <a:r>
              <a:rPr lang="en" b="1" dirty="0" smtClean="0"/>
              <a:t>“LET’S PUT IT ALL IN THE RIGHT PLACE”</a:t>
            </a:r>
            <a:endParaRPr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32"/>
          <p:cNvSpPr/>
          <p:nvPr/>
        </p:nvSpPr>
        <p:spPr>
          <a:xfrm rot="2103633">
            <a:off x="2848128" y="291443"/>
            <a:ext cx="4812005" cy="4203019"/>
          </a:xfrm>
          <a:custGeom>
            <a:avLst/>
            <a:gdLst/>
            <a:ahLst/>
            <a:cxnLst/>
            <a:rect l="l" t="t" r="r" b="b"/>
            <a:pathLst>
              <a:path w="69045" h="52409" extrusionOk="0">
                <a:moveTo>
                  <a:pt x="54204" y="1"/>
                </a:moveTo>
                <a:cubicBezTo>
                  <a:pt x="53288" y="1"/>
                  <a:pt x="52358" y="89"/>
                  <a:pt x="51423" y="275"/>
                </a:cubicBezTo>
                <a:cubicBezTo>
                  <a:pt x="43720" y="1811"/>
                  <a:pt x="38195" y="8955"/>
                  <a:pt x="30802" y="11836"/>
                </a:cubicBezTo>
                <a:cubicBezTo>
                  <a:pt x="24051" y="14479"/>
                  <a:pt x="16371" y="13312"/>
                  <a:pt x="9942" y="16718"/>
                </a:cubicBezTo>
                <a:cubicBezTo>
                  <a:pt x="3155" y="20301"/>
                  <a:pt x="0" y="28279"/>
                  <a:pt x="1512" y="34553"/>
                </a:cubicBezTo>
                <a:cubicBezTo>
                  <a:pt x="3036" y="40816"/>
                  <a:pt x="8334" y="45471"/>
                  <a:pt x="14442" y="48448"/>
                </a:cubicBezTo>
                <a:cubicBezTo>
                  <a:pt x="19241" y="50769"/>
                  <a:pt x="24765" y="52174"/>
                  <a:pt x="30492" y="52377"/>
                </a:cubicBezTo>
                <a:cubicBezTo>
                  <a:pt x="31072" y="52398"/>
                  <a:pt x="31655" y="52409"/>
                  <a:pt x="32241" y="52409"/>
                </a:cubicBezTo>
                <a:cubicBezTo>
                  <a:pt x="40620" y="52409"/>
                  <a:pt x="49442" y="50200"/>
                  <a:pt x="55674" y="44090"/>
                </a:cubicBezTo>
                <a:cubicBezTo>
                  <a:pt x="62758" y="37161"/>
                  <a:pt x="67473" y="28433"/>
                  <a:pt x="68473" y="19611"/>
                </a:cubicBezTo>
                <a:cubicBezTo>
                  <a:pt x="69044" y="14551"/>
                  <a:pt x="68366" y="9383"/>
                  <a:pt x="65437" y="5466"/>
                </a:cubicBezTo>
                <a:cubicBezTo>
                  <a:pt x="63005" y="2220"/>
                  <a:pt x="58794" y="1"/>
                  <a:pt x="5420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32"/>
          <p:cNvSpPr txBox="1">
            <a:spLocks noGrp="1"/>
          </p:cNvSpPr>
          <p:nvPr>
            <p:ph type="title"/>
          </p:nvPr>
        </p:nvSpPr>
        <p:spPr>
          <a:xfrm>
            <a:off x="3844631" y="1086468"/>
            <a:ext cx="3228600" cy="64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PREMISES </a:t>
            </a:r>
            <a:endParaRPr dirty="0"/>
          </a:p>
        </p:txBody>
      </p:sp>
      <p:grpSp>
        <p:nvGrpSpPr>
          <p:cNvPr id="1178" name="Google Shape;1178;p32"/>
          <p:cNvGrpSpPr/>
          <p:nvPr/>
        </p:nvGrpSpPr>
        <p:grpSpPr>
          <a:xfrm>
            <a:off x="1395600" y="442525"/>
            <a:ext cx="2063667" cy="4027849"/>
            <a:chOff x="1219200" y="557825"/>
            <a:chExt cx="2063667" cy="4027849"/>
          </a:xfrm>
        </p:grpSpPr>
        <p:sp>
          <p:nvSpPr>
            <p:cNvPr id="1179" name="Google Shape;1179;p32"/>
            <p:cNvSpPr/>
            <p:nvPr/>
          </p:nvSpPr>
          <p:spPr>
            <a:xfrm>
              <a:off x="1339085" y="2255824"/>
              <a:ext cx="1777978" cy="2329841"/>
            </a:xfrm>
            <a:custGeom>
              <a:avLst/>
              <a:gdLst/>
              <a:ahLst/>
              <a:cxnLst/>
              <a:rect l="l" t="t" r="r" b="b"/>
              <a:pathLst>
                <a:path w="36899" h="48352" extrusionOk="0">
                  <a:moveTo>
                    <a:pt x="3275" y="0"/>
                  </a:moveTo>
                  <a:cubicBezTo>
                    <a:pt x="1465" y="0"/>
                    <a:pt x="1" y="1477"/>
                    <a:pt x="1" y="3274"/>
                  </a:cubicBezTo>
                  <a:lnTo>
                    <a:pt x="2751" y="45077"/>
                  </a:lnTo>
                  <a:cubicBezTo>
                    <a:pt x="2751" y="46899"/>
                    <a:pt x="4227" y="48351"/>
                    <a:pt x="6025" y="48351"/>
                  </a:cubicBezTo>
                  <a:lnTo>
                    <a:pt x="29742" y="48351"/>
                  </a:lnTo>
                  <a:cubicBezTo>
                    <a:pt x="31552" y="48351"/>
                    <a:pt x="33017" y="46875"/>
                    <a:pt x="33017" y="45077"/>
                  </a:cubicBezTo>
                  <a:lnTo>
                    <a:pt x="36898" y="3274"/>
                  </a:lnTo>
                  <a:cubicBezTo>
                    <a:pt x="36898" y="1453"/>
                    <a:pt x="35422" y="0"/>
                    <a:pt x="336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2"/>
            <p:cNvSpPr/>
            <p:nvPr/>
          </p:nvSpPr>
          <p:spPr>
            <a:xfrm>
              <a:off x="1339085" y="2255824"/>
              <a:ext cx="1777978" cy="270221"/>
            </a:xfrm>
            <a:custGeom>
              <a:avLst/>
              <a:gdLst/>
              <a:ahLst/>
              <a:cxnLst/>
              <a:rect l="l" t="t" r="r" b="b"/>
              <a:pathLst>
                <a:path w="36899" h="5608" extrusionOk="0">
                  <a:moveTo>
                    <a:pt x="3275" y="0"/>
                  </a:moveTo>
                  <a:cubicBezTo>
                    <a:pt x="1477" y="0"/>
                    <a:pt x="1" y="1453"/>
                    <a:pt x="1" y="3274"/>
                  </a:cubicBezTo>
                  <a:lnTo>
                    <a:pt x="60" y="5608"/>
                  </a:lnTo>
                  <a:lnTo>
                    <a:pt x="36803" y="5608"/>
                  </a:lnTo>
                  <a:lnTo>
                    <a:pt x="36898" y="3274"/>
                  </a:lnTo>
                  <a:cubicBezTo>
                    <a:pt x="36898" y="1477"/>
                    <a:pt x="35434" y="0"/>
                    <a:pt x="33624" y="0"/>
                  </a:cubicBezTo>
                  <a:close/>
                </a:path>
              </a:pathLst>
            </a:custGeom>
            <a:solidFill>
              <a:schemeClr val="accent4">
                <a:alpha val="301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2"/>
            <p:cNvSpPr/>
            <p:nvPr/>
          </p:nvSpPr>
          <p:spPr>
            <a:xfrm>
              <a:off x="1344241" y="1690129"/>
              <a:ext cx="1805492" cy="686203"/>
            </a:xfrm>
            <a:custGeom>
              <a:avLst/>
              <a:gdLst/>
              <a:ahLst/>
              <a:cxnLst/>
              <a:rect l="l" t="t" r="r" b="b"/>
              <a:pathLst>
                <a:path w="37470" h="14241" extrusionOk="0">
                  <a:moveTo>
                    <a:pt x="6097" y="1"/>
                  </a:moveTo>
                  <a:cubicBezTo>
                    <a:pt x="4359" y="1"/>
                    <a:pt x="3001" y="1048"/>
                    <a:pt x="2263" y="3465"/>
                  </a:cubicBezTo>
                  <a:lnTo>
                    <a:pt x="1" y="11061"/>
                  </a:lnTo>
                  <a:cubicBezTo>
                    <a:pt x="1" y="12812"/>
                    <a:pt x="4359" y="14240"/>
                    <a:pt x="6097" y="14240"/>
                  </a:cubicBezTo>
                  <a:lnTo>
                    <a:pt x="31374" y="14240"/>
                  </a:lnTo>
                  <a:cubicBezTo>
                    <a:pt x="33112" y="14240"/>
                    <a:pt x="37470" y="12824"/>
                    <a:pt x="37470" y="11061"/>
                  </a:cubicBezTo>
                  <a:lnTo>
                    <a:pt x="35208" y="3465"/>
                  </a:lnTo>
                  <a:cubicBezTo>
                    <a:pt x="34458" y="1048"/>
                    <a:pt x="33112" y="1"/>
                    <a:pt x="313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2"/>
            <p:cNvSpPr/>
            <p:nvPr/>
          </p:nvSpPr>
          <p:spPr>
            <a:xfrm>
              <a:off x="1445815" y="1690129"/>
              <a:ext cx="1602392" cy="191102"/>
            </a:xfrm>
            <a:custGeom>
              <a:avLst/>
              <a:gdLst/>
              <a:ahLst/>
              <a:cxnLst/>
              <a:rect l="l" t="t" r="r" b="b"/>
              <a:pathLst>
                <a:path w="33255" h="3966" extrusionOk="0">
                  <a:moveTo>
                    <a:pt x="3989" y="1"/>
                  </a:moveTo>
                  <a:cubicBezTo>
                    <a:pt x="2251" y="1"/>
                    <a:pt x="893" y="1048"/>
                    <a:pt x="155" y="3465"/>
                  </a:cubicBezTo>
                  <a:lnTo>
                    <a:pt x="0" y="3965"/>
                  </a:lnTo>
                  <a:cubicBezTo>
                    <a:pt x="643" y="3549"/>
                    <a:pt x="1369" y="3346"/>
                    <a:pt x="2191" y="3346"/>
                  </a:cubicBezTo>
                  <a:lnTo>
                    <a:pt x="31052" y="3346"/>
                  </a:lnTo>
                  <a:cubicBezTo>
                    <a:pt x="31873" y="3346"/>
                    <a:pt x="32600" y="3549"/>
                    <a:pt x="33254" y="3965"/>
                  </a:cubicBezTo>
                  <a:lnTo>
                    <a:pt x="33100" y="3465"/>
                  </a:lnTo>
                  <a:cubicBezTo>
                    <a:pt x="32350" y="1048"/>
                    <a:pt x="31004" y="1"/>
                    <a:pt x="29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2"/>
            <p:cNvSpPr/>
            <p:nvPr/>
          </p:nvSpPr>
          <p:spPr>
            <a:xfrm>
              <a:off x="1220356" y="2188123"/>
              <a:ext cx="2062511" cy="218037"/>
            </a:xfrm>
            <a:custGeom>
              <a:avLst/>
              <a:gdLst/>
              <a:ahLst/>
              <a:cxnLst/>
              <a:rect l="l" t="t" r="r" b="b"/>
              <a:pathLst>
                <a:path w="42804" h="4525" extrusionOk="0">
                  <a:moveTo>
                    <a:pt x="2262" y="0"/>
                  </a:moveTo>
                  <a:cubicBezTo>
                    <a:pt x="1012" y="0"/>
                    <a:pt x="0" y="1012"/>
                    <a:pt x="0" y="2262"/>
                  </a:cubicBezTo>
                  <a:cubicBezTo>
                    <a:pt x="0" y="3513"/>
                    <a:pt x="1012" y="4525"/>
                    <a:pt x="2262" y="4525"/>
                  </a:cubicBezTo>
                  <a:lnTo>
                    <a:pt x="40541" y="4525"/>
                  </a:lnTo>
                  <a:cubicBezTo>
                    <a:pt x="41791" y="4525"/>
                    <a:pt x="42803" y="3513"/>
                    <a:pt x="42803" y="2262"/>
                  </a:cubicBezTo>
                  <a:cubicBezTo>
                    <a:pt x="42803" y="1012"/>
                    <a:pt x="41791" y="0"/>
                    <a:pt x="405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2"/>
            <p:cNvSpPr/>
            <p:nvPr/>
          </p:nvSpPr>
          <p:spPr>
            <a:xfrm>
              <a:off x="1219200" y="2188123"/>
              <a:ext cx="2062511" cy="113042"/>
            </a:xfrm>
            <a:custGeom>
              <a:avLst/>
              <a:gdLst/>
              <a:ahLst/>
              <a:cxnLst/>
              <a:rect l="l" t="t" r="r" b="b"/>
              <a:pathLst>
                <a:path w="42804" h="2346" extrusionOk="0">
                  <a:moveTo>
                    <a:pt x="2262" y="0"/>
                  </a:moveTo>
                  <a:cubicBezTo>
                    <a:pt x="1012" y="0"/>
                    <a:pt x="0" y="1012"/>
                    <a:pt x="0" y="2262"/>
                  </a:cubicBezTo>
                  <a:lnTo>
                    <a:pt x="0" y="2346"/>
                  </a:lnTo>
                  <a:lnTo>
                    <a:pt x="42803" y="2346"/>
                  </a:lnTo>
                  <a:lnTo>
                    <a:pt x="42803" y="2262"/>
                  </a:lnTo>
                  <a:cubicBezTo>
                    <a:pt x="42803" y="1012"/>
                    <a:pt x="41791" y="0"/>
                    <a:pt x="405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2"/>
            <p:cNvSpPr/>
            <p:nvPr/>
          </p:nvSpPr>
          <p:spPr>
            <a:xfrm>
              <a:off x="1524405" y="1928212"/>
              <a:ext cx="1436009" cy="259958"/>
            </a:xfrm>
            <a:custGeom>
              <a:avLst/>
              <a:gdLst/>
              <a:ahLst/>
              <a:cxnLst/>
              <a:rect l="l" t="t" r="r" b="b"/>
              <a:pathLst>
                <a:path w="29802" h="5395" extrusionOk="0">
                  <a:moveTo>
                    <a:pt x="5251" y="1"/>
                  </a:moveTo>
                  <a:cubicBezTo>
                    <a:pt x="2346" y="1"/>
                    <a:pt x="0" y="2346"/>
                    <a:pt x="0" y="5251"/>
                  </a:cubicBezTo>
                  <a:lnTo>
                    <a:pt x="0" y="5394"/>
                  </a:lnTo>
                  <a:lnTo>
                    <a:pt x="29802" y="5394"/>
                  </a:lnTo>
                  <a:lnTo>
                    <a:pt x="29802" y="5251"/>
                  </a:lnTo>
                  <a:cubicBezTo>
                    <a:pt x="29802" y="2346"/>
                    <a:pt x="27456" y="1"/>
                    <a:pt x="24551" y="1"/>
                  </a:cubicBezTo>
                  <a:close/>
                </a:path>
              </a:pathLst>
            </a:custGeom>
            <a:solidFill>
              <a:srgbClr val="004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2"/>
            <p:cNvSpPr/>
            <p:nvPr/>
          </p:nvSpPr>
          <p:spPr>
            <a:xfrm>
              <a:off x="1957542" y="2861078"/>
              <a:ext cx="270270" cy="247285"/>
            </a:xfrm>
            <a:custGeom>
              <a:avLst/>
              <a:gdLst/>
              <a:ahLst/>
              <a:cxnLst/>
              <a:rect l="l" t="t" r="r" b="b"/>
              <a:pathLst>
                <a:path w="5609" h="5132" extrusionOk="0">
                  <a:moveTo>
                    <a:pt x="2846" y="0"/>
                  </a:moveTo>
                  <a:cubicBezTo>
                    <a:pt x="2120" y="0"/>
                    <a:pt x="1441" y="381"/>
                    <a:pt x="1048" y="1012"/>
                  </a:cubicBezTo>
                  <a:lnTo>
                    <a:pt x="1" y="2739"/>
                  </a:lnTo>
                  <a:lnTo>
                    <a:pt x="3763" y="5132"/>
                  </a:lnTo>
                  <a:lnTo>
                    <a:pt x="5608" y="1834"/>
                  </a:lnTo>
                  <a:lnTo>
                    <a:pt x="44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2"/>
            <p:cNvSpPr/>
            <p:nvPr/>
          </p:nvSpPr>
          <p:spPr>
            <a:xfrm>
              <a:off x="2173267" y="2861656"/>
              <a:ext cx="429762" cy="358593"/>
            </a:xfrm>
            <a:custGeom>
              <a:avLst/>
              <a:gdLst/>
              <a:ahLst/>
              <a:cxnLst/>
              <a:rect l="l" t="t" r="r" b="b"/>
              <a:pathLst>
                <a:path w="8919" h="7442" extrusionOk="0">
                  <a:moveTo>
                    <a:pt x="0" y="0"/>
                  </a:moveTo>
                  <a:lnTo>
                    <a:pt x="3072" y="5834"/>
                  </a:lnTo>
                  <a:lnTo>
                    <a:pt x="1370" y="6858"/>
                  </a:lnTo>
                  <a:lnTo>
                    <a:pt x="6477" y="7441"/>
                  </a:lnTo>
                  <a:lnTo>
                    <a:pt x="8918" y="2393"/>
                  </a:lnTo>
                  <a:lnTo>
                    <a:pt x="7144" y="3286"/>
                  </a:lnTo>
                  <a:lnTo>
                    <a:pt x="5811" y="1024"/>
                  </a:lnTo>
                  <a:cubicBezTo>
                    <a:pt x="5477" y="393"/>
                    <a:pt x="4822" y="0"/>
                    <a:pt x="4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2"/>
            <p:cNvSpPr/>
            <p:nvPr/>
          </p:nvSpPr>
          <p:spPr>
            <a:xfrm>
              <a:off x="2420505" y="3208734"/>
              <a:ext cx="269113" cy="263957"/>
            </a:xfrm>
            <a:custGeom>
              <a:avLst/>
              <a:gdLst/>
              <a:ahLst/>
              <a:cxnLst/>
              <a:rect l="l" t="t" r="r" b="b"/>
              <a:pathLst>
                <a:path w="5585" h="5478" extrusionOk="0">
                  <a:moveTo>
                    <a:pt x="4121" y="0"/>
                  </a:moveTo>
                  <a:lnTo>
                    <a:pt x="1" y="2394"/>
                  </a:lnTo>
                  <a:lnTo>
                    <a:pt x="1715" y="5477"/>
                  </a:lnTo>
                  <a:lnTo>
                    <a:pt x="4454" y="5477"/>
                  </a:lnTo>
                  <a:lnTo>
                    <a:pt x="5168" y="4322"/>
                  </a:lnTo>
                  <a:cubicBezTo>
                    <a:pt x="5573" y="3679"/>
                    <a:pt x="5585" y="2858"/>
                    <a:pt x="5216" y="2203"/>
                  </a:cubicBezTo>
                  <a:lnTo>
                    <a:pt x="41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2"/>
            <p:cNvSpPr/>
            <p:nvPr/>
          </p:nvSpPr>
          <p:spPr>
            <a:xfrm>
              <a:off x="2139971" y="3390007"/>
              <a:ext cx="495149" cy="397044"/>
            </a:xfrm>
            <a:custGeom>
              <a:avLst/>
              <a:gdLst/>
              <a:ahLst/>
              <a:cxnLst/>
              <a:rect l="l" t="t" r="r" b="b"/>
              <a:pathLst>
                <a:path w="10276" h="8240" extrusionOk="0">
                  <a:moveTo>
                    <a:pt x="3430" y="1"/>
                  </a:moveTo>
                  <a:lnTo>
                    <a:pt x="1" y="3775"/>
                  </a:lnTo>
                  <a:lnTo>
                    <a:pt x="3430" y="8240"/>
                  </a:lnTo>
                  <a:lnTo>
                    <a:pt x="3430" y="6871"/>
                  </a:lnTo>
                  <a:lnTo>
                    <a:pt x="6168" y="6871"/>
                  </a:lnTo>
                  <a:cubicBezTo>
                    <a:pt x="6179" y="6871"/>
                    <a:pt x="6189" y="6871"/>
                    <a:pt x="6199" y="6871"/>
                  </a:cubicBezTo>
                  <a:cubicBezTo>
                    <a:pt x="6913" y="6871"/>
                    <a:pt x="7554" y="6469"/>
                    <a:pt x="7883" y="5835"/>
                  </a:cubicBezTo>
                  <a:lnTo>
                    <a:pt x="10276" y="1715"/>
                  </a:lnTo>
                  <a:lnTo>
                    <a:pt x="3430" y="1715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2"/>
            <p:cNvSpPr/>
            <p:nvPr/>
          </p:nvSpPr>
          <p:spPr>
            <a:xfrm>
              <a:off x="1851968" y="3488690"/>
              <a:ext cx="204883" cy="231240"/>
            </a:xfrm>
            <a:custGeom>
              <a:avLst/>
              <a:gdLst/>
              <a:ahLst/>
              <a:cxnLst/>
              <a:rect l="l" t="t" r="r" b="b"/>
              <a:pathLst>
                <a:path w="4252" h="4799" extrusionOk="0">
                  <a:moveTo>
                    <a:pt x="834" y="1"/>
                  </a:moveTo>
                  <a:lnTo>
                    <a:pt x="834" y="13"/>
                  </a:lnTo>
                  <a:lnTo>
                    <a:pt x="1" y="1929"/>
                  </a:lnTo>
                  <a:lnTo>
                    <a:pt x="1037" y="3727"/>
                  </a:lnTo>
                  <a:cubicBezTo>
                    <a:pt x="1430" y="4382"/>
                    <a:pt x="2132" y="4787"/>
                    <a:pt x="2882" y="4799"/>
                  </a:cubicBezTo>
                  <a:lnTo>
                    <a:pt x="4251" y="4799"/>
                  </a:lnTo>
                  <a:lnTo>
                    <a:pt x="42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2"/>
            <p:cNvSpPr/>
            <p:nvPr/>
          </p:nvSpPr>
          <p:spPr>
            <a:xfrm>
              <a:off x="1726349" y="3125519"/>
              <a:ext cx="363749" cy="456746"/>
            </a:xfrm>
            <a:custGeom>
              <a:avLst/>
              <a:gdLst/>
              <a:ahLst/>
              <a:cxnLst/>
              <a:rect l="l" t="t" r="r" b="b"/>
              <a:pathLst>
                <a:path w="7549" h="9479" extrusionOk="0">
                  <a:moveTo>
                    <a:pt x="5489" y="1"/>
                  </a:moveTo>
                  <a:lnTo>
                    <a:pt x="0" y="346"/>
                  </a:lnTo>
                  <a:lnTo>
                    <a:pt x="1965" y="1561"/>
                  </a:lnTo>
                  <a:lnTo>
                    <a:pt x="679" y="4121"/>
                  </a:lnTo>
                  <a:cubicBezTo>
                    <a:pt x="322" y="4763"/>
                    <a:pt x="322" y="5537"/>
                    <a:pt x="679" y="6180"/>
                  </a:cubicBezTo>
                  <a:lnTo>
                    <a:pt x="2584" y="9478"/>
                  </a:lnTo>
                  <a:lnTo>
                    <a:pt x="3310" y="8252"/>
                  </a:lnTo>
                  <a:lnTo>
                    <a:pt x="5846" y="3823"/>
                  </a:lnTo>
                  <a:lnTo>
                    <a:pt x="7549" y="4466"/>
                  </a:lnTo>
                  <a:lnTo>
                    <a:pt x="7549" y="4466"/>
                  </a:lnTo>
                  <a:lnTo>
                    <a:pt x="54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2"/>
            <p:cNvSpPr/>
            <p:nvPr/>
          </p:nvSpPr>
          <p:spPr>
            <a:xfrm>
              <a:off x="1790580" y="1351628"/>
              <a:ext cx="1138274" cy="837648"/>
            </a:xfrm>
            <a:custGeom>
              <a:avLst/>
              <a:gdLst/>
              <a:ahLst/>
              <a:cxnLst/>
              <a:rect l="l" t="t" r="r" b="b"/>
              <a:pathLst>
                <a:path w="23623" h="17384" extrusionOk="0">
                  <a:moveTo>
                    <a:pt x="16140" y="1"/>
                  </a:moveTo>
                  <a:cubicBezTo>
                    <a:pt x="14393" y="1"/>
                    <a:pt x="12645" y="668"/>
                    <a:pt x="11312" y="2001"/>
                  </a:cubicBezTo>
                  <a:lnTo>
                    <a:pt x="2073" y="11240"/>
                  </a:lnTo>
                  <a:cubicBezTo>
                    <a:pt x="1" y="13312"/>
                    <a:pt x="584" y="15336"/>
                    <a:pt x="2192" y="17384"/>
                  </a:cubicBezTo>
                  <a:lnTo>
                    <a:pt x="15241" y="17384"/>
                  </a:lnTo>
                  <a:lnTo>
                    <a:pt x="20968" y="11657"/>
                  </a:lnTo>
                  <a:cubicBezTo>
                    <a:pt x="23623" y="9002"/>
                    <a:pt x="23623" y="4668"/>
                    <a:pt x="20968" y="2001"/>
                  </a:cubicBezTo>
                  <a:cubicBezTo>
                    <a:pt x="19634" y="668"/>
                    <a:pt x="17887" y="1"/>
                    <a:pt x="16140" y="1"/>
                  </a:cubicBezTo>
                  <a:close/>
                </a:path>
              </a:pathLst>
            </a:custGeom>
            <a:solidFill>
              <a:srgbClr val="25B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2"/>
            <p:cNvSpPr/>
            <p:nvPr/>
          </p:nvSpPr>
          <p:spPr>
            <a:xfrm>
              <a:off x="1795206" y="1915588"/>
              <a:ext cx="325875" cy="273691"/>
            </a:xfrm>
            <a:custGeom>
              <a:avLst/>
              <a:gdLst/>
              <a:ahLst/>
              <a:cxnLst/>
              <a:rect l="l" t="t" r="r" b="b"/>
              <a:pathLst>
                <a:path w="6763" h="5680" extrusionOk="0">
                  <a:moveTo>
                    <a:pt x="1560" y="1"/>
                  </a:moveTo>
                  <a:lnTo>
                    <a:pt x="1560" y="1"/>
                  </a:lnTo>
                  <a:cubicBezTo>
                    <a:pt x="0" y="1906"/>
                    <a:pt x="607" y="3787"/>
                    <a:pt x="2096" y="5680"/>
                  </a:cubicBezTo>
                  <a:lnTo>
                    <a:pt x="6763" y="5680"/>
                  </a:lnTo>
                  <a:cubicBezTo>
                    <a:pt x="5929" y="5120"/>
                    <a:pt x="5108" y="4382"/>
                    <a:pt x="4274" y="3549"/>
                  </a:cubicBezTo>
                  <a:cubicBezTo>
                    <a:pt x="3084" y="2358"/>
                    <a:pt x="2072" y="1179"/>
                    <a:pt x="1560" y="1"/>
                  </a:cubicBezTo>
                  <a:close/>
                </a:path>
              </a:pathLst>
            </a:custGeom>
            <a:solidFill>
              <a:schemeClr val="accent4">
                <a:alpha val="301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2"/>
            <p:cNvSpPr/>
            <p:nvPr/>
          </p:nvSpPr>
          <p:spPr>
            <a:xfrm>
              <a:off x="2362008" y="1631054"/>
              <a:ext cx="546225" cy="558223"/>
            </a:xfrm>
            <a:custGeom>
              <a:avLst/>
              <a:gdLst/>
              <a:ahLst/>
              <a:cxnLst/>
              <a:rect l="l" t="t" r="r" b="b"/>
              <a:pathLst>
                <a:path w="11336" h="11585" extrusionOk="0">
                  <a:moveTo>
                    <a:pt x="11026" y="0"/>
                  </a:moveTo>
                  <a:lnTo>
                    <a:pt x="11026" y="0"/>
                  </a:lnTo>
                  <a:cubicBezTo>
                    <a:pt x="10692" y="703"/>
                    <a:pt x="10252" y="1358"/>
                    <a:pt x="9668" y="1941"/>
                  </a:cubicBezTo>
                  <a:lnTo>
                    <a:pt x="429" y="11180"/>
                  </a:lnTo>
                  <a:cubicBezTo>
                    <a:pt x="274" y="11323"/>
                    <a:pt x="131" y="11466"/>
                    <a:pt x="1" y="11585"/>
                  </a:cubicBezTo>
                  <a:lnTo>
                    <a:pt x="3394" y="11585"/>
                  </a:lnTo>
                  <a:lnTo>
                    <a:pt x="9109" y="5858"/>
                  </a:lnTo>
                  <a:cubicBezTo>
                    <a:pt x="10692" y="4251"/>
                    <a:pt x="11335" y="2072"/>
                    <a:pt x="11026" y="0"/>
                  </a:cubicBezTo>
                  <a:close/>
                </a:path>
              </a:pathLst>
            </a:custGeom>
            <a:solidFill>
              <a:schemeClr val="accent4">
                <a:alpha val="301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2"/>
            <p:cNvSpPr/>
            <p:nvPr/>
          </p:nvSpPr>
          <p:spPr>
            <a:xfrm>
              <a:off x="2555327" y="1216276"/>
              <a:ext cx="495727" cy="467009"/>
            </a:xfrm>
            <a:custGeom>
              <a:avLst/>
              <a:gdLst/>
              <a:ahLst/>
              <a:cxnLst/>
              <a:rect l="l" t="t" r="r" b="b"/>
              <a:pathLst>
                <a:path w="10288" h="9692" extrusionOk="0">
                  <a:moveTo>
                    <a:pt x="7399" y="1"/>
                  </a:moveTo>
                  <a:cubicBezTo>
                    <a:pt x="7136" y="1"/>
                    <a:pt x="6870" y="116"/>
                    <a:pt x="6597" y="393"/>
                  </a:cubicBezTo>
                  <a:lnTo>
                    <a:pt x="811" y="6179"/>
                  </a:lnTo>
                  <a:cubicBezTo>
                    <a:pt x="1" y="6989"/>
                    <a:pt x="1" y="8287"/>
                    <a:pt x="811" y="9085"/>
                  </a:cubicBezTo>
                  <a:cubicBezTo>
                    <a:pt x="1209" y="9489"/>
                    <a:pt x="1733" y="9692"/>
                    <a:pt x="2257" y="9692"/>
                  </a:cubicBezTo>
                  <a:cubicBezTo>
                    <a:pt x="2781" y="9692"/>
                    <a:pt x="3305" y="9489"/>
                    <a:pt x="3704" y="9085"/>
                  </a:cubicBezTo>
                  <a:lnTo>
                    <a:pt x="9502" y="3298"/>
                  </a:lnTo>
                  <a:cubicBezTo>
                    <a:pt x="10288" y="2488"/>
                    <a:pt x="9740" y="1762"/>
                    <a:pt x="8931" y="953"/>
                  </a:cubicBezTo>
                  <a:cubicBezTo>
                    <a:pt x="8406" y="428"/>
                    <a:pt x="7907" y="1"/>
                    <a:pt x="7399" y="1"/>
                  </a:cubicBezTo>
                  <a:close/>
                </a:path>
              </a:pathLst>
            </a:custGeom>
            <a:solidFill>
              <a:srgbClr val="25B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2"/>
            <p:cNvSpPr/>
            <p:nvPr/>
          </p:nvSpPr>
          <p:spPr>
            <a:xfrm>
              <a:off x="1493422" y="646582"/>
              <a:ext cx="453855" cy="333344"/>
            </a:xfrm>
            <a:custGeom>
              <a:avLst/>
              <a:gdLst/>
              <a:ahLst/>
              <a:cxnLst/>
              <a:rect l="l" t="t" r="r" b="b"/>
              <a:pathLst>
                <a:path w="9419" h="6918" extrusionOk="0">
                  <a:moveTo>
                    <a:pt x="7990" y="0"/>
                  </a:moveTo>
                  <a:lnTo>
                    <a:pt x="0" y="4227"/>
                  </a:lnTo>
                  <a:lnTo>
                    <a:pt x="1417" y="6918"/>
                  </a:lnTo>
                  <a:lnTo>
                    <a:pt x="9418" y="2679"/>
                  </a:lnTo>
                  <a:lnTo>
                    <a:pt x="7990" y="0"/>
                  </a:lnTo>
                  <a:close/>
                </a:path>
              </a:pathLst>
            </a:custGeom>
            <a:solidFill>
              <a:srgbClr val="25B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2"/>
            <p:cNvSpPr/>
            <p:nvPr/>
          </p:nvSpPr>
          <p:spPr>
            <a:xfrm>
              <a:off x="1493422" y="646582"/>
              <a:ext cx="453855" cy="333344"/>
            </a:xfrm>
            <a:custGeom>
              <a:avLst/>
              <a:gdLst/>
              <a:ahLst/>
              <a:cxnLst/>
              <a:rect l="l" t="t" r="r" b="b"/>
              <a:pathLst>
                <a:path w="9419" h="6918" extrusionOk="0">
                  <a:moveTo>
                    <a:pt x="7990" y="0"/>
                  </a:moveTo>
                  <a:lnTo>
                    <a:pt x="0" y="4227"/>
                  </a:lnTo>
                  <a:lnTo>
                    <a:pt x="1417" y="6918"/>
                  </a:lnTo>
                  <a:lnTo>
                    <a:pt x="9418" y="2679"/>
                  </a:lnTo>
                  <a:lnTo>
                    <a:pt x="7990" y="0"/>
                  </a:lnTo>
                  <a:close/>
                </a:path>
              </a:pathLst>
            </a:custGeom>
            <a:solidFill>
              <a:srgbClr val="25B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2"/>
            <p:cNvSpPr/>
            <p:nvPr/>
          </p:nvSpPr>
          <p:spPr>
            <a:xfrm>
              <a:off x="1494578" y="689178"/>
              <a:ext cx="717186" cy="748699"/>
            </a:xfrm>
            <a:custGeom>
              <a:avLst/>
              <a:gdLst/>
              <a:ahLst/>
              <a:cxnLst/>
              <a:rect l="l" t="t" r="r" b="b"/>
              <a:pathLst>
                <a:path w="14884" h="15538" extrusionOk="0">
                  <a:moveTo>
                    <a:pt x="8653" y="1"/>
                  </a:moveTo>
                  <a:cubicBezTo>
                    <a:pt x="8481" y="1"/>
                    <a:pt x="8307" y="41"/>
                    <a:pt x="8144" y="128"/>
                  </a:cubicBezTo>
                  <a:lnTo>
                    <a:pt x="727" y="4057"/>
                  </a:lnTo>
                  <a:cubicBezTo>
                    <a:pt x="215" y="4319"/>
                    <a:pt x="0" y="4974"/>
                    <a:pt x="286" y="5510"/>
                  </a:cubicBezTo>
                  <a:lnTo>
                    <a:pt x="5287" y="14963"/>
                  </a:lnTo>
                  <a:cubicBezTo>
                    <a:pt x="5469" y="15329"/>
                    <a:pt x="5843" y="15538"/>
                    <a:pt x="6235" y="15538"/>
                  </a:cubicBezTo>
                  <a:cubicBezTo>
                    <a:pt x="6404" y="15538"/>
                    <a:pt x="6577" y="15499"/>
                    <a:pt x="6739" y="15416"/>
                  </a:cubicBezTo>
                  <a:lnTo>
                    <a:pt x="14157" y="11487"/>
                  </a:lnTo>
                  <a:cubicBezTo>
                    <a:pt x="14681" y="11213"/>
                    <a:pt x="14883" y="10558"/>
                    <a:pt x="14609" y="10022"/>
                  </a:cubicBezTo>
                  <a:lnTo>
                    <a:pt x="9609" y="569"/>
                  </a:lnTo>
                  <a:cubicBezTo>
                    <a:pt x="9418" y="213"/>
                    <a:pt x="9043" y="1"/>
                    <a:pt x="8653" y="1"/>
                  </a:cubicBezTo>
                  <a:close/>
                </a:path>
              </a:pathLst>
            </a:custGeom>
            <a:solidFill>
              <a:srgbClr val="25B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2"/>
            <p:cNvSpPr/>
            <p:nvPr/>
          </p:nvSpPr>
          <p:spPr>
            <a:xfrm>
              <a:off x="1740708" y="1156574"/>
              <a:ext cx="470478" cy="280678"/>
            </a:xfrm>
            <a:custGeom>
              <a:avLst/>
              <a:gdLst/>
              <a:ahLst/>
              <a:cxnLst/>
              <a:rect l="l" t="t" r="r" b="b"/>
              <a:pathLst>
                <a:path w="9764" h="5825" extrusionOk="0">
                  <a:moveTo>
                    <a:pt x="9323" y="1"/>
                  </a:moveTo>
                  <a:lnTo>
                    <a:pt x="0" y="4942"/>
                  </a:lnTo>
                  <a:lnTo>
                    <a:pt x="167" y="5251"/>
                  </a:lnTo>
                  <a:cubicBezTo>
                    <a:pt x="363" y="5619"/>
                    <a:pt x="733" y="5824"/>
                    <a:pt x="1111" y="5824"/>
                  </a:cubicBezTo>
                  <a:cubicBezTo>
                    <a:pt x="1284" y="5824"/>
                    <a:pt x="1459" y="5782"/>
                    <a:pt x="1619" y="5692"/>
                  </a:cubicBezTo>
                  <a:lnTo>
                    <a:pt x="9037" y="1763"/>
                  </a:lnTo>
                  <a:cubicBezTo>
                    <a:pt x="9573" y="1477"/>
                    <a:pt x="9763" y="822"/>
                    <a:pt x="9477" y="310"/>
                  </a:cubicBezTo>
                  <a:lnTo>
                    <a:pt x="9323" y="1"/>
                  </a:lnTo>
                  <a:close/>
                </a:path>
              </a:pathLst>
            </a:custGeom>
            <a:solidFill>
              <a:schemeClr val="accent4">
                <a:alpha val="301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2"/>
            <p:cNvSpPr/>
            <p:nvPr/>
          </p:nvSpPr>
          <p:spPr>
            <a:xfrm>
              <a:off x="1408520" y="557825"/>
              <a:ext cx="527867" cy="327032"/>
            </a:xfrm>
            <a:custGeom>
              <a:avLst/>
              <a:gdLst/>
              <a:ahLst/>
              <a:cxnLst/>
              <a:rect l="l" t="t" r="r" b="b"/>
              <a:pathLst>
                <a:path w="10955" h="6787" extrusionOk="0">
                  <a:moveTo>
                    <a:pt x="9615" y="0"/>
                  </a:moveTo>
                  <a:cubicBezTo>
                    <a:pt x="9444" y="0"/>
                    <a:pt x="9271" y="41"/>
                    <a:pt x="9109" y="128"/>
                  </a:cubicBezTo>
                  <a:lnTo>
                    <a:pt x="739" y="4569"/>
                  </a:lnTo>
                  <a:cubicBezTo>
                    <a:pt x="215" y="4831"/>
                    <a:pt x="0" y="5485"/>
                    <a:pt x="286" y="6021"/>
                  </a:cubicBezTo>
                  <a:lnTo>
                    <a:pt x="393" y="6212"/>
                  </a:lnTo>
                  <a:cubicBezTo>
                    <a:pt x="576" y="6577"/>
                    <a:pt x="950" y="6786"/>
                    <a:pt x="1341" y="6786"/>
                  </a:cubicBezTo>
                  <a:cubicBezTo>
                    <a:pt x="1511" y="6786"/>
                    <a:pt x="1684" y="6747"/>
                    <a:pt x="1846" y="6664"/>
                  </a:cubicBezTo>
                  <a:lnTo>
                    <a:pt x="10228" y="2223"/>
                  </a:lnTo>
                  <a:cubicBezTo>
                    <a:pt x="10752" y="1961"/>
                    <a:pt x="10954" y="1306"/>
                    <a:pt x="10668" y="771"/>
                  </a:cubicBezTo>
                  <a:lnTo>
                    <a:pt x="10573" y="580"/>
                  </a:lnTo>
                  <a:cubicBezTo>
                    <a:pt x="10382" y="215"/>
                    <a:pt x="10006" y="0"/>
                    <a:pt x="9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2"/>
            <p:cNvSpPr/>
            <p:nvPr/>
          </p:nvSpPr>
          <p:spPr>
            <a:xfrm>
              <a:off x="1539294" y="781983"/>
              <a:ext cx="612190" cy="533553"/>
            </a:xfrm>
            <a:custGeom>
              <a:avLst/>
              <a:gdLst/>
              <a:ahLst/>
              <a:cxnLst/>
              <a:rect l="l" t="t" r="r" b="b"/>
              <a:pathLst>
                <a:path w="12705" h="11073" extrusionOk="0">
                  <a:moveTo>
                    <a:pt x="9395" y="0"/>
                  </a:moveTo>
                  <a:lnTo>
                    <a:pt x="1" y="4810"/>
                  </a:lnTo>
                  <a:lnTo>
                    <a:pt x="3323" y="11073"/>
                  </a:lnTo>
                  <a:lnTo>
                    <a:pt x="12705" y="6263"/>
                  </a:lnTo>
                  <a:lnTo>
                    <a:pt x="93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2"/>
            <p:cNvSpPr/>
            <p:nvPr/>
          </p:nvSpPr>
          <p:spPr>
            <a:xfrm>
              <a:off x="2862267" y="1190834"/>
              <a:ext cx="215772" cy="195872"/>
            </a:xfrm>
            <a:custGeom>
              <a:avLst/>
              <a:gdLst/>
              <a:ahLst/>
              <a:cxnLst/>
              <a:rect l="l" t="t" r="r" b="b"/>
              <a:pathLst>
                <a:path w="4478" h="4065" extrusionOk="0">
                  <a:moveTo>
                    <a:pt x="1542" y="0"/>
                  </a:moveTo>
                  <a:cubicBezTo>
                    <a:pt x="1274" y="0"/>
                    <a:pt x="1003" y="117"/>
                    <a:pt x="727" y="397"/>
                  </a:cubicBezTo>
                  <a:lnTo>
                    <a:pt x="1" y="1123"/>
                  </a:lnTo>
                  <a:cubicBezTo>
                    <a:pt x="465" y="1373"/>
                    <a:pt x="1013" y="1873"/>
                    <a:pt x="1608" y="2457"/>
                  </a:cubicBezTo>
                  <a:cubicBezTo>
                    <a:pt x="2192" y="3052"/>
                    <a:pt x="2692" y="3588"/>
                    <a:pt x="2930" y="4064"/>
                  </a:cubicBezTo>
                  <a:lnTo>
                    <a:pt x="3668" y="3326"/>
                  </a:lnTo>
                  <a:cubicBezTo>
                    <a:pt x="4478" y="2516"/>
                    <a:pt x="3906" y="1766"/>
                    <a:pt x="3096" y="969"/>
                  </a:cubicBezTo>
                  <a:cubicBezTo>
                    <a:pt x="2571" y="435"/>
                    <a:pt x="2061" y="0"/>
                    <a:pt x="15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2"/>
            <p:cNvSpPr/>
            <p:nvPr/>
          </p:nvSpPr>
          <p:spPr>
            <a:xfrm>
              <a:off x="1472750" y="4412931"/>
              <a:ext cx="1457837" cy="172743"/>
            </a:xfrm>
            <a:custGeom>
              <a:avLst/>
              <a:gdLst/>
              <a:ahLst/>
              <a:cxnLst/>
              <a:rect l="l" t="t" r="r" b="b"/>
              <a:pathLst>
                <a:path w="30255" h="3585" extrusionOk="0">
                  <a:moveTo>
                    <a:pt x="1" y="1"/>
                  </a:moveTo>
                  <a:lnTo>
                    <a:pt x="1" y="310"/>
                  </a:lnTo>
                  <a:cubicBezTo>
                    <a:pt x="1" y="2108"/>
                    <a:pt x="1453" y="3584"/>
                    <a:pt x="3275" y="3584"/>
                  </a:cubicBezTo>
                  <a:lnTo>
                    <a:pt x="26980" y="3584"/>
                  </a:lnTo>
                  <a:cubicBezTo>
                    <a:pt x="28778" y="3584"/>
                    <a:pt x="30255" y="2132"/>
                    <a:pt x="30255" y="310"/>
                  </a:cubicBezTo>
                  <a:lnTo>
                    <a:pt x="30255" y="1"/>
                  </a:lnTo>
                  <a:close/>
                </a:path>
              </a:pathLst>
            </a:custGeom>
            <a:solidFill>
              <a:schemeClr val="accent4">
                <a:alpha val="301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4" name="Google Shape;1204;p32"/>
          <p:cNvGrpSpPr/>
          <p:nvPr/>
        </p:nvGrpSpPr>
        <p:grpSpPr>
          <a:xfrm>
            <a:off x="494881" y="2768072"/>
            <a:ext cx="2631079" cy="2681445"/>
            <a:chOff x="494881" y="2768072"/>
            <a:chExt cx="2631079" cy="2681445"/>
          </a:xfrm>
        </p:grpSpPr>
        <p:grpSp>
          <p:nvGrpSpPr>
            <p:cNvPr id="1205" name="Google Shape;1205;p32"/>
            <p:cNvGrpSpPr/>
            <p:nvPr/>
          </p:nvGrpSpPr>
          <p:grpSpPr>
            <a:xfrm rot="-872865">
              <a:off x="758334" y="2920740"/>
              <a:ext cx="1104590" cy="2238658"/>
              <a:chOff x="1803775" y="5029925"/>
              <a:chExt cx="655775" cy="1329050"/>
            </a:xfrm>
          </p:grpSpPr>
          <p:sp>
            <p:nvSpPr>
              <p:cNvPr id="1206" name="Google Shape;1206;p32"/>
              <p:cNvSpPr/>
              <p:nvPr/>
            </p:nvSpPr>
            <p:spPr>
              <a:xfrm>
                <a:off x="1955600" y="5030950"/>
                <a:ext cx="183975" cy="658600"/>
              </a:xfrm>
              <a:custGeom>
                <a:avLst/>
                <a:gdLst/>
                <a:ahLst/>
                <a:cxnLst/>
                <a:rect l="l" t="t" r="r" b="b"/>
                <a:pathLst>
                  <a:path w="7359" h="26344" extrusionOk="0">
                    <a:moveTo>
                      <a:pt x="2447" y="1"/>
                    </a:moveTo>
                    <a:cubicBezTo>
                      <a:pt x="2378" y="1"/>
                      <a:pt x="2308" y="6"/>
                      <a:pt x="2238" y="19"/>
                    </a:cubicBezTo>
                    <a:cubicBezTo>
                      <a:pt x="1441" y="138"/>
                      <a:pt x="988" y="959"/>
                      <a:pt x="714" y="1709"/>
                    </a:cubicBezTo>
                    <a:cubicBezTo>
                      <a:pt x="12" y="3769"/>
                      <a:pt x="0" y="6031"/>
                      <a:pt x="655" y="8079"/>
                    </a:cubicBezTo>
                    <a:cubicBezTo>
                      <a:pt x="1107" y="9448"/>
                      <a:pt x="1846" y="10722"/>
                      <a:pt x="2262" y="12103"/>
                    </a:cubicBezTo>
                    <a:cubicBezTo>
                      <a:pt x="3131" y="14925"/>
                      <a:pt x="2631" y="18045"/>
                      <a:pt x="3572" y="20855"/>
                    </a:cubicBezTo>
                    <a:cubicBezTo>
                      <a:pt x="3822" y="21640"/>
                      <a:pt x="5763" y="26343"/>
                      <a:pt x="5763" y="26343"/>
                    </a:cubicBezTo>
                    <a:cubicBezTo>
                      <a:pt x="5763" y="26343"/>
                      <a:pt x="5977" y="23295"/>
                      <a:pt x="6227" y="22533"/>
                    </a:cubicBezTo>
                    <a:cubicBezTo>
                      <a:pt x="6882" y="20462"/>
                      <a:pt x="7358" y="18247"/>
                      <a:pt x="6858" y="16092"/>
                    </a:cubicBezTo>
                    <a:cubicBezTo>
                      <a:pt x="6620" y="15020"/>
                      <a:pt x="6144" y="14008"/>
                      <a:pt x="5834" y="12949"/>
                    </a:cubicBezTo>
                    <a:cubicBezTo>
                      <a:pt x="5120" y="10603"/>
                      <a:pt x="5179" y="8079"/>
                      <a:pt x="5167" y="5626"/>
                    </a:cubicBezTo>
                    <a:cubicBezTo>
                      <a:pt x="5167" y="3841"/>
                      <a:pt x="5036" y="1852"/>
                      <a:pt x="3739" y="614"/>
                    </a:cubicBezTo>
                    <a:cubicBezTo>
                      <a:pt x="3385" y="271"/>
                      <a:pt x="2923" y="1"/>
                      <a:pt x="24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32"/>
              <p:cNvSpPr/>
              <p:nvPr/>
            </p:nvSpPr>
            <p:spPr>
              <a:xfrm>
                <a:off x="2114250" y="5235650"/>
                <a:ext cx="231000" cy="585750"/>
              </a:xfrm>
              <a:custGeom>
                <a:avLst/>
                <a:gdLst/>
                <a:ahLst/>
                <a:cxnLst/>
                <a:rect l="l" t="t" r="r" b="b"/>
                <a:pathLst>
                  <a:path w="9240" h="23430" extrusionOk="0">
                    <a:moveTo>
                      <a:pt x="7573" y="1"/>
                    </a:moveTo>
                    <a:cubicBezTo>
                      <a:pt x="7215" y="1"/>
                      <a:pt x="6845" y="121"/>
                      <a:pt x="6549" y="332"/>
                    </a:cubicBezTo>
                    <a:cubicBezTo>
                      <a:pt x="6013" y="701"/>
                      <a:pt x="5667" y="1296"/>
                      <a:pt x="5417" y="1891"/>
                    </a:cubicBezTo>
                    <a:cubicBezTo>
                      <a:pt x="3715" y="5785"/>
                      <a:pt x="4584" y="10476"/>
                      <a:pt x="2643" y="14274"/>
                    </a:cubicBezTo>
                    <a:cubicBezTo>
                      <a:pt x="2286" y="14988"/>
                      <a:pt x="1822" y="15643"/>
                      <a:pt x="1465" y="16369"/>
                    </a:cubicBezTo>
                    <a:cubicBezTo>
                      <a:pt x="857" y="17572"/>
                      <a:pt x="0" y="21299"/>
                      <a:pt x="274" y="23430"/>
                    </a:cubicBezTo>
                    <a:cubicBezTo>
                      <a:pt x="1167" y="21251"/>
                      <a:pt x="2346" y="18858"/>
                      <a:pt x="3548" y="16810"/>
                    </a:cubicBezTo>
                    <a:cubicBezTo>
                      <a:pt x="5834" y="12976"/>
                      <a:pt x="7572" y="8821"/>
                      <a:pt x="8715" y="4511"/>
                    </a:cubicBezTo>
                    <a:cubicBezTo>
                      <a:pt x="9001" y="3451"/>
                      <a:pt x="9239" y="2332"/>
                      <a:pt x="8966" y="1260"/>
                    </a:cubicBezTo>
                    <a:cubicBezTo>
                      <a:pt x="8870" y="879"/>
                      <a:pt x="8692" y="486"/>
                      <a:pt x="8370" y="248"/>
                    </a:cubicBezTo>
                    <a:cubicBezTo>
                      <a:pt x="8142" y="78"/>
                      <a:pt x="7861" y="1"/>
                      <a:pt x="75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32"/>
              <p:cNvSpPr/>
              <p:nvPr/>
            </p:nvSpPr>
            <p:spPr>
              <a:xfrm>
                <a:off x="2142525" y="5476450"/>
                <a:ext cx="239625" cy="558375"/>
              </a:xfrm>
              <a:custGeom>
                <a:avLst/>
                <a:gdLst/>
                <a:ahLst/>
                <a:cxnLst/>
                <a:rect l="l" t="t" r="r" b="b"/>
                <a:pathLst>
                  <a:path w="9585" h="22335" extrusionOk="0">
                    <a:moveTo>
                      <a:pt x="8295" y="0"/>
                    </a:moveTo>
                    <a:cubicBezTo>
                      <a:pt x="7885" y="0"/>
                      <a:pt x="7450" y="190"/>
                      <a:pt x="7120" y="475"/>
                    </a:cubicBezTo>
                    <a:cubicBezTo>
                      <a:pt x="5120" y="2201"/>
                      <a:pt x="6096" y="5952"/>
                      <a:pt x="4025" y="7607"/>
                    </a:cubicBezTo>
                    <a:cubicBezTo>
                      <a:pt x="3655" y="7904"/>
                      <a:pt x="3227" y="8095"/>
                      <a:pt x="2882" y="8404"/>
                    </a:cubicBezTo>
                    <a:cubicBezTo>
                      <a:pt x="2048" y="9130"/>
                      <a:pt x="1810" y="10309"/>
                      <a:pt x="1762" y="11428"/>
                    </a:cubicBezTo>
                    <a:cubicBezTo>
                      <a:pt x="1727" y="12524"/>
                      <a:pt x="1822" y="13655"/>
                      <a:pt x="1465" y="14703"/>
                    </a:cubicBezTo>
                    <a:cubicBezTo>
                      <a:pt x="1286" y="15226"/>
                      <a:pt x="1012" y="15703"/>
                      <a:pt x="798" y="16203"/>
                    </a:cubicBezTo>
                    <a:cubicBezTo>
                      <a:pt x="12" y="18048"/>
                      <a:pt x="0" y="20406"/>
                      <a:pt x="417" y="22335"/>
                    </a:cubicBezTo>
                    <a:cubicBezTo>
                      <a:pt x="572" y="19632"/>
                      <a:pt x="2155" y="17393"/>
                      <a:pt x="3477" y="15131"/>
                    </a:cubicBezTo>
                    <a:cubicBezTo>
                      <a:pt x="5156" y="12286"/>
                      <a:pt x="6453" y="9226"/>
                      <a:pt x="7739" y="6178"/>
                    </a:cubicBezTo>
                    <a:cubicBezTo>
                      <a:pt x="8251" y="4940"/>
                      <a:pt x="8775" y="3701"/>
                      <a:pt x="9192" y="2415"/>
                    </a:cubicBezTo>
                    <a:cubicBezTo>
                      <a:pt x="9442" y="1641"/>
                      <a:pt x="9585" y="653"/>
                      <a:pt x="8930" y="189"/>
                    </a:cubicBezTo>
                    <a:cubicBezTo>
                      <a:pt x="8740" y="58"/>
                      <a:pt x="8521" y="0"/>
                      <a:pt x="82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32"/>
              <p:cNvSpPr/>
              <p:nvPr/>
            </p:nvSpPr>
            <p:spPr>
              <a:xfrm>
                <a:off x="2187475" y="5688250"/>
                <a:ext cx="272075" cy="546300"/>
              </a:xfrm>
              <a:custGeom>
                <a:avLst/>
                <a:gdLst/>
                <a:ahLst/>
                <a:cxnLst/>
                <a:rect l="l" t="t" r="r" b="b"/>
                <a:pathLst>
                  <a:path w="10883" h="21852" extrusionOk="0">
                    <a:moveTo>
                      <a:pt x="9750" y="1"/>
                    </a:moveTo>
                    <a:cubicBezTo>
                      <a:pt x="9429" y="1"/>
                      <a:pt x="9097" y="124"/>
                      <a:pt x="8823" y="289"/>
                    </a:cubicBezTo>
                    <a:cubicBezTo>
                      <a:pt x="7382" y="1182"/>
                      <a:pt x="6965" y="3075"/>
                      <a:pt x="5941" y="4433"/>
                    </a:cubicBezTo>
                    <a:cubicBezTo>
                      <a:pt x="5417" y="5123"/>
                      <a:pt x="4715" y="5707"/>
                      <a:pt x="4310" y="6481"/>
                    </a:cubicBezTo>
                    <a:cubicBezTo>
                      <a:pt x="3751" y="7588"/>
                      <a:pt x="3881" y="8874"/>
                      <a:pt x="3774" y="10112"/>
                    </a:cubicBezTo>
                    <a:cubicBezTo>
                      <a:pt x="3751" y="10422"/>
                      <a:pt x="3703" y="10743"/>
                      <a:pt x="3560" y="11017"/>
                    </a:cubicBezTo>
                    <a:cubicBezTo>
                      <a:pt x="3358" y="11374"/>
                      <a:pt x="3000" y="11612"/>
                      <a:pt x="2727" y="11898"/>
                    </a:cubicBezTo>
                    <a:cubicBezTo>
                      <a:pt x="1798" y="12850"/>
                      <a:pt x="1655" y="14279"/>
                      <a:pt x="1488" y="15601"/>
                    </a:cubicBezTo>
                    <a:cubicBezTo>
                      <a:pt x="1357" y="16732"/>
                      <a:pt x="1143" y="17851"/>
                      <a:pt x="905" y="18958"/>
                    </a:cubicBezTo>
                    <a:cubicBezTo>
                      <a:pt x="738" y="19673"/>
                      <a:pt x="0" y="21232"/>
                      <a:pt x="369" y="21852"/>
                    </a:cubicBezTo>
                    <a:cubicBezTo>
                      <a:pt x="2941" y="15696"/>
                      <a:pt x="6489" y="10279"/>
                      <a:pt x="9751" y="4457"/>
                    </a:cubicBezTo>
                    <a:cubicBezTo>
                      <a:pt x="10239" y="3576"/>
                      <a:pt x="10716" y="2671"/>
                      <a:pt x="10823" y="1671"/>
                    </a:cubicBezTo>
                    <a:cubicBezTo>
                      <a:pt x="10882" y="1075"/>
                      <a:pt x="10739" y="397"/>
                      <a:pt x="10228" y="111"/>
                    </a:cubicBezTo>
                    <a:cubicBezTo>
                      <a:pt x="10078" y="34"/>
                      <a:pt x="9915" y="1"/>
                      <a:pt x="97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32"/>
              <p:cNvSpPr/>
              <p:nvPr/>
            </p:nvSpPr>
            <p:spPr>
              <a:xfrm>
                <a:off x="1875225" y="5439475"/>
                <a:ext cx="275350" cy="581350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23254" extrusionOk="0">
                    <a:moveTo>
                      <a:pt x="1532" y="0"/>
                    </a:moveTo>
                    <a:cubicBezTo>
                      <a:pt x="1396" y="0"/>
                      <a:pt x="1258" y="23"/>
                      <a:pt x="1120" y="72"/>
                    </a:cubicBezTo>
                    <a:cubicBezTo>
                      <a:pt x="167" y="418"/>
                      <a:pt x="0" y="1668"/>
                      <a:pt x="72" y="2668"/>
                    </a:cubicBezTo>
                    <a:cubicBezTo>
                      <a:pt x="405" y="6859"/>
                      <a:pt x="2215" y="10836"/>
                      <a:pt x="4501" y="14396"/>
                    </a:cubicBezTo>
                    <a:cubicBezTo>
                      <a:pt x="6465" y="17444"/>
                      <a:pt x="8692" y="20456"/>
                      <a:pt x="11014" y="23254"/>
                    </a:cubicBezTo>
                    <a:cubicBezTo>
                      <a:pt x="10966" y="22111"/>
                      <a:pt x="9954" y="20718"/>
                      <a:pt x="9335" y="19801"/>
                    </a:cubicBezTo>
                    <a:cubicBezTo>
                      <a:pt x="8763" y="18968"/>
                      <a:pt x="8132" y="18158"/>
                      <a:pt x="7906" y="17182"/>
                    </a:cubicBezTo>
                    <a:cubicBezTo>
                      <a:pt x="7632" y="15967"/>
                      <a:pt x="8073" y="14598"/>
                      <a:pt x="7454" y="13515"/>
                    </a:cubicBezTo>
                    <a:cubicBezTo>
                      <a:pt x="7001" y="12681"/>
                      <a:pt x="6025" y="12253"/>
                      <a:pt x="5346" y="11586"/>
                    </a:cubicBezTo>
                    <a:cubicBezTo>
                      <a:pt x="4108" y="10371"/>
                      <a:pt x="3858" y="8478"/>
                      <a:pt x="3858" y="6764"/>
                    </a:cubicBezTo>
                    <a:cubicBezTo>
                      <a:pt x="3858" y="5025"/>
                      <a:pt x="4037" y="3240"/>
                      <a:pt x="3406" y="1632"/>
                    </a:cubicBezTo>
                    <a:cubicBezTo>
                      <a:pt x="3089" y="816"/>
                      <a:pt x="2345" y="0"/>
                      <a:pt x="15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32"/>
              <p:cNvSpPr/>
              <p:nvPr/>
            </p:nvSpPr>
            <p:spPr>
              <a:xfrm>
                <a:off x="1803775" y="5791475"/>
                <a:ext cx="395625" cy="436825"/>
              </a:xfrm>
              <a:custGeom>
                <a:avLst/>
                <a:gdLst/>
                <a:ahLst/>
                <a:cxnLst/>
                <a:rect l="l" t="t" r="r" b="b"/>
                <a:pathLst>
                  <a:path w="15825" h="17473" extrusionOk="0">
                    <a:moveTo>
                      <a:pt x="1787" y="0"/>
                    </a:moveTo>
                    <a:cubicBezTo>
                      <a:pt x="1712" y="0"/>
                      <a:pt x="1636" y="6"/>
                      <a:pt x="1561" y="18"/>
                    </a:cubicBezTo>
                    <a:cubicBezTo>
                      <a:pt x="489" y="197"/>
                      <a:pt x="1" y="1471"/>
                      <a:pt x="1" y="2566"/>
                    </a:cubicBezTo>
                    <a:cubicBezTo>
                      <a:pt x="13" y="4554"/>
                      <a:pt x="1001" y="6447"/>
                      <a:pt x="2335" y="7924"/>
                    </a:cubicBezTo>
                    <a:cubicBezTo>
                      <a:pt x="3680" y="9388"/>
                      <a:pt x="5347" y="10519"/>
                      <a:pt x="7002" y="11638"/>
                    </a:cubicBezTo>
                    <a:cubicBezTo>
                      <a:pt x="8442" y="12627"/>
                      <a:pt x="9895" y="13591"/>
                      <a:pt x="11371" y="14556"/>
                    </a:cubicBezTo>
                    <a:cubicBezTo>
                      <a:pt x="12752" y="15484"/>
                      <a:pt x="14288" y="16877"/>
                      <a:pt x="15824" y="17473"/>
                    </a:cubicBezTo>
                    <a:cubicBezTo>
                      <a:pt x="15670" y="16258"/>
                      <a:pt x="14824" y="14734"/>
                      <a:pt x="13931" y="13901"/>
                    </a:cubicBezTo>
                    <a:cubicBezTo>
                      <a:pt x="13276" y="13305"/>
                      <a:pt x="12479" y="12901"/>
                      <a:pt x="11836" y="12305"/>
                    </a:cubicBezTo>
                    <a:cubicBezTo>
                      <a:pt x="10395" y="10936"/>
                      <a:pt x="9931" y="8614"/>
                      <a:pt x="8157" y="7721"/>
                    </a:cubicBezTo>
                    <a:cubicBezTo>
                      <a:pt x="7276" y="7293"/>
                      <a:pt x="6180" y="7245"/>
                      <a:pt x="5525" y="6519"/>
                    </a:cubicBezTo>
                    <a:cubicBezTo>
                      <a:pt x="5192" y="6162"/>
                      <a:pt x="5049" y="5673"/>
                      <a:pt x="4894" y="5209"/>
                    </a:cubicBezTo>
                    <a:cubicBezTo>
                      <a:pt x="4644" y="4364"/>
                      <a:pt x="4382" y="3530"/>
                      <a:pt x="4120" y="2685"/>
                    </a:cubicBezTo>
                    <a:cubicBezTo>
                      <a:pt x="3918" y="2030"/>
                      <a:pt x="3728" y="1375"/>
                      <a:pt x="3311" y="840"/>
                    </a:cubicBezTo>
                    <a:cubicBezTo>
                      <a:pt x="2951" y="364"/>
                      <a:pt x="2385" y="0"/>
                      <a:pt x="17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32"/>
              <p:cNvSpPr/>
              <p:nvPr/>
            </p:nvSpPr>
            <p:spPr>
              <a:xfrm>
                <a:off x="2005900" y="5029925"/>
                <a:ext cx="226525" cy="1329050"/>
              </a:xfrm>
              <a:custGeom>
                <a:avLst/>
                <a:gdLst/>
                <a:ahLst/>
                <a:cxnLst/>
                <a:rect l="l" t="t" r="r" b="b"/>
                <a:pathLst>
                  <a:path w="9061" h="53162" extrusionOk="0">
                    <a:moveTo>
                      <a:pt x="441" y="0"/>
                    </a:moveTo>
                    <a:lnTo>
                      <a:pt x="0" y="83"/>
                    </a:lnTo>
                    <a:cubicBezTo>
                      <a:pt x="1381" y="6787"/>
                      <a:pt x="2286" y="14180"/>
                      <a:pt x="3239" y="22015"/>
                    </a:cubicBezTo>
                    <a:cubicBezTo>
                      <a:pt x="4548" y="32754"/>
                      <a:pt x="5906" y="43875"/>
                      <a:pt x="8632" y="53161"/>
                    </a:cubicBezTo>
                    <a:lnTo>
                      <a:pt x="9061" y="53042"/>
                    </a:lnTo>
                    <a:cubicBezTo>
                      <a:pt x="6358" y="43779"/>
                      <a:pt x="5001" y="32695"/>
                      <a:pt x="3691" y="21967"/>
                    </a:cubicBezTo>
                    <a:cubicBezTo>
                      <a:pt x="2739" y="14121"/>
                      <a:pt x="1846" y="6727"/>
                      <a:pt x="4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32"/>
              <p:cNvSpPr/>
              <p:nvPr/>
            </p:nvSpPr>
            <p:spPr>
              <a:xfrm>
                <a:off x="2117225" y="5235900"/>
                <a:ext cx="205700" cy="572100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22884" extrusionOk="0">
                    <a:moveTo>
                      <a:pt x="7834" y="0"/>
                    </a:moveTo>
                    <a:cubicBezTo>
                      <a:pt x="6584" y="1989"/>
                      <a:pt x="6037" y="4596"/>
                      <a:pt x="5513" y="7132"/>
                    </a:cubicBezTo>
                    <a:cubicBezTo>
                      <a:pt x="5215" y="8561"/>
                      <a:pt x="4929" y="9906"/>
                      <a:pt x="4548" y="11109"/>
                    </a:cubicBezTo>
                    <a:cubicBezTo>
                      <a:pt x="4024" y="12704"/>
                      <a:pt x="3286" y="14228"/>
                      <a:pt x="2572" y="15716"/>
                    </a:cubicBezTo>
                    <a:cubicBezTo>
                      <a:pt x="1465" y="17967"/>
                      <a:pt x="357" y="20288"/>
                      <a:pt x="0" y="22824"/>
                    </a:cubicBezTo>
                    <a:lnTo>
                      <a:pt x="453" y="22884"/>
                    </a:lnTo>
                    <a:cubicBezTo>
                      <a:pt x="798" y="20419"/>
                      <a:pt x="1917" y="18133"/>
                      <a:pt x="2989" y="15907"/>
                    </a:cubicBezTo>
                    <a:cubicBezTo>
                      <a:pt x="3703" y="14407"/>
                      <a:pt x="4453" y="12859"/>
                      <a:pt x="4977" y="11252"/>
                    </a:cubicBezTo>
                    <a:cubicBezTo>
                      <a:pt x="5382" y="10025"/>
                      <a:pt x="5668" y="8668"/>
                      <a:pt x="5965" y="7239"/>
                    </a:cubicBezTo>
                    <a:cubicBezTo>
                      <a:pt x="6477" y="4751"/>
                      <a:pt x="7001" y="2179"/>
                      <a:pt x="8227" y="250"/>
                    </a:cubicBezTo>
                    <a:lnTo>
                      <a:pt x="783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32"/>
              <p:cNvSpPr/>
              <p:nvPr/>
            </p:nvSpPr>
            <p:spPr>
              <a:xfrm>
                <a:off x="2144900" y="5476700"/>
                <a:ext cx="224750" cy="525675"/>
              </a:xfrm>
              <a:custGeom>
                <a:avLst/>
                <a:gdLst/>
                <a:ahLst/>
                <a:cxnLst/>
                <a:rect l="l" t="t" r="r" b="b"/>
                <a:pathLst>
                  <a:path w="8990" h="21027" extrusionOk="0">
                    <a:moveTo>
                      <a:pt x="8680" y="0"/>
                    </a:moveTo>
                    <a:cubicBezTo>
                      <a:pt x="7239" y="1358"/>
                      <a:pt x="6096" y="3620"/>
                      <a:pt x="5715" y="5930"/>
                    </a:cubicBezTo>
                    <a:cubicBezTo>
                      <a:pt x="5692" y="6084"/>
                      <a:pt x="5680" y="6251"/>
                      <a:pt x="5644" y="6418"/>
                    </a:cubicBezTo>
                    <a:cubicBezTo>
                      <a:pt x="5442" y="7692"/>
                      <a:pt x="5227" y="9001"/>
                      <a:pt x="4513" y="10049"/>
                    </a:cubicBezTo>
                    <a:cubicBezTo>
                      <a:pt x="4394" y="10216"/>
                      <a:pt x="4275" y="10371"/>
                      <a:pt x="4144" y="10537"/>
                    </a:cubicBezTo>
                    <a:cubicBezTo>
                      <a:pt x="3918" y="10823"/>
                      <a:pt x="3679" y="11121"/>
                      <a:pt x="3513" y="11442"/>
                    </a:cubicBezTo>
                    <a:cubicBezTo>
                      <a:pt x="3263" y="11918"/>
                      <a:pt x="3168" y="12442"/>
                      <a:pt x="3084" y="12954"/>
                    </a:cubicBezTo>
                    <a:cubicBezTo>
                      <a:pt x="3037" y="13157"/>
                      <a:pt x="3013" y="13395"/>
                      <a:pt x="2953" y="13609"/>
                    </a:cubicBezTo>
                    <a:cubicBezTo>
                      <a:pt x="2703" y="14621"/>
                      <a:pt x="2144" y="15574"/>
                      <a:pt x="1632" y="16479"/>
                    </a:cubicBezTo>
                    <a:cubicBezTo>
                      <a:pt x="1513" y="16705"/>
                      <a:pt x="1370" y="16907"/>
                      <a:pt x="1251" y="17133"/>
                    </a:cubicBezTo>
                    <a:cubicBezTo>
                      <a:pt x="679" y="18193"/>
                      <a:pt x="0" y="19586"/>
                      <a:pt x="143" y="21027"/>
                    </a:cubicBezTo>
                    <a:lnTo>
                      <a:pt x="584" y="20967"/>
                    </a:lnTo>
                    <a:cubicBezTo>
                      <a:pt x="477" y="19658"/>
                      <a:pt x="1060" y="18395"/>
                      <a:pt x="1655" y="17336"/>
                    </a:cubicBezTo>
                    <a:cubicBezTo>
                      <a:pt x="1774" y="17133"/>
                      <a:pt x="1905" y="16907"/>
                      <a:pt x="2025" y="16705"/>
                    </a:cubicBezTo>
                    <a:cubicBezTo>
                      <a:pt x="2572" y="15764"/>
                      <a:pt x="3132" y="14800"/>
                      <a:pt x="3394" y="13704"/>
                    </a:cubicBezTo>
                    <a:cubicBezTo>
                      <a:pt x="3441" y="13490"/>
                      <a:pt x="3489" y="13252"/>
                      <a:pt x="3525" y="13026"/>
                    </a:cubicBezTo>
                    <a:cubicBezTo>
                      <a:pt x="3620" y="12538"/>
                      <a:pt x="3715" y="12073"/>
                      <a:pt x="3918" y="11657"/>
                    </a:cubicBezTo>
                    <a:cubicBezTo>
                      <a:pt x="4060" y="11371"/>
                      <a:pt x="4275" y="11109"/>
                      <a:pt x="4501" y="10835"/>
                    </a:cubicBezTo>
                    <a:cubicBezTo>
                      <a:pt x="4632" y="10668"/>
                      <a:pt x="4763" y="10514"/>
                      <a:pt x="4882" y="10335"/>
                    </a:cubicBezTo>
                    <a:cubicBezTo>
                      <a:pt x="5680" y="9192"/>
                      <a:pt x="5882" y="7835"/>
                      <a:pt x="6096" y="6501"/>
                    </a:cubicBezTo>
                    <a:cubicBezTo>
                      <a:pt x="6120" y="6346"/>
                      <a:pt x="6132" y="6180"/>
                      <a:pt x="6168" y="6013"/>
                    </a:cubicBezTo>
                    <a:cubicBezTo>
                      <a:pt x="6537" y="3810"/>
                      <a:pt x="7609" y="1643"/>
                      <a:pt x="8990" y="346"/>
                    </a:cubicBezTo>
                    <a:lnTo>
                      <a:pt x="86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32"/>
              <p:cNvSpPr/>
              <p:nvPr/>
            </p:nvSpPr>
            <p:spPr>
              <a:xfrm>
                <a:off x="1821950" y="5686250"/>
                <a:ext cx="624500" cy="553650"/>
              </a:xfrm>
              <a:custGeom>
                <a:avLst/>
                <a:gdLst/>
                <a:ahLst/>
                <a:cxnLst/>
                <a:rect l="l" t="t" r="r" b="b"/>
                <a:pathLst>
                  <a:path w="24980" h="22146" extrusionOk="0">
                    <a:moveTo>
                      <a:pt x="24694" y="0"/>
                    </a:moveTo>
                    <a:cubicBezTo>
                      <a:pt x="23420" y="1012"/>
                      <a:pt x="22610" y="2810"/>
                      <a:pt x="22241" y="3798"/>
                    </a:cubicBezTo>
                    <a:cubicBezTo>
                      <a:pt x="22110" y="4120"/>
                      <a:pt x="22003" y="4453"/>
                      <a:pt x="21884" y="4775"/>
                    </a:cubicBezTo>
                    <a:cubicBezTo>
                      <a:pt x="21539" y="5739"/>
                      <a:pt x="21193" y="6727"/>
                      <a:pt x="20681" y="7608"/>
                    </a:cubicBezTo>
                    <a:cubicBezTo>
                      <a:pt x="20455" y="7977"/>
                      <a:pt x="20181" y="8335"/>
                      <a:pt x="19931" y="8692"/>
                    </a:cubicBezTo>
                    <a:cubicBezTo>
                      <a:pt x="19586" y="9168"/>
                      <a:pt x="19229" y="9668"/>
                      <a:pt x="18955" y="10204"/>
                    </a:cubicBezTo>
                    <a:cubicBezTo>
                      <a:pt x="18610" y="10883"/>
                      <a:pt x="18395" y="11609"/>
                      <a:pt x="18193" y="12323"/>
                    </a:cubicBezTo>
                    <a:cubicBezTo>
                      <a:pt x="18062" y="12788"/>
                      <a:pt x="17919" y="13276"/>
                      <a:pt x="17740" y="13716"/>
                    </a:cubicBezTo>
                    <a:cubicBezTo>
                      <a:pt x="17550" y="14216"/>
                      <a:pt x="17312" y="14693"/>
                      <a:pt x="17086" y="15145"/>
                    </a:cubicBezTo>
                    <a:cubicBezTo>
                      <a:pt x="16931" y="15466"/>
                      <a:pt x="16764" y="15800"/>
                      <a:pt x="16609" y="16133"/>
                    </a:cubicBezTo>
                    <a:cubicBezTo>
                      <a:pt x="16216" y="17026"/>
                      <a:pt x="15919" y="17979"/>
                      <a:pt x="15633" y="18884"/>
                    </a:cubicBezTo>
                    <a:lnTo>
                      <a:pt x="14883" y="21265"/>
                    </a:lnTo>
                    <a:cubicBezTo>
                      <a:pt x="14740" y="21122"/>
                      <a:pt x="14585" y="20967"/>
                      <a:pt x="14442" y="20800"/>
                    </a:cubicBezTo>
                    <a:cubicBezTo>
                      <a:pt x="13311" y="19634"/>
                      <a:pt x="12025" y="18324"/>
                      <a:pt x="10799" y="17407"/>
                    </a:cubicBezTo>
                    <a:lnTo>
                      <a:pt x="10466" y="17169"/>
                    </a:lnTo>
                    <a:cubicBezTo>
                      <a:pt x="9847" y="16717"/>
                      <a:pt x="9204" y="16252"/>
                      <a:pt x="8680" y="15681"/>
                    </a:cubicBezTo>
                    <a:cubicBezTo>
                      <a:pt x="8489" y="15466"/>
                      <a:pt x="8299" y="15205"/>
                      <a:pt x="8096" y="14966"/>
                    </a:cubicBezTo>
                    <a:cubicBezTo>
                      <a:pt x="7858" y="14669"/>
                      <a:pt x="7620" y="14371"/>
                      <a:pt x="7358" y="14097"/>
                    </a:cubicBezTo>
                    <a:cubicBezTo>
                      <a:pt x="6930" y="13657"/>
                      <a:pt x="6418" y="13300"/>
                      <a:pt x="5929" y="12966"/>
                    </a:cubicBezTo>
                    <a:cubicBezTo>
                      <a:pt x="5739" y="12823"/>
                      <a:pt x="5537" y="12692"/>
                      <a:pt x="5358" y="12561"/>
                    </a:cubicBezTo>
                    <a:cubicBezTo>
                      <a:pt x="2822" y="10680"/>
                      <a:pt x="929" y="7561"/>
                      <a:pt x="453" y="4418"/>
                    </a:cubicBezTo>
                    <a:lnTo>
                      <a:pt x="0" y="4489"/>
                    </a:lnTo>
                    <a:cubicBezTo>
                      <a:pt x="512" y="7739"/>
                      <a:pt x="2465" y="10978"/>
                      <a:pt x="5096" y="12930"/>
                    </a:cubicBezTo>
                    <a:cubicBezTo>
                      <a:pt x="5287" y="13085"/>
                      <a:pt x="5477" y="13216"/>
                      <a:pt x="5679" y="13347"/>
                    </a:cubicBezTo>
                    <a:cubicBezTo>
                      <a:pt x="6180" y="13704"/>
                      <a:pt x="6644" y="14038"/>
                      <a:pt x="7049" y="14431"/>
                    </a:cubicBezTo>
                    <a:cubicBezTo>
                      <a:pt x="7299" y="14693"/>
                      <a:pt x="7501" y="14966"/>
                      <a:pt x="7739" y="15264"/>
                    </a:cubicBezTo>
                    <a:cubicBezTo>
                      <a:pt x="7942" y="15526"/>
                      <a:pt x="8132" y="15776"/>
                      <a:pt x="8358" y="16014"/>
                    </a:cubicBezTo>
                    <a:cubicBezTo>
                      <a:pt x="8906" y="16621"/>
                      <a:pt x="9573" y="17098"/>
                      <a:pt x="10216" y="17562"/>
                    </a:cubicBezTo>
                    <a:lnTo>
                      <a:pt x="10537" y="17800"/>
                    </a:lnTo>
                    <a:cubicBezTo>
                      <a:pt x="11752" y="18681"/>
                      <a:pt x="13014" y="19991"/>
                      <a:pt x="14133" y="21134"/>
                    </a:cubicBezTo>
                    <a:cubicBezTo>
                      <a:pt x="14371" y="21396"/>
                      <a:pt x="14609" y="21634"/>
                      <a:pt x="14847" y="21872"/>
                    </a:cubicBezTo>
                    <a:lnTo>
                      <a:pt x="15109" y="22146"/>
                    </a:lnTo>
                    <a:lnTo>
                      <a:pt x="16097" y="18991"/>
                    </a:lnTo>
                    <a:cubicBezTo>
                      <a:pt x="16371" y="18074"/>
                      <a:pt x="16657" y="17157"/>
                      <a:pt x="17050" y="16276"/>
                    </a:cubicBezTo>
                    <a:cubicBezTo>
                      <a:pt x="17193" y="15955"/>
                      <a:pt x="17348" y="15621"/>
                      <a:pt x="17502" y="15312"/>
                    </a:cubicBezTo>
                    <a:cubicBezTo>
                      <a:pt x="17740" y="14835"/>
                      <a:pt x="17979" y="14347"/>
                      <a:pt x="18181" y="13835"/>
                    </a:cubicBezTo>
                    <a:cubicBezTo>
                      <a:pt x="18360" y="13383"/>
                      <a:pt x="18502" y="12883"/>
                      <a:pt x="18633" y="12407"/>
                    </a:cubicBezTo>
                    <a:cubicBezTo>
                      <a:pt x="18836" y="11728"/>
                      <a:pt x="19038" y="11025"/>
                      <a:pt x="19372" y="10383"/>
                    </a:cubicBezTo>
                    <a:cubicBezTo>
                      <a:pt x="19634" y="9871"/>
                      <a:pt x="19979" y="9394"/>
                      <a:pt x="20324" y="8930"/>
                    </a:cubicBezTo>
                    <a:cubicBezTo>
                      <a:pt x="20574" y="8573"/>
                      <a:pt x="20836" y="8204"/>
                      <a:pt x="21074" y="7811"/>
                    </a:cubicBezTo>
                    <a:cubicBezTo>
                      <a:pt x="21634" y="6906"/>
                      <a:pt x="21991" y="5894"/>
                      <a:pt x="22324" y="4906"/>
                    </a:cubicBezTo>
                    <a:cubicBezTo>
                      <a:pt x="22432" y="4584"/>
                      <a:pt x="22551" y="4275"/>
                      <a:pt x="22670" y="3941"/>
                    </a:cubicBezTo>
                    <a:cubicBezTo>
                      <a:pt x="23015" y="3001"/>
                      <a:pt x="23789" y="1298"/>
                      <a:pt x="24979" y="357"/>
                    </a:cubicBezTo>
                    <a:lnTo>
                      <a:pt x="2469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32"/>
              <p:cNvSpPr/>
              <p:nvPr/>
            </p:nvSpPr>
            <p:spPr>
              <a:xfrm>
                <a:off x="1896650" y="5436500"/>
                <a:ext cx="263450" cy="569750"/>
              </a:xfrm>
              <a:custGeom>
                <a:avLst/>
                <a:gdLst/>
                <a:ahLst/>
                <a:cxnLst/>
                <a:rect l="l" t="t" r="r" b="b"/>
                <a:pathLst>
                  <a:path w="10538" h="22790" extrusionOk="0">
                    <a:moveTo>
                      <a:pt x="322" y="1"/>
                    </a:moveTo>
                    <a:lnTo>
                      <a:pt x="322" y="1"/>
                    </a:lnTo>
                    <a:cubicBezTo>
                      <a:pt x="1" y="1382"/>
                      <a:pt x="215" y="2751"/>
                      <a:pt x="501" y="4275"/>
                    </a:cubicBezTo>
                    <a:cubicBezTo>
                      <a:pt x="977" y="6895"/>
                      <a:pt x="1572" y="9657"/>
                      <a:pt x="3037" y="11955"/>
                    </a:cubicBezTo>
                    <a:cubicBezTo>
                      <a:pt x="3239" y="12252"/>
                      <a:pt x="3442" y="12550"/>
                      <a:pt x="3656" y="12848"/>
                    </a:cubicBezTo>
                    <a:cubicBezTo>
                      <a:pt x="3954" y="13253"/>
                      <a:pt x="4239" y="13669"/>
                      <a:pt x="4489" y="14098"/>
                    </a:cubicBezTo>
                    <a:cubicBezTo>
                      <a:pt x="4763" y="14586"/>
                      <a:pt x="5013" y="15110"/>
                      <a:pt x="5227" y="15634"/>
                    </a:cubicBezTo>
                    <a:cubicBezTo>
                      <a:pt x="5347" y="15932"/>
                      <a:pt x="5489" y="16241"/>
                      <a:pt x="5632" y="16539"/>
                    </a:cubicBezTo>
                    <a:cubicBezTo>
                      <a:pt x="6763" y="18908"/>
                      <a:pt x="8514" y="20885"/>
                      <a:pt x="10204" y="22790"/>
                    </a:cubicBezTo>
                    <a:lnTo>
                      <a:pt x="10538" y="22480"/>
                    </a:lnTo>
                    <a:cubicBezTo>
                      <a:pt x="8871" y="20599"/>
                      <a:pt x="7144" y="18646"/>
                      <a:pt x="6049" y="16348"/>
                    </a:cubicBezTo>
                    <a:lnTo>
                      <a:pt x="5644" y="15455"/>
                    </a:lnTo>
                    <a:cubicBezTo>
                      <a:pt x="5418" y="14931"/>
                      <a:pt x="5180" y="14384"/>
                      <a:pt x="4882" y="13872"/>
                    </a:cubicBezTo>
                    <a:cubicBezTo>
                      <a:pt x="4632" y="13407"/>
                      <a:pt x="4335" y="12991"/>
                      <a:pt x="4037" y="12574"/>
                    </a:cubicBezTo>
                    <a:cubicBezTo>
                      <a:pt x="3834" y="12300"/>
                      <a:pt x="3620" y="12002"/>
                      <a:pt x="3430" y="11705"/>
                    </a:cubicBezTo>
                    <a:cubicBezTo>
                      <a:pt x="2001" y="9466"/>
                      <a:pt x="1417" y="6776"/>
                      <a:pt x="941" y="4180"/>
                    </a:cubicBezTo>
                    <a:cubicBezTo>
                      <a:pt x="679" y="2716"/>
                      <a:pt x="477" y="1382"/>
                      <a:pt x="763" y="108"/>
                    </a:cubicBezTo>
                    <a:lnTo>
                      <a:pt x="32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17" name="Google Shape;1217;p32"/>
            <p:cNvSpPr/>
            <p:nvPr/>
          </p:nvSpPr>
          <p:spPr>
            <a:xfrm rot="2376268">
              <a:off x="936679" y="2844360"/>
              <a:ext cx="340032" cy="279653"/>
            </a:xfrm>
            <a:custGeom>
              <a:avLst/>
              <a:gdLst/>
              <a:ahLst/>
              <a:cxnLst/>
              <a:rect l="l" t="t" r="r" b="b"/>
              <a:pathLst>
                <a:path w="9585" h="7883" extrusionOk="0">
                  <a:moveTo>
                    <a:pt x="0" y="0"/>
                  </a:moveTo>
                  <a:cubicBezTo>
                    <a:pt x="846" y="1524"/>
                    <a:pt x="2310" y="2643"/>
                    <a:pt x="3679" y="3691"/>
                  </a:cubicBezTo>
                  <a:cubicBezTo>
                    <a:pt x="5608" y="5215"/>
                    <a:pt x="7477" y="6656"/>
                    <a:pt x="9585" y="7882"/>
                  </a:cubicBezTo>
                  <a:cubicBezTo>
                    <a:pt x="7858" y="3941"/>
                    <a:pt x="4989" y="94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18" name="Google Shape;1218;p32"/>
            <p:cNvGrpSpPr/>
            <p:nvPr/>
          </p:nvGrpSpPr>
          <p:grpSpPr>
            <a:xfrm rot="2700000">
              <a:off x="2022629" y="4043249"/>
              <a:ext cx="736574" cy="1342446"/>
              <a:chOff x="-214625" y="3943775"/>
              <a:chExt cx="458725" cy="836125"/>
            </a:xfrm>
          </p:grpSpPr>
          <p:sp>
            <p:nvSpPr>
              <p:cNvPr id="1219" name="Google Shape;1219;p32"/>
              <p:cNvSpPr/>
              <p:nvPr/>
            </p:nvSpPr>
            <p:spPr>
              <a:xfrm>
                <a:off x="-114025" y="3943775"/>
                <a:ext cx="195000" cy="501875"/>
              </a:xfrm>
              <a:custGeom>
                <a:avLst/>
                <a:gdLst/>
                <a:ahLst/>
                <a:cxnLst/>
                <a:rect l="l" t="t" r="r" b="b"/>
                <a:pathLst>
                  <a:path w="7800" h="20075" extrusionOk="0">
                    <a:moveTo>
                      <a:pt x="4323" y="0"/>
                    </a:moveTo>
                    <a:cubicBezTo>
                      <a:pt x="2204" y="3013"/>
                      <a:pt x="1" y="6299"/>
                      <a:pt x="84" y="9978"/>
                    </a:cubicBezTo>
                    <a:cubicBezTo>
                      <a:pt x="120" y="11918"/>
                      <a:pt x="811" y="13800"/>
                      <a:pt x="1596" y="15586"/>
                    </a:cubicBezTo>
                    <a:cubicBezTo>
                      <a:pt x="2335" y="17217"/>
                      <a:pt x="3168" y="18872"/>
                      <a:pt x="4490" y="20074"/>
                    </a:cubicBezTo>
                    <a:cubicBezTo>
                      <a:pt x="4454" y="18991"/>
                      <a:pt x="5156" y="18205"/>
                      <a:pt x="5680" y="17252"/>
                    </a:cubicBezTo>
                    <a:cubicBezTo>
                      <a:pt x="6811" y="15193"/>
                      <a:pt x="7800" y="12930"/>
                      <a:pt x="7538" y="10597"/>
                    </a:cubicBezTo>
                    <a:cubicBezTo>
                      <a:pt x="7371" y="9216"/>
                      <a:pt x="6776" y="7918"/>
                      <a:pt x="6252" y="6620"/>
                    </a:cubicBezTo>
                    <a:cubicBezTo>
                      <a:pt x="5394" y="4453"/>
                      <a:pt x="4692" y="2322"/>
                      <a:pt x="4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32"/>
              <p:cNvSpPr/>
              <p:nvPr/>
            </p:nvSpPr>
            <p:spPr>
              <a:xfrm>
                <a:off x="64875" y="4296800"/>
                <a:ext cx="179225" cy="327425"/>
              </a:xfrm>
              <a:custGeom>
                <a:avLst/>
                <a:gdLst/>
                <a:ahLst/>
                <a:cxnLst/>
                <a:rect l="l" t="t" r="r" b="b"/>
                <a:pathLst>
                  <a:path w="7169" h="13097" extrusionOk="0">
                    <a:moveTo>
                      <a:pt x="6787" y="0"/>
                    </a:moveTo>
                    <a:cubicBezTo>
                      <a:pt x="5692" y="2536"/>
                      <a:pt x="2810" y="3798"/>
                      <a:pt x="1322" y="6120"/>
                    </a:cubicBezTo>
                    <a:cubicBezTo>
                      <a:pt x="1" y="8192"/>
                      <a:pt x="12" y="11049"/>
                      <a:pt x="1358" y="13097"/>
                    </a:cubicBezTo>
                    <a:cubicBezTo>
                      <a:pt x="1703" y="12502"/>
                      <a:pt x="2287" y="12109"/>
                      <a:pt x="2846" y="11704"/>
                    </a:cubicBezTo>
                    <a:cubicBezTo>
                      <a:pt x="4680" y="10406"/>
                      <a:pt x="6299" y="8632"/>
                      <a:pt x="6751" y="6429"/>
                    </a:cubicBezTo>
                    <a:cubicBezTo>
                      <a:pt x="7168" y="4429"/>
                      <a:pt x="6561" y="2048"/>
                      <a:pt x="67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32"/>
              <p:cNvSpPr/>
              <p:nvPr/>
            </p:nvSpPr>
            <p:spPr>
              <a:xfrm>
                <a:off x="-214625" y="4372100"/>
                <a:ext cx="233975" cy="263550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1054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82" y="2548"/>
                      <a:pt x="810" y="5168"/>
                      <a:pt x="2168" y="7346"/>
                    </a:cubicBezTo>
                    <a:cubicBezTo>
                      <a:pt x="2620" y="8049"/>
                      <a:pt x="3156" y="8704"/>
                      <a:pt x="3846" y="9132"/>
                    </a:cubicBezTo>
                    <a:cubicBezTo>
                      <a:pt x="4596" y="9585"/>
                      <a:pt x="5477" y="9775"/>
                      <a:pt x="6323" y="9954"/>
                    </a:cubicBezTo>
                    <a:cubicBezTo>
                      <a:pt x="7024" y="10104"/>
                      <a:pt x="8138" y="10541"/>
                      <a:pt x="8942" y="10541"/>
                    </a:cubicBezTo>
                    <a:cubicBezTo>
                      <a:pt x="9094" y="10541"/>
                      <a:pt x="9234" y="10526"/>
                      <a:pt x="9359" y="10490"/>
                    </a:cubicBezTo>
                    <a:cubicBezTo>
                      <a:pt x="8180" y="8204"/>
                      <a:pt x="7037" y="5465"/>
                      <a:pt x="5299" y="3525"/>
                    </a:cubicBezTo>
                    <a:cubicBezTo>
                      <a:pt x="3870" y="1929"/>
                      <a:pt x="1906" y="953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32"/>
              <p:cNvSpPr/>
              <p:nvPr/>
            </p:nvSpPr>
            <p:spPr>
              <a:xfrm>
                <a:off x="-32750" y="3943775"/>
                <a:ext cx="219700" cy="836125"/>
              </a:xfrm>
              <a:custGeom>
                <a:avLst/>
                <a:gdLst/>
                <a:ahLst/>
                <a:cxnLst/>
                <a:rect l="l" t="t" r="r" b="b"/>
                <a:pathLst>
                  <a:path w="8788" h="33445" extrusionOk="0">
                    <a:moveTo>
                      <a:pt x="1072" y="0"/>
                    </a:moveTo>
                    <a:cubicBezTo>
                      <a:pt x="858" y="1489"/>
                      <a:pt x="679" y="2965"/>
                      <a:pt x="536" y="4453"/>
                    </a:cubicBezTo>
                    <a:cubicBezTo>
                      <a:pt x="369" y="5941"/>
                      <a:pt x="250" y="7430"/>
                      <a:pt x="167" y="8918"/>
                    </a:cubicBezTo>
                    <a:cubicBezTo>
                      <a:pt x="0" y="11906"/>
                      <a:pt x="60" y="14907"/>
                      <a:pt x="524" y="17883"/>
                    </a:cubicBezTo>
                    <a:cubicBezTo>
                      <a:pt x="1012" y="20848"/>
                      <a:pt x="1870" y="23765"/>
                      <a:pt x="3227" y="26444"/>
                    </a:cubicBezTo>
                    <a:cubicBezTo>
                      <a:pt x="3917" y="27789"/>
                      <a:pt x="4703" y="29063"/>
                      <a:pt x="5620" y="30254"/>
                    </a:cubicBezTo>
                    <a:cubicBezTo>
                      <a:pt x="6561" y="31433"/>
                      <a:pt x="7608" y="32516"/>
                      <a:pt x="8787" y="33445"/>
                    </a:cubicBezTo>
                    <a:cubicBezTo>
                      <a:pt x="7668" y="32445"/>
                      <a:pt x="6668" y="31326"/>
                      <a:pt x="5811" y="30123"/>
                    </a:cubicBezTo>
                    <a:cubicBezTo>
                      <a:pt x="4930" y="28920"/>
                      <a:pt x="4179" y="27635"/>
                      <a:pt x="3536" y="26301"/>
                    </a:cubicBezTo>
                    <a:cubicBezTo>
                      <a:pt x="2274" y="23622"/>
                      <a:pt x="1417" y="20753"/>
                      <a:pt x="965" y="17812"/>
                    </a:cubicBezTo>
                    <a:cubicBezTo>
                      <a:pt x="477" y="14883"/>
                      <a:pt x="417" y="11906"/>
                      <a:pt x="512" y="8930"/>
                    </a:cubicBezTo>
                    <a:cubicBezTo>
                      <a:pt x="548" y="7442"/>
                      <a:pt x="643" y="5953"/>
                      <a:pt x="739" y="4465"/>
                    </a:cubicBezTo>
                    <a:lnTo>
                      <a:pt x="10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32"/>
              <p:cNvSpPr/>
              <p:nvPr/>
            </p:nvSpPr>
            <p:spPr>
              <a:xfrm>
                <a:off x="-214625" y="4297375"/>
                <a:ext cx="450675" cy="395925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837" extrusionOk="0">
                    <a:moveTo>
                      <a:pt x="17979" y="1"/>
                    </a:moveTo>
                    <a:lnTo>
                      <a:pt x="17979" y="1"/>
                    </a:lnTo>
                    <a:cubicBezTo>
                      <a:pt x="17920" y="1394"/>
                      <a:pt x="17431" y="2704"/>
                      <a:pt x="16812" y="3930"/>
                    </a:cubicBezTo>
                    <a:cubicBezTo>
                      <a:pt x="16217" y="5144"/>
                      <a:pt x="15443" y="6287"/>
                      <a:pt x="14669" y="7442"/>
                    </a:cubicBezTo>
                    <a:cubicBezTo>
                      <a:pt x="13895" y="8585"/>
                      <a:pt x="13169" y="9788"/>
                      <a:pt x="12693" y="11109"/>
                    </a:cubicBezTo>
                    <a:cubicBezTo>
                      <a:pt x="12276" y="12275"/>
                      <a:pt x="12087" y="13514"/>
                      <a:pt x="12134" y="14746"/>
                    </a:cubicBezTo>
                    <a:lnTo>
                      <a:pt x="12134" y="14746"/>
                    </a:lnTo>
                    <a:cubicBezTo>
                      <a:pt x="11083" y="13910"/>
                      <a:pt x="9889" y="13326"/>
                      <a:pt x="8752" y="12705"/>
                    </a:cubicBezTo>
                    <a:cubicBezTo>
                      <a:pt x="8097" y="12348"/>
                      <a:pt x="7466" y="11979"/>
                      <a:pt x="6871" y="11562"/>
                    </a:cubicBezTo>
                    <a:cubicBezTo>
                      <a:pt x="6275" y="11145"/>
                      <a:pt x="5739" y="10633"/>
                      <a:pt x="5239" y="10121"/>
                    </a:cubicBezTo>
                    <a:cubicBezTo>
                      <a:pt x="4227" y="9062"/>
                      <a:pt x="3358" y="7835"/>
                      <a:pt x="2537" y="6621"/>
                    </a:cubicBezTo>
                    <a:cubicBezTo>
                      <a:pt x="1703" y="5394"/>
                      <a:pt x="905" y="4132"/>
                      <a:pt x="1" y="2977"/>
                    </a:cubicBezTo>
                    <a:lnTo>
                      <a:pt x="1" y="2977"/>
                    </a:lnTo>
                    <a:cubicBezTo>
                      <a:pt x="834" y="4204"/>
                      <a:pt x="1572" y="5490"/>
                      <a:pt x="2382" y="6764"/>
                    </a:cubicBezTo>
                    <a:cubicBezTo>
                      <a:pt x="3168" y="8014"/>
                      <a:pt x="3989" y="9264"/>
                      <a:pt x="5001" y="10383"/>
                    </a:cubicBezTo>
                    <a:cubicBezTo>
                      <a:pt x="5501" y="10931"/>
                      <a:pt x="6061" y="11455"/>
                      <a:pt x="6668" y="11907"/>
                    </a:cubicBezTo>
                    <a:cubicBezTo>
                      <a:pt x="7275" y="12348"/>
                      <a:pt x="7918" y="12741"/>
                      <a:pt x="8573" y="13098"/>
                    </a:cubicBezTo>
                    <a:cubicBezTo>
                      <a:pt x="9883" y="13812"/>
                      <a:pt x="11192" y="14491"/>
                      <a:pt x="12276" y="15443"/>
                    </a:cubicBezTo>
                    <a:lnTo>
                      <a:pt x="12705" y="15836"/>
                    </a:lnTo>
                    <a:lnTo>
                      <a:pt x="12645" y="15253"/>
                    </a:lnTo>
                    <a:cubicBezTo>
                      <a:pt x="12502" y="13907"/>
                      <a:pt x="12645" y="12538"/>
                      <a:pt x="13097" y="11264"/>
                    </a:cubicBezTo>
                    <a:cubicBezTo>
                      <a:pt x="13538" y="9978"/>
                      <a:pt x="14252" y="8811"/>
                      <a:pt x="14967" y="7633"/>
                    </a:cubicBezTo>
                    <a:cubicBezTo>
                      <a:pt x="15693" y="6454"/>
                      <a:pt x="16455" y="5275"/>
                      <a:pt x="17027" y="4013"/>
                    </a:cubicBezTo>
                    <a:cubicBezTo>
                      <a:pt x="17574" y="2751"/>
                      <a:pt x="18027" y="1382"/>
                      <a:pt x="179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32"/>
              <p:cNvSpPr/>
              <p:nvPr/>
            </p:nvSpPr>
            <p:spPr>
              <a:xfrm>
                <a:off x="-67875" y="4054800"/>
                <a:ext cx="89325" cy="96750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38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4" y="655"/>
                      <a:pt x="274" y="1286"/>
                      <a:pt x="512" y="1905"/>
                    </a:cubicBezTo>
                    <a:cubicBezTo>
                      <a:pt x="774" y="2513"/>
                      <a:pt x="1096" y="3096"/>
                      <a:pt x="1477" y="3644"/>
                    </a:cubicBezTo>
                    <a:lnTo>
                      <a:pt x="1632" y="3870"/>
                    </a:lnTo>
                    <a:lnTo>
                      <a:pt x="1822" y="3691"/>
                    </a:lnTo>
                    <a:cubicBezTo>
                      <a:pt x="2227" y="3298"/>
                      <a:pt x="2560" y="2870"/>
                      <a:pt x="2858" y="2405"/>
                    </a:cubicBezTo>
                    <a:cubicBezTo>
                      <a:pt x="3013" y="2179"/>
                      <a:pt x="3144" y="1929"/>
                      <a:pt x="3263" y="1691"/>
                    </a:cubicBezTo>
                    <a:cubicBezTo>
                      <a:pt x="3382" y="1441"/>
                      <a:pt x="3501" y="1191"/>
                      <a:pt x="3572" y="929"/>
                    </a:cubicBezTo>
                    <a:lnTo>
                      <a:pt x="3572" y="929"/>
                    </a:lnTo>
                    <a:lnTo>
                      <a:pt x="3096" y="1584"/>
                    </a:lnTo>
                    <a:lnTo>
                      <a:pt x="3096" y="1584"/>
                    </a:lnTo>
                    <a:cubicBezTo>
                      <a:pt x="2953" y="1798"/>
                      <a:pt x="2775" y="2001"/>
                      <a:pt x="2608" y="2215"/>
                    </a:cubicBezTo>
                    <a:cubicBezTo>
                      <a:pt x="2323" y="2549"/>
                      <a:pt x="2030" y="2867"/>
                      <a:pt x="1722" y="3169"/>
                    </a:cubicBezTo>
                    <a:lnTo>
                      <a:pt x="1722" y="3169"/>
                    </a:lnTo>
                    <a:cubicBezTo>
                      <a:pt x="1417" y="2702"/>
                      <a:pt x="1126" y="2220"/>
                      <a:pt x="870" y="1739"/>
                    </a:cubicBezTo>
                    <a:cubicBezTo>
                      <a:pt x="572" y="1167"/>
                      <a:pt x="286" y="596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32"/>
              <p:cNvSpPr/>
              <p:nvPr/>
            </p:nvSpPr>
            <p:spPr>
              <a:xfrm>
                <a:off x="-90800" y="4143200"/>
                <a:ext cx="1381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5335" extrusionOk="0">
                    <a:moveTo>
                      <a:pt x="1" y="0"/>
                    </a:moveTo>
                    <a:cubicBezTo>
                      <a:pt x="132" y="453"/>
                      <a:pt x="310" y="882"/>
                      <a:pt x="489" y="1310"/>
                    </a:cubicBezTo>
                    <a:cubicBezTo>
                      <a:pt x="667" y="1739"/>
                      <a:pt x="846" y="2179"/>
                      <a:pt x="1060" y="2596"/>
                    </a:cubicBezTo>
                    <a:cubicBezTo>
                      <a:pt x="1453" y="3441"/>
                      <a:pt x="1918" y="4275"/>
                      <a:pt x="2406" y="5061"/>
                    </a:cubicBezTo>
                    <a:lnTo>
                      <a:pt x="2572" y="5334"/>
                    </a:lnTo>
                    <a:lnTo>
                      <a:pt x="2763" y="5096"/>
                    </a:lnTo>
                    <a:cubicBezTo>
                      <a:pt x="3322" y="4418"/>
                      <a:pt x="3858" y="3715"/>
                      <a:pt x="4311" y="2989"/>
                    </a:cubicBezTo>
                    <a:cubicBezTo>
                      <a:pt x="4549" y="2620"/>
                      <a:pt x="4763" y="2251"/>
                      <a:pt x="4966" y="1858"/>
                    </a:cubicBezTo>
                    <a:cubicBezTo>
                      <a:pt x="5168" y="1477"/>
                      <a:pt x="5358" y="1084"/>
                      <a:pt x="5525" y="679"/>
                    </a:cubicBezTo>
                    <a:lnTo>
                      <a:pt x="5525" y="679"/>
                    </a:lnTo>
                    <a:cubicBezTo>
                      <a:pt x="5287" y="1048"/>
                      <a:pt x="5049" y="1417"/>
                      <a:pt x="4787" y="1763"/>
                    </a:cubicBezTo>
                    <a:cubicBezTo>
                      <a:pt x="4537" y="2120"/>
                      <a:pt x="4287" y="2453"/>
                      <a:pt x="4037" y="2798"/>
                    </a:cubicBezTo>
                    <a:cubicBezTo>
                      <a:pt x="3578" y="3403"/>
                      <a:pt x="3110" y="3990"/>
                      <a:pt x="2633" y="4566"/>
                    </a:cubicBezTo>
                    <a:lnTo>
                      <a:pt x="2633" y="4566"/>
                    </a:lnTo>
                    <a:cubicBezTo>
                      <a:pt x="2202" y="3867"/>
                      <a:pt x="1781" y="3159"/>
                      <a:pt x="1370" y="244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32"/>
              <p:cNvSpPr/>
              <p:nvPr/>
            </p:nvSpPr>
            <p:spPr>
              <a:xfrm>
                <a:off x="-80675" y="4247375"/>
                <a:ext cx="136350" cy="111050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4442" extrusionOk="0">
                    <a:moveTo>
                      <a:pt x="5453" y="1"/>
                    </a:moveTo>
                    <a:lnTo>
                      <a:pt x="5453" y="1"/>
                    </a:lnTo>
                    <a:cubicBezTo>
                      <a:pt x="4942" y="691"/>
                      <a:pt x="4430" y="1358"/>
                      <a:pt x="3894" y="2013"/>
                    </a:cubicBezTo>
                    <a:cubicBezTo>
                      <a:pt x="3632" y="2358"/>
                      <a:pt x="3358" y="2668"/>
                      <a:pt x="3096" y="2989"/>
                    </a:cubicBezTo>
                    <a:lnTo>
                      <a:pt x="2449" y="3758"/>
                    </a:lnTo>
                    <a:lnTo>
                      <a:pt x="2449" y="3758"/>
                    </a:lnTo>
                    <a:lnTo>
                      <a:pt x="1310" y="2382"/>
                    </a:lnTo>
                    <a:cubicBezTo>
                      <a:pt x="870" y="1858"/>
                      <a:pt x="441" y="1322"/>
                      <a:pt x="0" y="810"/>
                    </a:cubicBezTo>
                    <a:lnTo>
                      <a:pt x="0" y="810"/>
                    </a:lnTo>
                    <a:cubicBezTo>
                      <a:pt x="298" y="1429"/>
                      <a:pt x="655" y="2013"/>
                      <a:pt x="1036" y="2572"/>
                    </a:cubicBezTo>
                    <a:cubicBezTo>
                      <a:pt x="1405" y="3156"/>
                      <a:pt x="1822" y="3703"/>
                      <a:pt x="2263" y="4239"/>
                    </a:cubicBezTo>
                    <a:lnTo>
                      <a:pt x="2417" y="4442"/>
                    </a:lnTo>
                    <a:lnTo>
                      <a:pt x="2596" y="4239"/>
                    </a:lnTo>
                    <a:cubicBezTo>
                      <a:pt x="2894" y="3930"/>
                      <a:pt x="3167" y="3584"/>
                      <a:pt x="3429" y="3263"/>
                    </a:cubicBezTo>
                    <a:cubicBezTo>
                      <a:pt x="3703" y="2930"/>
                      <a:pt x="3953" y="2596"/>
                      <a:pt x="4191" y="2239"/>
                    </a:cubicBezTo>
                    <a:cubicBezTo>
                      <a:pt x="4680" y="1525"/>
                      <a:pt x="5120" y="786"/>
                      <a:pt x="54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32"/>
              <p:cNvSpPr/>
              <p:nvPr/>
            </p:nvSpPr>
            <p:spPr>
              <a:xfrm>
                <a:off x="164900" y="4391450"/>
                <a:ext cx="61025" cy="77100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3084" extrusionOk="0">
                    <a:moveTo>
                      <a:pt x="631" y="0"/>
                    </a:moveTo>
                    <a:lnTo>
                      <a:pt x="631" y="0"/>
                    </a:lnTo>
                    <a:cubicBezTo>
                      <a:pt x="441" y="441"/>
                      <a:pt x="310" y="893"/>
                      <a:pt x="191" y="1358"/>
                    </a:cubicBezTo>
                    <a:cubicBezTo>
                      <a:pt x="95" y="1810"/>
                      <a:pt x="36" y="2274"/>
                      <a:pt x="12" y="2751"/>
                    </a:cubicBezTo>
                    <a:lnTo>
                      <a:pt x="0" y="3084"/>
                    </a:lnTo>
                    <a:lnTo>
                      <a:pt x="0" y="3084"/>
                    </a:lnTo>
                    <a:lnTo>
                      <a:pt x="310" y="2989"/>
                    </a:lnTo>
                    <a:cubicBezTo>
                      <a:pt x="691" y="2870"/>
                      <a:pt x="1084" y="2739"/>
                      <a:pt x="1441" y="2548"/>
                    </a:cubicBezTo>
                    <a:cubicBezTo>
                      <a:pt x="1798" y="2346"/>
                      <a:pt x="2143" y="2120"/>
                      <a:pt x="2441" y="1846"/>
                    </a:cubicBezTo>
                    <a:lnTo>
                      <a:pt x="2441" y="1846"/>
                    </a:lnTo>
                    <a:cubicBezTo>
                      <a:pt x="2048" y="1989"/>
                      <a:pt x="1679" y="2108"/>
                      <a:pt x="1310" y="2227"/>
                    </a:cubicBezTo>
                    <a:lnTo>
                      <a:pt x="502" y="2465"/>
                    </a:lnTo>
                    <a:lnTo>
                      <a:pt x="502" y="2465"/>
                    </a:lnTo>
                    <a:cubicBezTo>
                      <a:pt x="528" y="2112"/>
                      <a:pt x="553" y="1761"/>
                      <a:pt x="572" y="1417"/>
                    </a:cubicBezTo>
                    <a:cubicBezTo>
                      <a:pt x="607" y="941"/>
                      <a:pt x="631" y="476"/>
                      <a:pt x="6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32"/>
              <p:cNvSpPr/>
              <p:nvPr/>
            </p:nvSpPr>
            <p:spPr>
              <a:xfrm>
                <a:off x="119050" y="4444725"/>
                <a:ext cx="83075" cy="98250"/>
              </a:xfrm>
              <a:custGeom>
                <a:avLst/>
                <a:gdLst/>
                <a:ahLst/>
                <a:cxnLst/>
                <a:rect l="l" t="t" r="r" b="b"/>
                <a:pathLst>
                  <a:path w="3323" h="3930" extrusionOk="0">
                    <a:moveTo>
                      <a:pt x="239" y="0"/>
                    </a:moveTo>
                    <a:cubicBezTo>
                      <a:pt x="108" y="596"/>
                      <a:pt x="48" y="1203"/>
                      <a:pt x="36" y="1810"/>
                    </a:cubicBezTo>
                    <a:cubicBezTo>
                      <a:pt x="1" y="2417"/>
                      <a:pt x="36" y="3013"/>
                      <a:pt x="96" y="3632"/>
                    </a:cubicBezTo>
                    <a:lnTo>
                      <a:pt x="120" y="3930"/>
                    </a:lnTo>
                    <a:lnTo>
                      <a:pt x="405" y="3822"/>
                    </a:lnTo>
                    <a:cubicBezTo>
                      <a:pt x="941" y="3632"/>
                      <a:pt x="1453" y="3394"/>
                      <a:pt x="1953" y="3108"/>
                    </a:cubicBezTo>
                    <a:cubicBezTo>
                      <a:pt x="2441" y="2822"/>
                      <a:pt x="2906" y="2477"/>
                      <a:pt x="3322" y="2096"/>
                    </a:cubicBezTo>
                    <a:lnTo>
                      <a:pt x="3322" y="2096"/>
                    </a:lnTo>
                    <a:cubicBezTo>
                      <a:pt x="2798" y="2346"/>
                      <a:pt x="2287" y="2572"/>
                      <a:pt x="1786" y="2798"/>
                    </a:cubicBezTo>
                    <a:cubicBezTo>
                      <a:pt x="1367" y="2964"/>
                      <a:pt x="947" y="3138"/>
                      <a:pt x="521" y="3294"/>
                    </a:cubicBezTo>
                    <a:lnTo>
                      <a:pt x="521" y="3294"/>
                    </a:lnTo>
                    <a:cubicBezTo>
                      <a:pt x="477" y="2795"/>
                      <a:pt x="445" y="2297"/>
                      <a:pt x="405" y="1798"/>
                    </a:cubicBezTo>
                    <a:cubicBezTo>
                      <a:pt x="358" y="1203"/>
                      <a:pt x="310" y="608"/>
                      <a:pt x="2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32"/>
              <p:cNvSpPr/>
              <p:nvPr/>
            </p:nvSpPr>
            <p:spPr>
              <a:xfrm>
                <a:off x="-177425" y="4447700"/>
                <a:ext cx="64625" cy="80700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3228" extrusionOk="0">
                    <a:moveTo>
                      <a:pt x="2204" y="1"/>
                    </a:moveTo>
                    <a:lnTo>
                      <a:pt x="2168" y="1405"/>
                    </a:lnTo>
                    <a:cubicBezTo>
                      <a:pt x="2159" y="1730"/>
                      <a:pt x="2151" y="2056"/>
                      <a:pt x="2135" y="2381"/>
                    </a:cubicBezTo>
                    <a:lnTo>
                      <a:pt x="2135" y="2381"/>
                    </a:lnTo>
                    <a:cubicBezTo>
                      <a:pt x="1857" y="2192"/>
                      <a:pt x="1569" y="2007"/>
                      <a:pt x="1275" y="1822"/>
                    </a:cubicBezTo>
                    <a:cubicBezTo>
                      <a:pt x="858" y="1572"/>
                      <a:pt x="441" y="1334"/>
                      <a:pt x="1" y="1144"/>
                    </a:cubicBezTo>
                    <a:lnTo>
                      <a:pt x="1" y="1144"/>
                    </a:lnTo>
                    <a:cubicBezTo>
                      <a:pt x="322" y="1501"/>
                      <a:pt x="691" y="1810"/>
                      <a:pt x="1049" y="2108"/>
                    </a:cubicBezTo>
                    <a:cubicBezTo>
                      <a:pt x="1430" y="2406"/>
                      <a:pt x="1811" y="2691"/>
                      <a:pt x="2204" y="2977"/>
                    </a:cubicBezTo>
                    <a:lnTo>
                      <a:pt x="2561" y="3227"/>
                    </a:lnTo>
                    <a:lnTo>
                      <a:pt x="2573" y="2810"/>
                    </a:lnTo>
                    <a:cubicBezTo>
                      <a:pt x="2585" y="2334"/>
                      <a:pt x="2585" y="1858"/>
                      <a:pt x="2525" y="1382"/>
                    </a:cubicBezTo>
                    <a:cubicBezTo>
                      <a:pt x="2477" y="917"/>
                      <a:pt x="2382" y="441"/>
                      <a:pt x="22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32"/>
              <p:cNvSpPr/>
              <p:nvPr/>
            </p:nvSpPr>
            <p:spPr>
              <a:xfrm>
                <a:off x="-128300" y="4497700"/>
                <a:ext cx="77700" cy="93200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3728" extrusionOk="0">
                    <a:moveTo>
                      <a:pt x="2263" y="1"/>
                    </a:moveTo>
                    <a:lnTo>
                      <a:pt x="2263" y="1"/>
                    </a:lnTo>
                    <a:cubicBezTo>
                      <a:pt x="2346" y="572"/>
                      <a:pt x="2417" y="1132"/>
                      <a:pt x="2501" y="1703"/>
                    </a:cubicBezTo>
                    <a:cubicBezTo>
                      <a:pt x="2548" y="2141"/>
                      <a:pt x="2596" y="2594"/>
                      <a:pt x="2625" y="3045"/>
                    </a:cubicBezTo>
                    <a:lnTo>
                      <a:pt x="2625" y="3045"/>
                    </a:lnTo>
                    <a:lnTo>
                      <a:pt x="1489" y="2644"/>
                    </a:lnTo>
                    <a:cubicBezTo>
                      <a:pt x="989" y="2477"/>
                      <a:pt x="500" y="2299"/>
                      <a:pt x="0" y="2144"/>
                    </a:cubicBezTo>
                    <a:lnTo>
                      <a:pt x="0" y="2144"/>
                    </a:lnTo>
                    <a:cubicBezTo>
                      <a:pt x="429" y="2465"/>
                      <a:pt x="870" y="2727"/>
                      <a:pt x="1334" y="2977"/>
                    </a:cubicBezTo>
                    <a:cubicBezTo>
                      <a:pt x="1572" y="3096"/>
                      <a:pt x="1810" y="3204"/>
                      <a:pt x="2048" y="3311"/>
                    </a:cubicBezTo>
                    <a:cubicBezTo>
                      <a:pt x="2286" y="3430"/>
                      <a:pt x="2536" y="3513"/>
                      <a:pt x="2775" y="3608"/>
                    </a:cubicBezTo>
                    <a:lnTo>
                      <a:pt x="3108" y="3727"/>
                    </a:lnTo>
                    <a:lnTo>
                      <a:pt x="3096" y="3370"/>
                    </a:lnTo>
                    <a:cubicBezTo>
                      <a:pt x="3060" y="2787"/>
                      <a:pt x="2989" y="2203"/>
                      <a:pt x="2858" y="1644"/>
                    </a:cubicBezTo>
                    <a:cubicBezTo>
                      <a:pt x="2715" y="1072"/>
                      <a:pt x="2525" y="525"/>
                      <a:pt x="2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31" name="Google Shape;1231;p32"/>
          <p:cNvGrpSpPr/>
          <p:nvPr/>
        </p:nvGrpSpPr>
        <p:grpSpPr>
          <a:xfrm>
            <a:off x="6550171" y="-253523"/>
            <a:ext cx="1842449" cy="2816663"/>
            <a:chOff x="6550171" y="-253523"/>
            <a:chExt cx="1842449" cy="2816663"/>
          </a:xfrm>
        </p:grpSpPr>
        <p:grpSp>
          <p:nvGrpSpPr>
            <p:cNvPr id="1232" name="Google Shape;1232;p32"/>
            <p:cNvGrpSpPr/>
            <p:nvPr/>
          </p:nvGrpSpPr>
          <p:grpSpPr>
            <a:xfrm rot="9927135">
              <a:off x="6847688" y="-137383"/>
              <a:ext cx="1247414" cy="2528116"/>
              <a:chOff x="1803775" y="5029925"/>
              <a:chExt cx="655775" cy="1329050"/>
            </a:xfrm>
          </p:grpSpPr>
          <p:sp>
            <p:nvSpPr>
              <p:cNvPr id="1233" name="Google Shape;1233;p32"/>
              <p:cNvSpPr/>
              <p:nvPr/>
            </p:nvSpPr>
            <p:spPr>
              <a:xfrm>
                <a:off x="1955600" y="5030950"/>
                <a:ext cx="183975" cy="658600"/>
              </a:xfrm>
              <a:custGeom>
                <a:avLst/>
                <a:gdLst/>
                <a:ahLst/>
                <a:cxnLst/>
                <a:rect l="l" t="t" r="r" b="b"/>
                <a:pathLst>
                  <a:path w="7359" h="26344" extrusionOk="0">
                    <a:moveTo>
                      <a:pt x="2447" y="1"/>
                    </a:moveTo>
                    <a:cubicBezTo>
                      <a:pt x="2378" y="1"/>
                      <a:pt x="2308" y="6"/>
                      <a:pt x="2238" y="19"/>
                    </a:cubicBezTo>
                    <a:cubicBezTo>
                      <a:pt x="1441" y="138"/>
                      <a:pt x="988" y="959"/>
                      <a:pt x="714" y="1709"/>
                    </a:cubicBezTo>
                    <a:cubicBezTo>
                      <a:pt x="12" y="3769"/>
                      <a:pt x="0" y="6031"/>
                      <a:pt x="655" y="8079"/>
                    </a:cubicBezTo>
                    <a:cubicBezTo>
                      <a:pt x="1107" y="9448"/>
                      <a:pt x="1846" y="10722"/>
                      <a:pt x="2262" y="12103"/>
                    </a:cubicBezTo>
                    <a:cubicBezTo>
                      <a:pt x="3131" y="14925"/>
                      <a:pt x="2631" y="18045"/>
                      <a:pt x="3572" y="20855"/>
                    </a:cubicBezTo>
                    <a:cubicBezTo>
                      <a:pt x="3822" y="21640"/>
                      <a:pt x="5763" y="26343"/>
                      <a:pt x="5763" y="26343"/>
                    </a:cubicBezTo>
                    <a:cubicBezTo>
                      <a:pt x="5763" y="26343"/>
                      <a:pt x="5977" y="23295"/>
                      <a:pt x="6227" y="22533"/>
                    </a:cubicBezTo>
                    <a:cubicBezTo>
                      <a:pt x="6882" y="20462"/>
                      <a:pt x="7358" y="18247"/>
                      <a:pt x="6858" y="16092"/>
                    </a:cubicBezTo>
                    <a:cubicBezTo>
                      <a:pt x="6620" y="15020"/>
                      <a:pt x="6144" y="14008"/>
                      <a:pt x="5834" y="12949"/>
                    </a:cubicBezTo>
                    <a:cubicBezTo>
                      <a:pt x="5120" y="10603"/>
                      <a:pt x="5179" y="8079"/>
                      <a:pt x="5167" y="5626"/>
                    </a:cubicBezTo>
                    <a:cubicBezTo>
                      <a:pt x="5167" y="3841"/>
                      <a:pt x="5036" y="1852"/>
                      <a:pt x="3739" y="614"/>
                    </a:cubicBezTo>
                    <a:cubicBezTo>
                      <a:pt x="3385" y="271"/>
                      <a:pt x="2923" y="1"/>
                      <a:pt x="24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32"/>
              <p:cNvSpPr/>
              <p:nvPr/>
            </p:nvSpPr>
            <p:spPr>
              <a:xfrm>
                <a:off x="2114250" y="5235650"/>
                <a:ext cx="231000" cy="585750"/>
              </a:xfrm>
              <a:custGeom>
                <a:avLst/>
                <a:gdLst/>
                <a:ahLst/>
                <a:cxnLst/>
                <a:rect l="l" t="t" r="r" b="b"/>
                <a:pathLst>
                  <a:path w="9240" h="23430" extrusionOk="0">
                    <a:moveTo>
                      <a:pt x="7573" y="1"/>
                    </a:moveTo>
                    <a:cubicBezTo>
                      <a:pt x="7215" y="1"/>
                      <a:pt x="6845" y="121"/>
                      <a:pt x="6549" y="332"/>
                    </a:cubicBezTo>
                    <a:cubicBezTo>
                      <a:pt x="6013" y="701"/>
                      <a:pt x="5667" y="1296"/>
                      <a:pt x="5417" y="1891"/>
                    </a:cubicBezTo>
                    <a:cubicBezTo>
                      <a:pt x="3715" y="5785"/>
                      <a:pt x="4584" y="10476"/>
                      <a:pt x="2643" y="14274"/>
                    </a:cubicBezTo>
                    <a:cubicBezTo>
                      <a:pt x="2286" y="14988"/>
                      <a:pt x="1822" y="15643"/>
                      <a:pt x="1465" y="16369"/>
                    </a:cubicBezTo>
                    <a:cubicBezTo>
                      <a:pt x="857" y="17572"/>
                      <a:pt x="0" y="21299"/>
                      <a:pt x="274" y="23430"/>
                    </a:cubicBezTo>
                    <a:cubicBezTo>
                      <a:pt x="1167" y="21251"/>
                      <a:pt x="2346" y="18858"/>
                      <a:pt x="3548" y="16810"/>
                    </a:cubicBezTo>
                    <a:cubicBezTo>
                      <a:pt x="5834" y="12976"/>
                      <a:pt x="7572" y="8821"/>
                      <a:pt x="8715" y="4511"/>
                    </a:cubicBezTo>
                    <a:cubicBezTo>
                      <a:pt x="9001" y="3451"/>
                      <a:pt x="9239" y="2332"/>
                      <a:pt x="8966" y="1260"/>
                    </a:cubicBezTo>
                    <a:cubicBezTo>
                      <a:pt x="8870" y="879"/>
                      <a:pt x="8692" y="486"/>
                      <a:pt x="8370" y="248"/>
                    </a:cubicBezTo>
                    <a:cubicBezTo>
                      <a:pt x="8142" y="78"/>
                      <a:pt x="7861" y="1"/>
                      <a:pt x="75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32"/>
              <p:cNvSpPr/>
              <p:nvPr/>
            </p:nvSpPr>
            <p:spPr>
              <a:xfrm>
                <a:off x="2142525" y="5476450"/>
                <a:ext cx="239625" cy="558375"/>
              </a:xfrm>
              <a:custGeom>
                <a:avLst/>
                <a:gdLst/>
                <a:ahLst/>
                <a:cxnLst/>
                <a:rect l="l" t="t" r="r" b="b"/>
                <a:pathLst>
                  <a:path w="9585" h="22335" extrusionOk="0">
                    <a:moveTo>
                      <a:pt x="8295" y="0"/>
                    </a:moveTo>
                    <a:cubicBezTo>
                      <a:pt x="7885" y="0"/>
                      <a:pt x="7450" y="190"/>
                      <a:pt x="7120" y="475"/>
                    </a:cubicBezTo>
                    <a:cubicBezTo>
                      <a:pt x="5120" y="2201"/>
                      <a:pt x="6096" y="5952"/>
                      <a:pt x="4025" y="7607"/>
                    </a:cubicBezTo>
                    <a:cubicBezTo>
                      <a:pt x="3655" y="7904"/>
                      <a:pt x="3227" y="8095"/>
                      <a:pt x="2882" y="8404"/>
                    </a:cubicBezTo>
                    <a:cubicBezTo>
                      <a:pt x="2048" y="9130"/>
                      <a:pt x="1810" y="10309"/>
                      <a:pt x="1762" y="11428"/>
                    </a:cubicBezTo>
                    <a:cubicBezTo>
                      <a:pt x="1727" y="12524"/>
                      <a:pt x="1822" y="13655"/>
                      <a:pt x="1465" y="14703"/>
                    </a:cubicBezTo>
                    <a:cubicBezTo>
                      <a:pt x="1286" y="15226"/>
                      <a:pt x="1012" y="15703"/>
                      <a:pt x="798" y="16203"/>
                    </a:cubicBezTo>
                    <a:cubicBezTo>
                      <a:pt x="12" y="18048"/>
                      <a:pt x="0" y="20406"/>
                      <a:pt x="417" y="22335"/>
                    </a:cubicBezTo>
                    <a:cubicBezTo>
                      <a:pt x="572" y="19632"/>
                      <a:pt x="2155" y="17393"/>
                      <a:pt x="3477" y="15131"/>
                    </a:cubicBezTo>
                    <a:cubicBezTo>
                      <a:pt x="5156" y="12286"/>
                      <a:pt x="6453" y="9226"/>
                      <a:pt x="7739" y="6178"/>
                    </a:cubicBezTo>
                    <a:cubicBezTo>
                      <a:pt x="8251" y="4940"/>
                      <a:pt x="8775" y="3701"/>
                      <a:pt x="9192" y="2415"/>
                    </a:cubicBezTo>
                    <a:cubicBezTo>
                      <a:pt x="9442" y="1641"/>
                      <a:pt x="9585" y="653"/>
                      <a:pt x="8930" y="189"/>
                    </a:cubicBezTo>
                    <a:cubicBezTo>
                      <a:pt x="8740" y="58"/>
                      <a:pt x="8521" y="0"/>
                      <a:pt x="82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32"/>
              <p:cNvSpPr/>
              <p:nvPr/>
            </p:nvSpPr>
            <p:spPr>
              <a:xfrm>
                <a:off x="2187475" y="5688250"/>
                <a:ext cx="272075" cy="546300"/>
              </a:xfrm>
              <a:custGeom>
                <a:avLst/>
                <a:gdLst/>
                <a:ahLst/>
                <a:cxnLst/>
                <a:rect l="l" t="t" r="r" b="b"/>
                <a:pathLst>
                  <a:path w="10883" h="21852" extrusionOk="0">
                    <a:moveTo>
                      <a:pt x="9750" y="1"/>
                    </a:moveTo>
                    <a:cubicBezTo>
                      <a:pt x="9429" y="1"/>
                      <a:pt x="9097" y="124"/>
                      <a:pt x="8823" y="289"/>
                    </a:cubicBezTo>
                    <a:cubicBezTo>
                      <a:pt x="7382" y="1182"/>
                      <a:pt x="6965" y="3075"/>
                      <a:pt x="5941" y="4433"/>
                    </a:cubicBezTo>
                    <a:cubicBezTo>
                      <a:pt x="5417" y="5123"/>
                      <a:pt x="4715" y="5707"/>
                      <a:pt x="4310" y="6481"/>
                    </a:cubicBezTo>
                    <a:cubicBezTo>
                      <a:pt x="3751" y="7588"/>
                      <a:pt x="3881" y="8874"/>
                      <a:pt x="3774" y="10112"/>
                    </a:cubicBezTo>
                    <a:cubicBezTo>
                      <a:pt x="3751" y="10422"/>
                      <a:pt x="3703" y="10743"/>
                      <a:pt x="3560" y="11017"/>
                    </a:cubicBezTo>
                    <a:cubicBezTo>
                      <a:pt x="3358" y="11374"/>
                      <a:pt x="3000" y="11612"/>
                      <a:pt x="2727" y="11898"/>
                    </a:cubicBezTo>
                    <a:cubicBezTo>
                      <a:pt x="1798" y="12850"/>
                      <a:pt x="1655" y="14279"/>
                      <a:pt x="1488" y="15601"/>
                    </a:cubicBezTo>
                    <a:cubicBezTo>
                      <a:pt x="1357" y="16732"/>
                      <a:pt x="1143" y="17851"/>
                      <a:pt x="905" y="18958"/>
                    </a:cubicBezTo>
                    <a:cubicBezTo>
                      <a:pt x="738" y="19673"/>
                      <a:pt x="0" y="21232"/>
                      <a:pt x="369" y="21852"/>
                    </a:cubicBezTo>
                    <a:cubicBezTo>
                      <a:pt x="2941" y="15696"/>
                      <a:pt x="6489" y="10279"/>
                      <a:pt x="9751" y="4457"/>
                    </a:cubicBezTo>
                    <a:cubicBezTo>
                      <a:pt x="10239" y="3576"/>
                      <a:pt x="10716" y="2671"/>
                      <a:pt x="10823" y="1671"/>
                    </a:cubicBezTo>
                    <a:cubicBezTo>
                      <a:pt x="10882" y="1075"/>
                      <a:pt x="10739" y="397"/>
                      <a:pt x="10228" y="111"/>
                    </a:cubicBezTo>
                    <a:cubicBezTo>
                      <a:pt x="10078" y="34"/>
                      <a:pt x="9915" y="1"/>
                      <a:pt x="97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32"/>
              <p:cNvSpPr/>
              <p:nvPr/>
            </p:nvSpPr>
            <p:spPr>
              <a:xfrm>
                <a:off x="1875225" y="5439475"/>
                <a:ext cx="275350" cy="581350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23254" extrusionOk="0">
                    <a:moveTo>
                      <a:pt x="1532" y="0"/>
                    </a:moveTo>
                    <a:cubicBezTo>
                      <a:pt x="1396" y="0"/>
                      <a:pt x="1258" y="23"/>
                      <a:pt x="1120" y="72"/>
                    </a:cubicBezTo>
                    <a:cubicBezTo>
                      <a:pt x="167" y="418"/>
                      <a:pt x="0" y="1668"/>
                      <a:pt x="72" y="2668"/>
                    </a:cubicBezTo>
                    <a:cubicBezTo>
                      <a:pt x="405" y="6859"/>
                      <a:pt x="2215" y="10836"/>
                      <a:pt x="4501" y="14396"/>
                    </a:cubicBezTo>
                    <a:cubicBezTo>
                      <a:pt x="6465" y="17444"/>
                      <a:pt x="8692" y="20456"/>
                      <a:pt x="11014" y="23254"/>
                    </a:cubicBezTo>
                    <a:cubicBezTo>
                      <a:pt x="10966" y="22111"/>
                      <a:pt x="9954" y="20718"/>
                      <a:pt x="9335" y="19801"/>
                    </a:cubicBezTo>
                    <a:cubicBezTo>
                      <a:pt x="8763" y="18968"/>
                      <a:pt x="8132" y="18158"/>
                      <a:pt x="7906" y="17182"/>
                    </a:cubicBezTo>
                    <a:cubicBezTo>
                      <a:pt x="7632" y="15967"/>
                      <a:pt x="8073" y="14598"/>
                      <a:pt x="7454" y="13515"/>
                    </a:cubicBezTo>
                    <a:cubicBezTo>
                      <a:pt x="7001" y="12681"/>
                      <a:pt x="6025" y="12253"/>
                      <a:pt x="5346" y="11586"/>
                    </a:cubicBezTo>
                    <a:cubicBezTo>
                      <a:pt x="4108" y="10371"/>
                      <a:pt x="3858" y="8478"/>
                      <a:pt x="3858" y="6764"/>
                    </a:cubicBezTo>
                    <a:cubicBezTo>
                      <a:pt x="3858" y="5025"/>
                      <a:pt x="4037" y="3240"/>
                      <a:pt x="3406" y="1632"/>
                    </a:cubicBezTo>
                    <a:cubicBezTo>
                      <a:pt x="3089" y="816"/>
                      <a:pt x="2345" y="0"/>
                      <a:pt x="15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32"/>
              <p:cNvSpPr/>
              <p:nvPr/>
            </p:nvSpPr>
            <p:spPr>
              <a:xfrm>
                <a:off x="1803775" y="5791475"/>
                <a:ext cx="395625" cy="436825"/>
              </a:xfrm>
              <a:custGeom>
                <a:avLst/>
                <a:gdLst/>
                <a:ahLst/>
                <a:cxnLst/>
                <a:rect l="l" t="t" r="r" b="b"/>
                <a:pathLst>
                  <a:path w="15825" h="17473" extrusionOk="0">
                    <a:moveTo>
                      <a:pt x="1787" y="0"/>
                    </a:moveTo>
                    <a:cubicBezTo>
                      <a:pt x="1712" y="0"/>
                      <a:pt x="1636" y="6"/>
                      <a:pt x="1561" y="18"/>
                    </a:cubicBezTo>
                    <a:cubicBezTo>
                      <a:pt x="489" y="197"/>
                      <a:pt x="1" y="1471"/>
                      <a:pt x="1" y="2566"/>
                    </a:cubicBezTo>
                    <a:cubicBezTo>
                      <a:pt x="13" y="4554"/>
                      <a:pt x="1001" y="6447"/>
                      <a:pt x="2335" y="7924"/>
                    </a:cubicBezTo>
                    <a:cubicBezTo>
                      <a:pt x="3680" y="9388"/>
                      <a:pt x="5347" y="10519"/>
                      <a:pt x="7002" y="11638"/>
                    </a:cubicBezTo>
                    <a:cubicBezTo>
                      <a:pt x="8442" y="12627"/>
                      <a:pt x="9895" y="13591"/>
                      <a:pt x="11371" y="14556"/>
                    </a:cubicBezTo>
                    <a:cubicBezTo>
                      <a:pt x="12752" y="15484"/>
                      <a:pt x="14288" y="16877"/>
                      <a:pt x="15824" y="17473"/>
                    </a:cubicBezTo>
                    <a:cubicBezTo>
                      <a:pt x="15670" y="16258"/>
                      <a:pt x="14824" y="14734"/>
                      <a:pt x="13931" y="13901"/>
                    </a:cubicBezTo>
                    <a:cubicBezTo>
                      <a:pt x="13276" y="13305"/>
                      <a:pt x="12479" y="12901"/>
                      <a:pt x="11836" y="12305"/>
                    </a:cubicBezTo>
                    <a:cubicBezTo>
                      <a:pt x="10395" y="10936"/>
                      <a:pt x="9931" y="8614"/>
                      <a:pt x="8157" y="7721"/>
                    </a:cubicBezTo>
                    <a:cubicBezTo>
                      <a:pt x="7276" y="7293"/>
                      <a:pt x="6180" y="7245"/>
                      <a:pt x="5525" y="6519"/>
                    </a:cubicBezTo>
                    <a:cubicBezTo>
                      <a:pt x="5192" y="6162"/>
                      <a:pt x="5049" y="5673"/>
                      <a:pt x="4894" y="5209"/>
                    </a:cubicBezTo>
                    <a:cubicBezTo>
                      <a:pt x="4644" y="4364"/>
                      <a:pt x="4382" y="3530"/>
                      <a:pt x="4120" y="2685"/>
                    </a:cubicBezTo>
                    <a:cubicBezTo>
                      <a:pt x="3918" y="2030"/>
                      <a:pt x="3728" y="1375"/>
                      <a:pt x="3311" y="840"/>
                    </a:cubicBezTo>
                    <a:cubicBezTo>
                      <a:pt x="2951" y="364"/>
                      <a:pt x="2385" y="0"/>
                      <a:pt x="17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32"/>
              <p:cNvSpPr/>
              <p:nvPr/>
            </p:nvSpPr>
            <p:spPr>
              <a:xfrm>
                <a:off x="2005900" y="5029925"/>
                <a:ext cx="226525" cy="1329050"/>
              </a:xfrm>
              <a:custGeom>
                <a:avLst/>
                <a:gdLst/>
                <a:ahLst/>
                <a:cxnLst/>
                <a:rect l="l" t="t" r="r" b="b"/>
                <a:pathLst>
                  <a:path w="9061" h="53162" extrusionOk="0">
                    <a:moveTo>
                      <a:pt x="441" y="0"/>
                    </a:moveTo>
                    <a:lnTo>
                      <a:pt x="0" y="83"/>
                    </a:lnTo>
                    <a:cubicBezTo>
                      <a:pt x="1381" y="6787"/>
                      <a:pt x="2286" y="14180"/>
                      <a:pt x="3239" y="22015"/>
                    </a:cubicBezTo>
                    <a:cubicBezTo>
                      <a:pt x="4548" y="32754"/>
                      <a:pt x="5906" y="43875"/>
                      <a:pt x="8632" y="53161"/>
                    </a:cubicBezTo>
                    <a:lnTo>
                      <a:pt x="9061" y="53042"/>
                    </a:lnTo>
                    <a:cubicBezTo>
                      <a:pt x="6358" y="43779"/>
                      <a:pt x="5001" y="32695"/>
                      <a:pt x="3691" y="21967"/>
                    </a:cubicBezTo>
                    <a:cubicBezTo>
                      <a:pt x="2739" y="14121"/>
                      <a:pt x="1846" y="6727"/>
                      <a:pt x="4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32"/>
              <p:cNvSpPr/>
              <p:nvPr/>
            </p:nvSpPr>
            <p:spPr>
              <a:xfrm>
                <a:off x="2117225" y="5235900"/>
                <a:ext cx="205700" cy="572100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22884" extrusionOk="0">
                    <a:moveTo>
                      <a:pt x="7834" y="0"/>
                    </a:moveTo>
                    <a:cubicBezTo>
                      <a:pt x="6584" y="1989"/>
                      <a:pt x="6037" y="4596"/>
                      <a:pt x="5513" y="7132"/>
                    </a:cubicBezTo>
                    <a:cubicBezTo>
                      <a:pt x="5215" y="8561"/>
                      <a:pt x="4929" y="9906"/>
                      <a:pt x="4548" y="11109"/>
                    </a:cubicBezTo>
                    <a:cubicBezTo>
                      <a:pt x="4024" y="12704"/>
                      <a:pt x="3286" y="14228"/>
                      <a:pt x="2572" y="15716"/>
                    </a:cubicBezTo>
                    <a:cubicBezTo>
                      <a:pt x="1465" y="17967"/>
                      <a:pt x="357" y="20288"/>
                      <a:pt x="0" y="22824"/>
                    </a:cubicBezTo>
                    <a:lnTo>
                      <a:pt x="453" y="22884"/>
                    </a:lnTo>
                    <a:cubicBezTo>
                      <a:pt x="798" y="20419"/>
                      <a:pt x="1917" y="18133"/>
                      <a:pt x="2989" y="15907"/>
                    </a:cubicBezTo>
                    <a:cubicBezTo>
                      <a:pt x="3703" y="14407"/>
                      <a:pt x="4453" y="12859"/>
                      <a:pt x="4977" y="11252"/>
                    </a:cubicBezTo>
                    <a:cubicBezTo>
                      <a:pt x="5382" y="10025"/>
                      <a:pt x="5668" y="8668"/>
                      <a:pt x="5965" y="7239"/>
                    </a:cubicBezTo>
                    <a:cubicBezTo>
                      <a:pt x="6477" y="4751"/>
                      <a:pt x="7001" y="2179"/>
                      <a:pt x="8227" y="250"/>
                    </a:cubicBezTo>
                    <a:lnTo>
                      <a:pt x="783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32"/>
              <p:cNvSpPr/>
              <p:nvPr/>
            </p:nvSpPr>
            <p:spPr>
              <a:xfrm>
                <a:off x="2144900" y="5476700"/>
                <a:ext cx="224750" cy="525675"/>
              </a:xfrm>
              <a:custGeom>
                <a:avLst/>
                <a:gdLst/>
                <a:ahLst/>
                <a:cxnLst/>
                <a:rect l="l" t="t" r="r" b="b"/>
                <a:pathLst>
                  <a:path w="8990" h="21027" extrusionOk="0">
                    <a:moveTo>
                      <a:pt x="8680" y="0"/>
                    </a:moveTo>
                    <a:cubicBezTo>
                      <a:pt x="7239" y="1358"/>
                      <a:pt x="6096" y="3620"/>
                      <a:pt x="5715" y="5930"/>
                    </a:cubicBezTo>
                    <a:cubicBezTo>
                      <a:pt x="5692" y="6084"/>
                      <a:pt x="5680" y="6251"/>
                      <a:pt x="5644" y="6418"/>
                    </a:cubicBezTo>
                    <a:cubicBezTo>
                      <a:pt x="5442" y="7692"/>
                      <a:pt x="5227" y="9001"/>
                      <a:pt x="4513" y="10049"/>
                    </a:cubicBezTo>
                    <a:cubicBezTo>
                      <a:pt x="4394" y="10216"/>
                      <a:pt x="4275" y="10371"/>
                      <a:pt x="4144" y="10537"/>
                    </a:cubicBezTo>
                    <a:cubicBezTo>
                      <a:pt x="3918" y="10823"/>
                      <a:pt x="3679" y="11121"/>
                      <a:pt x="3513" y="11442"/>
                    </a:cubicBezTo>
                    <a:cubicBezTo>
                      <a:pt x="3263" y="11918"/>
                      <a:pt x="3168" y="12442"/>
                      <a:pt x="3084" y="12954"/>
                    </a:cubicBezTo>
                    <a:cubicBezTo>
                      <a:pt x="3037" y="13157"/>
                      <a:pt x="3013" y="13395"/>
                      <a:pt x="2953" y="13609"/>
                    </a:cubicBezTo>
                    <a:cubicBezTo>
                      <a:pt x="2703" y="14621"/>
                      <a:pt x="2144" y="15574"/>
                      <a:pt x="1632" y="16479"/>
                    </a:cubicBezTo>
                    <a:cubicBezTo>
                      <a:pt x="1513" y="16705"/>
                      <a:pt x="1370" y="16907"/>
                      <a:pt x="1251" y="17133"/>
                    </a:cubicBezTo>
                    <a:cubicBezTo>
                      <a:pt x="679" y="18193"/>
                      <a:pt x="0" y="19586"/>
                      <a:pt x="143" y="21027"/>
                    </a:cubicBezTo>
                    <a:lnTo>
                      <a:pt x="584" y="20967"/>
                    </a:lnTo>
                    <a:cubicBezTo>
                      <a:pt x="477" y="19658"/>
                      <a:pt x="1060" y="18395"/>
                      <a:pt x="1655" y="17336"/>
                    </a:cubicBezTo>
                    <a:cubicBezTo>
                      <a:pt x="1774" y="17133"/>
                      <a:pt x="1905" y="16907"/>
                      <a:pt x="2025" y="16705"/>
                    </a:cubicBezTo>
                    <a:cubicBezTo>
                      <a:pt x="2572" y="15764"/>
                      <a:pt x="3132" y="14800"/>
                      <a:pt x="3394" y="13704"/>
                    </a:cubicBezTo>
                    <a:cubicBezTo>
                      <a:pt x="3441" y="13490"/>
                      <a:pt x="3489" y="13252"/>
                      <a:pt x="3525" y="13026"/>
                    </a:cubicBezTo>
                    <a:cubicBezTo>
                      <a:pt x="3620" y="12538"/>
                      <a:pt x="3715" y="12073"/>
                      <a:pt x="3918" y="11657"/>
                    </a:cubicBezTo>
                    <a:cubicBezTo>
                      <a:pt x="4060" y="11371"/>
                      <a:pt x="4275" y="11109"/>
                      <a:pt x="4501" y="10835"/>
                    </a:cubicBezTo>
                    <a:cubicBezTo>
                      <a:pt x="4632" y="10668"/>
                      <a:pt x="4763" y="10514"/>
                      <a:pt x="4882" y="10335"/>
                    </a:cubicBezTo>
                    <a:cubicBezTo>
                      <a:pt x="5680" y="9192"/>
                      <a:pt x="5882" y="7835"/>
                      <a:pt x="6096" y="6501"/>
                    </a:cubicBezTo>
                    <a:cubicBezTo>
                      <a:pt x="6120" y="6346"/>
                      <a:pt x="6132" y="6180"/>
                      <a:pt x="6168" y="6013"/>
                    </a:cubicBezTo>
                    <a:cubicBezTo>
                      <a:pt x="6537" y="3810"/>
                      <a:pt x="7609" y="1643"/>
                      <a:pt x="8990" y="346"/>
                    </a:cubicBezTo>
                    <a:lnTo>
                      <a:pt x="86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32"/>
              <p:cNvSpPr/>
              <p:nvPr/>
            </p:nvSpPr>
            <p:spPr>
              <a:xfrm>
                <a:off x="1821950" y="5686250"/>
                <a:ext cx="624500" cy="553650"/>
              </a:xfrm>
              <a:custGeom>
                <a:avLst/>
                <a:gdLst/>
                <a:ahLst/>
                <a:cxnLst/>
                <a:rect l="l" t="t" r="r" b="b"/>
                <a:pathLst>
                  <a:path w="24980" h="22146" extrusionOk="0">
                    <a:moveTo>
                      <a:pt x="24694" y="0"/>
                    </a:moveTo>
                    <a:cubicBezTo>
                      <a:pt x="23420" y="1012"/>
                      <a:pt x="22610" y="2810"/>
                      <a:pt x="22241" y="3798"/>
                    </a:cubicBezTo>
                    <a:cubicBezTo>
                      <a:pt x="22110" y="4120"/>
                      <a:pt x="22003" y="4453"/>
                      <a:pt x="21884" y="4775"/>
                    </a:cubicBezTo>
                    <a:cubicBezTo>
                      <a:pt x="21539" y="5739"/>
                      <a:pt x="21193" y="6727"/>
                      <a:pt x="20681" y="7608"/>
                    </a:cubicBezTo>
                    <a:cubicBezTo>
                      <a:pt x="20455" y="7977"/>
                      <a:pt x="20181" y="8335"/>
                      <a:pt x="19931" y="8692"/>
                    </a:cubicBezTo>
                    <a:cubicBezTo>
                      <a:pt x="19586" y="9168"/>
                      <a:pt x="19229" y="9668"/>
                      <a:pt x="18955" y="10204"/>
                    </a:cubicBezTo>
                    <a:cubicBezTo>
                      <a:pt x="18610" y="10883"/>
                      <a:pt x="18395" y="11609"/>
                      <a:pt x="18193" y="12323"/>
                    </a:cubicBezTo>
                    <a:cubicBezTo>
                      <a:pt x="18062" y="12788"/>
                      <a:pt x="17919" y="13276"/>
                      <a:pt x="17740" y="13716"/>
                    </a:cubicBezTo>
                    <a:cubicBezTo>
                      <a:pt x="17550" y="14216"/>
                      <a:pt x="17312" y="14693"/>
                      <a:pt x="17086" y="15145"/>
                    </a:cubicBezTo>
                    <a:cubicBezTo>
                      <a:pt x="16931" y="15466"/>
                      <a:pt x="16764" y="15800"/>
                      <a:pt x="16609" y="16133"/>
                    </a:cubicBezTo>
                    <a:cubicBezTo>
                      <a:pt x="16216" y="17026"/>
                      <a:pt x="15919" y="17979"/>
                      <a:pt x="15633" y="18884"/>
                    </a:cubicBezTo>
                    <a:lnTo>
                      <a:pt x="14883" y="21265"/>
                    </a:lnTo>
                    <a:cubicBezTo>
                      <a:pt x="14740" y="21122"/>
                      <a:pt x="14585" y="20967"/>
                      <a:pt x="14442" y="20800"/>
                    </a:cubicBezTo>
                    <a:cubicBezTo>
                      <a:pt x="13311" y="19634"/>
                      <a:pt x="12025" y="18324"/>
                      <a:pt x="10799" y="17407"/>
                    </a:cubicBezTo>
                    <a:lnTo>
                      <a:pt x="10466" y="17169"/>
                    </a:lnTo>
                    <a:cubicBezTo>
                      <a:pt x="9847" y="16717"/>
                      <a:pt x="9204" y="16252"/>
                      <a:pt x="8680" y="15681"/>
                    </a:cubicBezTo>
                    <a:cubicBezTo>
                      <a:pt x="8489" y="15466"/>
                      <a:pt x="8299" y="15205"/>
                      <a:pt x="8096" y="14966"/>
                    </a:cubicBezTo>
                    <a:cubicBezTo>
                      <a:pt x="7858" y="14669"/>
                      <a:pt x="7620" y="14371"/>
                      <a:pt x="7358" y="14097"/>
                    </a:cubicBezTo>
                    <a:cubicBezTo>
                      <a:pt x="6930" y="13657"/>
                      <a:pt x="6418" y="13300"/>
                      <a:pt x="5929" y="12966"/>
                    </a:cubicBezTo>
                    <a:cubicBezTo>
                      <a:pt x="5739" y="12823"/>
                      <a:pt x="5537" y="12692"/>
                      <a:pt x="5358" y="12561"/>
                    </a:cubicBezTo>
                    <a:cubicBezTo>
                      <a:pt x="2822" y="10680"/>
                      <a:pt x="929" y="7561"/>
                      <a:pt x="453" y="4418"/>
                    </a:cubicBezTo>
                    <a:lnTo>
                      <a:pt x="0" y="4489"/>
                    </a:lnTo>
                    <a:cubicBezTo>
                      <a:pt x="512" y="7739"/>
                      <a:pt x="2465" y="10978"/>
                      <a:pt x="5096" y="12930"/>
                    </a:cubicBezTo>
                    <a:cubicBezTo>
                      <a:pt x="5287" y="13085"/>
                      <a:pt x="5477" y="13216"/>
                      <a:pt x="5679" y="13347"/>
                    </a:cubicBezTo>
                    <a:cubicBezTo>
                      <a:pt x="6180" y="13704"/>
                      <a:pt x="6644" y="14038"/>
                      <a:pt x="7049" y="14431"/>
                    </a:cubicBezTo>
                    <a:cubicBezTo>
                      <a:pt x="7299" y="14693"/>
                      <a:pt x="7501" y="14966"/>
                      <a:pt x="7739" y="15264"/>
                    </a:cubicBezTo>
                    <a:cubicBezTo>
                      <a:pt x="7942" y="15526"/>
                      <a:pt x="8132" y="15776"/>
                      <a:pt x="8358" y="16014"/>
                    </a:cubicBezTo>
                    <a:cubicBezTo>
                      <a:pt x="8906" y="16621"/>
                      <a:pt x="9573" y="17098"/>
                      <a:pt x="10216" y="17562"/>
                    </a:cubicBezTo>
                    <a:lnTo>
                      <a:pt x="10537" y="17800"/>
                    </a:lnTo>
                    <a:cubicBezTo>
                      <a:pt x="11752" y="18681"/>
                      <a:pt x="13014" y="19991"/>
                      <a:pt x="14133" y="21134"/>
                    </a:cubicBezTo>
                    <a:cubicBezTo>
                      <a:pt x="14371" y="21396"/>
                      <a:pt x="14609" y="21634"/>
                      <a:pt x="14847" y="21872"/>
                    </a:cubicBezTo>
                    <a:lnTo>
                      <a:pt x="15109" y="22146"/>
                    </a:lnTo>
                    <a:lnTo>
                      <a:pt x="16097" y="18991"/>
                    </a:lnTo>
                    <a:cubicBezTo>
                      <a:pt x="16371" y="18074"/>
                      <a:pt x="16657" y="17157"/>
                      <a:pt x="17050" y="16276"/>
                    </a:cubicBezTo>
                    <a:cubicBezTo>
                      <a:pt x="17193" y="15955"/>
                      <a:pt x="17348" y="15621"/>
                      <a:pt x="17502" y="15312"/>
                    </a:cubicBezTo>
                    <a:cubicBezTo>
                      <a:pt x="17740" y="14835"/>
                      <a:pt x="17979" y="14347"/>
                      <a:pt x="18181" y="13835"/>
                    </a:cubicBezTo>
                    <a:cubicBezTo>
                      <a:pt x="18360" y="13383"/>
                      <a:pt x="18502" y="12883"/>
                      <a:pt x="18633" y="12407"/>
                    </a:cubicBezTo>
                    <a:cubicBezTo>
                      <a:pt x="18836" y="11728"/>
                      <a:pt x="19038" y="11025"/>
                      <a:pt x="19372" y="10383"/>
                    </a:cubicBezTo>
                    <a:cubicBezTo>
                      <a:pt x="19634" y="9871"/>
                      <a:pt x="19979" y="9394"/>
                      <a:pt x="20324" y="8930"/>
                    </a:cubicBezTo>
                    <a:cubicBezTo>
                      <a:pt x="20574" y="8573"/>
                      <a:pt x="20836" y="8204"/>
                      <a:pt x="21074" y="7811"/>
                    </a:cubicBezTo>
                    <a:cubicBezTo>
                      <a:pt x="21634" y="6906"/>
                      <a:pt x="21991" y="5894"/>
                      <a:pt x="22324" y="4906"/>
                    </a:cubicBezTo>
                    <a:cubicBezTo>
                      <a:pt x="22432" y="4584"/>
                      <a:pt x="22551" y="4275"/>
                      <a:pt x="22670" y="3941"/>
                    </a:cubicBezTo>
                    <a:cubicBezTo>
                      <a:pt x="23015" y="3001"/>
                      <a:pt x="23789" y="1298"/>
                      <a:pt x="24979" y="357"/>
                    </a:cubicBezTo>
                    <a:lnTo>
                      <a:pt x="2469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32"/>
              <p:cNvSpPr/>
              <p:nvPr/>
            </p:nvSpPr>
            <p:spPr>
              <a:xfrm>
                <a:off x="1896650" y="5436500"/>
                <a:ext cx="263450" cy="569750"/>
              </a:xfrm>
              <a:custGeom>
                <a:avLst/>
                <a:gdLst/>
                <a:ahLst/>
                <a:cxnLst/>
                <a:rect l="l" t="t" r="r" b="b"/>
                <a:pathLst>
                  <a:path w="10538" h="22790" extrusionOk="0">
                    <a:moveTo>
                      <a:pt x="322" y="1"/>
                    </a:moveTo>
                    <a:lnTo>
                      <a:pt x="322" y="1"/>
                    </a:lnTo>
                    <a:cubicBezTo>
                      <a:pt x="1" y="1382"/>
                      <a:pt x="215" y="2751"/>
                      <a:pt x="501" y="4275"/>
                    </a:cubicBezTo>
                    <a:cubicBezTo>
                      <a:pt x="977" y="6895"/>
                      <a:pt x="1572" y="9657"/>
                      <a:pt x="3037" y="11955"/>
                    </a:cubicBezTo>
                    <a:cubicBezTo>
                      <a:pt x="3239" y="12252"/>
                      <a:pt x="3442" y="12550"/>
                      <a:pt x="3656" y="12848"/>
                    </a:cubicBezTo>
                    <a:cubicBezTo>
                      <a:pt x="3954" y="13253"/>
                      <a:pt x="4239" y="13669"/>
                      <a:pt x="4489" y="14098"/>
                    </a:cubicBezTo>
                    <a:cubicBezTo>
                      <a:pt x="4763" y="14586"/>
                      <a:pt x="5013" y="15110"/>
                      <a:pt x="5227" y="15634"/>
                    </a:cubicBezTo>
                    <a:cubicBezTo>
                      <a:pt x="5347" y="15932"/>
                      <a:pt x="5489" y="16241"/>
                      <a:pt x="5632" y="16539"/>
                    </a:cubicBezTo>
                    <a:cubicBezTo>
                      <a:pt x="6763" y="18908"/>
                      <a:pt x="8514" y="20885"/>
                      <a:pt x="10204" y="22790"/>
                    </a:cubicBezTo>
                    <a:lnTo>
                      <a:pt x="10538" y="22480"/>
                    </a:lnTo>
                    <a:cubicBezTo>
                      <a:pt x="8871" y="20599"/>
                      <a:pt x="7144" y="18646"/>
                      <a:pt x="6049" y="16348"/>
                    </a:cubicBezTo>
                    <a:lnTo>
                      <a:pt x="5644" y="15455"/>
                    </a:lnTo>
                    <a:cubicBezTo>
                      <a:pt x="5418" y="14931"/>
                      <a:pt x="5180" y="14384"/>
                      <a:pt x="4882" y="13872"/>
                    </a:cubicBezTo>
                    <a:cubicBezTo>
                      <a:pt x="4632" y="13407"/>
                      <a:pt x="4335" y="12991"/>
                      <a:pt x="4037" y="12574"/>
                    </a:cubicBezTo>
                    <a:cubicBezTo>
                      <a:pt x="3834" y="12300"/>
                      <a:pt x="3620" y="12002"/>
                      <a:pt x="3430" y="11705"/>
                    </a:cubicBezTo>
                    <a:cubicBezTo>
                      <a:pt x="2001" y="9466"/>
                      <a:pt x="1417" y="6776"/>
                      <a:pt x="941" y="4180"/>
                    </a:cubicBezTo>
                    <a:cubicBezTo>
                      <a:pt x="679" y="2716"/>
                      <a:pt x="477" y="1382"/>
                      <a:pt x="763" y="108"/>
                    </a:cubicBezTo>
                    <a:lnTo>
                      <a:pt x="32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44" name="Google Shape;1244;p32"/>
            <p:cNvSpPr/>
            <p:nvPr/>
          </p:nvSpPr>
          <p:spPr>
            <a:xfrm rot="-8423732">
              <a:off x="7509700" y="2161177"/>
              <a:ext cx="383998" cy="315812"/>
            </a:xfrm>
            <a:custGeom>
              <a:avLst/>
              <a:gdLst/>
              <a:ahLst/>
              <a:cxnLst/>
              <a:rect l="l" t="t" r="r" b="b"/>
              <a:pathLst>
                <a:path w="9585" h="7883" extrusionOk="0">
                  <a:moveTo>
                    <a:pt x="0" y="0"/>
                  </a:moveTo>
                  <a:cubicBezTo>
                    <a:pt x="846" y="1524"/>
                    <a:pt x="2310" y="2643"/>
                    <a:pt x="3679" y="3691"/>
                  </a:cubicBezTo>
                  <a:cubicBezTo>
                    <a:pt x="5608" y="5215"/>
                    <a:pt x="7477" y="6656"/>
                    <a:pt x="9585" y="7882"/>
                  </a:cubicBezTo>
                  <a:cubicBezTo>
                    <a:pt x="7858" y="3941"/>
                    <a:pt x="4989" y="94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5" name="Google Shape;1245;p32"/>
          <p:cNvSpPr txBox="1">
            <a:spLocks noGrp="1"/>
          </p:cNvSpPr>
          <p:nvPr>
            <p:ph type="subTitle" idx="1"/>
          </p:nvPr>
        </p:nvSpPr>
        <p:spPr>
          <a:xfrm>
            <a:off x="3638686" y="1764497"/>
            <a:ext cx="4426956" cy="23022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>
              <a:buFontTx/>
              <a:buChar char="-"/>
            </a:pPr>
            <a:r>
              <a:rPr lang="en-US" sz="1400" dirty="0"/>
              <a:t>Everyone agrees that education on environmental protection and waste recycling should start at an early age; </a:t>
            </a:r>
          </a:p>
          <a:p>
            <a:pPr marL="285750" lvl="0" indent="-285750">
              <a:buFontTx/>
              <a:buChar char="-"/>
            </a:pPr>
            <a:r>
              <a:rPr lang="en-US" sz="1400" dirty="0" smtClean="0"/>
              <a:t>At </a:t>
            </a:r>
            <a:r>
              <a:rPr lang="en-US" sz="1400" dirty="0"/>
              <a:t>this age the mentality can be </a:t>
            </a:r>
            <a:r>
              <a:rPr lang="en-US" sz="1400" dirty="0" smtClean="0"/>
              <a:t>shaped </a:t>
            </a:r>
            <a:r>
              <a:rPr lang="en-US" sz="1400" dirty="0"/>
              <a:t>in the spirit of recycling for a sustainable and clean </a:t>
            </a:r>
            <a:r>
              <a:rPr lang="en-US" sz="1400" dirty="0" smtClean="0"/>
              <a:t>environment</a:t>
            </a:r>
          </a:p>
          <a:p>
            <a:pPr marL="285750" lvl="0" indent="-285750">
              <a:buFontTx/>
              <a:buChar char="-"/>
            </a:pPr>
            <a:r>
              <a:rPr lang="en-US" sz="1400" dirty="0"/>
              <a:t>All recycling and greening actions carried out in partnership with schools have been successful; </a:t>
            </a:r>
          </a:p>
          <a:p>
            <a:pPr marL="285750" lvl="0" indent="-285750">
              <a:buFontTx/>
              <a:buChar char="-"/>
            </a:pPr>
            <a:r>
              <a:rPr lang="en-US" sz="1400" dirty="0" smtClean="0"/>
              <a:t>Unfortunately</a:t>
            </a:r>
            <a:r>
              <a:rPr lang="en-US" sz="1400" dirty="0"/>
              <a:t>, the situation of the COVID pandemic has severely affected these activities in the last 2 years</a:t>
            </a:r>
            <a:r>
              <a:rPr lang="en-US" sz="1400" dirty="0" smtClean="0"/>
              <a:t>;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4009401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0" name="Google Shape;1930;p43"/>
          <p:cNvSpPr/>
          <p:nvPr/>
        </p:nvSpPr>
        <p:spPr>
          <a:xfrm rot="654232">
            <a:off x="864266" y="1249139"/>
            <a:ext cx="7145883" cy="3245672"/>
          </a:xfrm>
          <a:custGeom>
            <a:avLst/>
            <a:gdLst/>
            <a:ahLst/>
            <a:cxnLst/>
            <a:rect l="l" t="t" r="r" b="b"/>
            <a:pathLst>
              <a:path w="69045" h="52409" extrusionOk="0">
                <a:moveTo>
                  <a:pt x="54204" y="1"/>
                </a:moveTo>
                <a:cubicBezTo>
                  <a:pt x="53288" y="1"/>
                  <a:pt x="52358" y="89"/>
                  <a:pt x="51423" y="275"/>
                </a:cubicBezTo>
                <a:cubicBezTo>
                  <a:pt x="43720" y="1811"/>
                  <a:pt x="38195" y="8955"/>
                  <a:pt x="30802" y="11836"/>
                </a:cubicBezTo>
                <a:cubicBezTo>
                  <a:pt x="24051" y="14479"/>
                  <a:pt x="16371" y="13312"/>
                  <a:pt x="9942" y="16718"/>
                </a:cubicBezTo>
                <a:cubicBezTo>
                  <a:pt x="3155" y="20301"/>
                  <a:pt x="0" y="28279"/>
                  <a:pt x="1512" y="34553"/>
                </a:cubicBezTo>
                <a:cubicBezTo>
                  <a:pt x="3036" y="40816"/>
                  <a:pt x="8334" y="45471"/>
                  <a:pt x="14442" y="48448"/>
                </a:cubicBezTo>
                <a:cubicBezTo>
                  <a:pt x="19241" y="50769"/>
                  <a:pt x="24765" y="52174"/>
                  <a:pt x="30492" y="52377"/>
                </a:cubicBezTo>
                <a:cubicBezTo>
                  <a:pt x="31072" y="52398"/>
                  <a:pt x="31655" y="52409"/>
                  <a:pt x="32241" y="52409"/>
                </a:cubicBezTo>
                <a:cubicBezTo>
                  <a:pt x="40620" y="52409"/>
                  <a:pt x="49442" y="50200"/>
                  <a:pt x="55674" y="44090"/>
                </a:cubicBezTo>
                <a:cubicBezTo>
                  <a:pt x="62758" y="37161"/>
                  <a:pt x="67473" y="28433"/>
                  <a:pt x="68473" y="19611"/>
                </a:cubicBezTo>
                <a:cubicBezTo>
                  <a:pt x="69044" y="14551"/>
                  <a:pt x="68366" y="9383"/>
                  <a:pt x="65437" y="5466"/>
                </a:cubicBezTo>
                <a:cubicBezTo>
                  <a:pt x="63005" y="2220"/>
                  <a:pt x="58794" y="1"/>
                  <a:pt x="5420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1" name="Google Shape;1931;p43"/>
          <p:cNvSpPr txBox="1">
            <a:spLocks noGrp="1"/>
          </p:cNvSpPr>
          <p:nvPr>
            <p:ph type="title"/>
          </p:nvPr>
        </p:nvSpPr>
        <p:spPr>
          <a:xfrm>
            <a:off x="1454075" y="2231150"/>
            <a:ext cx="6228600" cy="16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ECO FURNICUTE PROJECT</a:t>
            </a:r>
            <a:br>
              <a:rPr lang="en" dirty="0" smtClean="0"/>
            </a:br>
            <a:r>
              <a:rPr lang="en" dirty="0" smtClean="0"/>
              <a:t>2021</a:t>
            </a:r>
            <a:endParaRPr dirty="0"/>
          </a:p>
        </p:txBody>
      </p:sp>
      <p:grpSp>
        <p:nvGrpSpPr>
          <p:cNvPr id="1932" name="Google Shape;1932;p43"/>
          <p:cNvGrpSpPr/>
          <p:nvPr/>
        </p:nvGrpSpPr>
        <p:grpSpPr>
          <a:xfrm>
            <a:off x="3784336" y="602558"/>
            <a:ext cx="1575328" cy="1575328"/>
            <a:chOff x="-149451" y="2973528"/>
            <a:chExt cx="2344587" cy="2344587"/>
          </a:xfrm>
        </p:grpSpPr>
        <p:sp>
          <p:nvSpPr>
            <p:cNvPr id="1933" name="Google Shape;1933;p43"/>
            <p:cNvSpPr/>
            <p:nvPr/>
          </p:nvSpPr>
          <p:spPr>
            <a:xfrm>
              <a:off x="-149451" y="2973528"/>
              <a:ext cx="2344587" cy="2344587"/>
            </a:xfrm>
            <a:custGeom>
              <a:avLst/>
              <a:gdLst/>
              <a:ahLst/>
              <a:cxnLst/>
              <a:rect l="l" t="t" r="r" b="b"/>
              <a:pathLst>
                <a:path w="51972" h="51972" extrusionOk="0">
                  <a:moveTo>
                    <a:pt x="25980" y="1"/>
                  </a:moveTo>
                  <a:cubicBezTo>
                    <a:pt x="11633" y="1"/>
                    <a:pt x="1" y="11633"/>
                    <a:pt x="1" y="25980"/>
                  </a:cubicBezTo>
                  <a:cubicBezTo>
                    <a:pt x="1" y="40339"/>
                    <a:pt x="11633" y="51971"/>
                    <a:pt x="25980" y="51971"/>
                  </a:cubicBezTo>
                  <a:cubicBezTo>
                    <a:pt x="40339" y="51971"/>
                    <a:pt x="51971" y="40339"/>
                    <a:pt x="51971" y="25980"/>
                  </a:cubicBezTo>
                  <a:cubicBezTo>
                    <a:pt x="51971" y="11633"/>
                    <a:pt x="40339" y="1"/>
                    <a:pt x="25980" y="1"/>
                  </a:cubicBezTo>
                  <a:close/>
                </a:path>
              </a:pathLst>
            </a:custGeom>
            <a:solidFill>
              <a:srgbClr val="25B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43"/>
            <p:cNvSpPr/>
            <p:nvPr/>
          </p:nvSpPr>
          <p:spPr>
            <a:xfrm>
              <a:off x="184655" y="3002536"/>
              <a:ext cx="1127993" cy="1247406"/>
            </a:xfrm>
            <a:custGeom>
              <a:avLst/>
              <a:gdLst/>
              <a:ahLst/>
              <a:cxnLst/>
              <a:rect l="l" t="t" r="r" b="b"/>
              <a:pathLst>
                <a:path w="25004" h="27651" extrusionOk="0">
                  <a:moveTo>
                    <a:pt x="12811" y="1"/>
                  </a:moveTo>
                  <a:cubicBezTo>
                    <a:pt x="9180" y="810"/>
                    <a:pt x="5822" y="2394"/>
                    <a:pt x="2953" y="4561"/>
                  </a:cubicBezTo>
                  <a:cubicBezTo>
                    <a:pt x="2953" y="4561"/>
                    <a:pt x="2977" y="4823"/>
                    <a:pt x="3191" y="5180"/>
                  </a:cubicBezTo>
                  <a:cubicBezTo>
                    <a:pt x="3394" y="5537"/>
                    <a:pt x="3048" y="5739"/>
                    <a:pt x="3072" y="5858"/>
                  </a:cubicBezTo>
                  <a:cubicBezTo>
                    <a:pt x="3084" y="5966"/>
                    <a:pt x="3275" y="5954"/>
                    <a:pt x="3096" y="6156"/>
                  </a:cubicBezTo>
                  <a:cubicBezTo>
                    <a:pt x="2929" y="6370"/>
                    <a:pt x="3096" y="6323"/>
                    <a:pt x="2953" y="6466"/>
                  </a:cubicBezTo>
                  <a:cubicBezTo>
                    <a:pt x="2798" y="6620"/>
                    <a:pt x="2655" y="6751"/>
                    <a:pt x="2548" y="6823"/>
                  </a:cubicBezTo>
                  <a:cubicBezTo>
                    <a:pt x="2441" y="6906"/>
                    <a:pt x="2477" y="7109"/>
                    <a:pt x="2262" y="7359"/>
                  </a:cubicBezTo>
                  <a:cubicBezTo>
                    <a:pt x="2060" y="7621"/>
                    <a:pt x="1655" y="7823"/>
                    <a:pt x="1655" y="8228"/>
                  </a:cubicBezTo>
                  <a:cubicBezTo>
                    <a:pt x="1655" y="8609"/>
                    <a:pt x="1048" y="9145"/>
                    <a:pt x="965" y="9371"/>
                  </a:cubicBezTo>
                  <a:cubicBezTo>
                    <a:pt x="893" y="9585"/>
                    <a:pt x="286" y="10395"/>
                    <a:pt x="250" y="10931"/>
                  </a:cubicBezTo>
                  <a:cubicBezTo>
                    <a:pt x="227" y="11466"/>
                    <a:pt x="227" y="12038"/>
                    <a:pt x="250" y="12359"/>
                  </a:cubicBezTo>
                  <a:cubicBezTo>
                    <a:pt x="286" y="12693"/>
                    <a:pt x="310" y="13050"/>
                    <a:pt x="227" y="13431"/>
                  </a:cubicBezTo>
                  <a:cubicBezTo>
                    <a:pt x="155" y="13824"/>
                    <a:pt x="72" y="14181"/>
                    <a:pt x="36" y="14895"/>
                  </a:cubicBezTo>
                  <a:cubicBezTo>
                    <a:pt x="0" y="15610"/>
                    <a:pt x="286" y="15919"/>
                    <a:pt x="953" y="16145"/>
                  </a:cubicBezTo>
                  <a:cubicBezTo>
                    <a:pt x="1643" y="16348"/>
                    <a:pt x="2917" y="16967"/>
                    <a:pt x="3227" y="17419"/>
                  </a:cubicBezTo>
                  <a:cubicBezTo>
                    <a:pt x="3560" y="17884"/>
                    <a:pt x="3739" y="18455"/>
                    <a:pt x="3977" y="18527"/>
                  </a:cubicBezTo>
                  <a:cubicBezTo>
                    <a:pt x="4227" y="18598"/>
                    <a:pt x="4441" y="19348"/>
                    <a:pt x="5251" y="19908"/>
                  </a:cubicBezTo>
                  <a:cubicBezTo>
                    <a:pt x="6072" y="20479"/>
                    <a:pt x="7608" y="20551"/>
                    <a:pt x="8287" y="21277"/>
                  </a:cubicBezTo>
                  <a:cubicBezTo>
                    <a:pt x="8978" y="22003"/>
                    <a:pt x="10216" y="23789"/>
                    <a:pt x="10537" y="24777"/>
                  </a:cubicBezTo>
                  <a:cubicBezTo>
                    <a:pt x="10871" y="25766"/>
                    <a:pt x="11406" y="26111"/>
                    <a:pt x="11966" y="26587"/>
                  </a:cubicBezTo>
                  <a:cubicBezTo>
                    <a:pt x="12538" y="27063"/>
                    <a:pt x="13252" y="27599"/>
                    <a:pt x="13788" y="27647"/>
                  </a:cubicBezTo>
                  <a:cubicBezTo>
                    <a:pt x="13826" y="27649"/>
                    <a:pt x="13862" y="27651"/>
                    <a:pt x="13897" y="27651"/>
                  </a:cubicBezTo>
                  <a:cubicBezTo>
                    <a:pt x="14354" y="27651"/>
                    <a:pt x="14547" y="27443"/>
                    <a:pt x="14514" y="27266"/>
                  </a:cubicBezTo>
                  <a:cubicBezTo>
                    <a:pt x="14502" y="27063"/>
                    <a:pt x="13812" y="26504"/>
                    <a:pt x="13704" y="26349"/>
                  </a:cubicBezTo>
                  <a:cubicBezTo>
                    <a:pt x="13609" y="26206"/>
                    <a:pt x="13383" y="25254"/>
                    <a:pt x="13073" y="24563"/>
                  </a:cubicBezTo>
                  <a:cubicBezTo>
                    <a:pt x="12740" y="23884"/>
                    <a:pt x="12716" y="23873"/>
                    <a:pt x="12811" y="23539"/>
                  </a:cubicBezTo>
                  <a:cubicBezTo>
                    <a:pt x="12919" y="23218"/>
                    <a:pt x="13145" y="22503"/>
                    <a:pt x="13454" y="22325"/>
                  </a:cubicBezTo>
                  <a:cubicBezTo>
                    <a:pt x="13788" y="22146"/>
                    <a:pt x="14026" y="22277"/>
                    <a:pt x="14252" y="21968"/>
                  </a:cubicBezTo>
                  <a:cubicBezTo>
                    <a:pt x="14454" y="21646"/>
                    <a:pt x="14526" y="21468"/>
                    <a:pt x="14514" y="21277"/>
                  </a:cubicBezTo>
                  <a:cubicBezTo>
                    <a:pt x="14502" y="21087"/>
                    <a:pt x="14169" y="20967"/>
                    <a:pt x="13859" y="20932"/>
                  </a:cubicBezTo>
                  <a:cubicBezTo>
                    <a:pt x="13538" y="20908"/>
                    <a:pt x="13431" y="20622"/>
                    <a:pt x="13002" y="20551"/>
                  </a:cubicBezTo>
                  <a:cubicBezTo>
                    <a:pt x="12561" y="20479"/>
                    <a:pt x="11966" y="20301"/>
                    <a:pt x="11823" y="20039"/>
                  </a:cubicBezTo>
                  <a:cubicBezTo>
                    <a:pt x="11698" y="19836"/>
                    <a:pt x="11471" y="19751"/>
                    <a:pt x="11270" y="19751"/>
                  </a:cubicBezTo>
                  <a:cubicBezTo>
                    <a:pt x="11222" y="19751"/>
                    <a:pt x="11176" y="19756"/>
                    <a:pt x="11133" y="19765"/>
                  </a:cubicBezTo>
                  <a:cubicBezTo>
                    <a:pt x="11053" y="19774"/>
                    <a:pt x="10905" y="19798"/>
                    <a:pt x="10729" y="19798"/>
                  </a:cubicBezTo>
                  <a:cubicBezTo>
                    <a:pt x="10455" y="19798"/>
                    <a:pt x="10112" y="19740"/>
                    <a:pt x="9859" y="19479"/>
                  </a:cubicBezTo>
                  <a:cubicBezTo>
                    <a:pt x="9430" y="19051"/>
                    <a:pt x="9394" y="18229"/>
                    <a:pt x="9323" y="17800"/>
                  </a:cubicBezTo>
                  <a:cubicBezTo>
                    <a:pt x="9240" y="17372"/>
                    <a:pt x="9168" y="17229"/>
                    <a:pt x="9287" y="16907"/>
                  </a:cubicBezTo>
                  <a:cubicBezTo>
                    <a:pt x="9394" y="16574"/>
                    <a:pt x="9394" y="16336"/>
                    <a:pt x="9894" y="16098"/>
                  </a:cubicBezTo>
                  <a:cubicBezTo>
                    <a:pt x="10184" y="15963"/>
                    <a:pt x="10571" y="15848"/>
                    <a:pt x="10942" y="15848"/>
                  </a:cubicBezTo>
                  <a:cubicBezTo>
                    <a:pt x="11228" y="15848"/>
                    <a:pt x="11504" y="15916"/>
                    <a:pt x="11716" y="16098"/>
                  </a:cubicBezTo>
                  <a:cubicBezTo>
                    <a:pt x="11890" y="16243"/>
                    <a:pt x="12124" y="16298"/>
                    <a:pt x="12365" y="16298"/>
                  </a:cubicBezTo>
                  <a:cubicBezTo>
                    <a:pt x="12816" y="16298"/>
                    <a:pt x="13291" y="16102"/>
                    <a:pt x="13431" y="15931"/>
                  </a:cubicBezTo>
                  <a:cubicBezTo>
                    <a:pt x="13633" y="15681"/>
                    <a:pt x="14252" y="14943"/>
                    <a:pt x="14752" y="14907"/>
                  </a:cubicBezTo>
                  <a:cubicBezTo>
                    <a:pt x="15252" y="14883"/>
                    <a:pt x="16074" y="14907"/>
                    <a:pt x="16383" y="14633"/>
                  </a:cubicBezTo>
                  <a:cubicBezTo>
                    <a:pt x="16717" y="14348"/>
                    <a:pt x="17919" y="13740"/>
                    <a:pt x="18134" y="13264"/>
                  </a:cubicBezTo>
                  <a:cubicBezTo>
                    <a:pt x="18336" y="12764"/>
                    <a:pt x="19157" y="11371"/>
                    <a:pt x="19157" y="10907"/>
                  </a:cubicBezTo>
                  <a:cubicBezTo>
                    <a:pt x="19157" y="10479"/>
                    <a:pt x="20432" y="9686"/>
                    <a:pt x="20958" y="9686"/>
                  </a:cubicBezTo>
                  <a:cubicBezTo>
                    <a:pt x="21003" y="9686"/>
                    <a:pt x="21042" y="9692"/>
                    <a:pt x="21074" y="9704"/>
                  </a:cubicBezTo>
                  <a:cubicBezTo>
                    <a:pt x="21115" y="9718"/>
                    <a:pt x="21157" y="9724"/>
                    <a:pt x="21200" y="9724"/>
                  </a:cubicBezTo>
                  <a:cubicBezTo>
                    <a:pt x="21608" y="9724"/>
                    <a:pt x="22094" y="9168"/>
                    <a:pt x="22277" y="9168"/>
                  </a:cubicBezTo>
                  <a:cubicBezTo>
                    <a:pt x="22347" y="9168"/>
                    <a:pt x="22464" y="9180"/>
                    <a:pt x="22603" y="9180"/>
                  </a:cubicBezTo>
                  <a:cubicBezTo>
                    <a:pt x="22887" y="9180"/>
                    <a:pt x="23259" y="9131"/>
                    <a:pt x="23491" y="8835"/>
                  </a:cubicBezTo>
                  <a:cubicBezTo>
                    <a:pt x="23849" y="8406"/>
                    <a:pt x="24122" y="8121"/>
                    <a:pt x="24408" y="7704"/>
                  </a:cubicBezTo>
                  <a:cubicBezTo>
                    <a:pt x="24789" y="7311"/>
                    <a:pt x="25003" y="6668"/>
                    <a:pt x="23968" y="6359"/>
                  </a:cubicBezTo>
                  <a:cubicBezTo>
                    <a:pt x="22944" y="6025"/>
                    <a:pt x="22182" y="5930"/>
                    <a:pt x="21563" y="5597"/>
                  </a:cubicBezTo>
                  <a:cubicBezTo>
                    <a:pt x="20969" y="5259"/>
                    <a:pt x="20387" y="5013"/>
                    <a:pt x="19917" y="5013"/>
                  </a:cubicBezTo>
                  <a:cubicBezTo>
                    <a:pt x="19906" y="5013"/>
                    <a:pt x="19895" y="5013"/>
                    <a:pt x="19884" y="5013"/>
                  </a:cubicBezTo>
                  <a:cubicBezTo>
                    <a:pt x="19873" y="5013"/>
                    <a:pt x="19862" y="5014"/>
                    <a:pt x="19850" y="5014"/>
                  </a:cubicBezTo>
                  <a:cubicBezTo>
                    <a:pt x="19533" y="5014"/>
                    <a:pt x="19012" y="4910"/>
                    <a:pt x="18538" y="4910"/>
                  </a:cubicBezTo>
                  <a:cubicBezTo>
                    <a:pt x="18302" y="4910"/>
                    <a:pt x="18077" y="4936"/>
                    <a:pt x="17895" y="5013"/>
                  </a:cubicBezTo>
                  <a:cubicBezTo>
                    <a:pt x="17324" y="5251"/>
                    <a:pt x="16717" y="6430"/>
                    <a:pt x="15836" y="6632"/>
                  </a:cubicBezTo>
                  <a:cubicBezTo>
                    <a:pt x="15683" y="6670"/>
                    <a:pt x="15491" y="6687"/>
                    <a:pt x="15273" y="6687"/>
                  </a:cubicBezTo>
                  <a:cubicBezTo>
                    <a:pt x="14247" y="6687"/>
                    <a:pt x="12665" y="6316"/>
                    <a:pt x="12145" y="6001"/>
                  </a:cubicBezTo>
                  <a:cubicBezTo>
                    <a:pt x="11537" y="5608"/>
                    <a:pt x="11359" y="4823"/>
                    <a:pt x="11537" y="4430"/>
                  </a:cubicBezTo>
                  <a:cubicBezTo>
                    <a:pt x="11716" y="4049"/>
                    <a:pt x="11787" y="3346"/>
                    <a:pt x="11740" y="3084"/>
                  </a:cubicBezTo>
                  <a:cubicBezTo>
                    <a:pt x="11704" y="2810"/>
                    <a:pt x="12633" y="2322"/>
                    <a:pt x="12954" y="1977"/>
                  </a:cubicBezTo>
                  <a:cubicBezTo>
                    <a:pt x="13276" y="1632"/>
                    <a:pt x="13573" y="548"/>
                    <a:pt x="128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43"/>
            <p:cNvSpPr/>
            <p:nvPr/>
          </p:nvSpPr>
          <p:spPr>
            <a:xfrm>
              <a:off x="951664" y="4213956"/>
              <a:ext cx="884160" cy="1042550"/>
            </a:xfrm>
            <a:custGeom>
              <a:avLst/>
              <a:gdLst/>
              <a:ahLst/>
              <a:cxnLst/>
              <a:rect l="l" t="t" r="r" b="b"/>
              <a:pathLst>
                <a:path w="19599" h="23110" extrusionOk="0">
                  <a:moveTo>
                    <a:pt x="5062" y="0"/>
                  </a:moveTo>
                  <a:cubicBezTo>
                    <a:pt x="4588" y="0"/>
                    <a:pt x="4017" y="122"/>
                    <a:pt x="3706" y="122"/>
                  </a:cubicBezTo>
                  <a:cubicBezTo>
                    <a:pt x="3664" y="122"/>
                    <a:pt x="3627" y="120"/>
                    <a:pt x="3596" y="115"/>
                  </a:cubicBezTo>
                  <a:cubicBezTo>
                    <a:pt x="3575" y="112"/>
                    <a:pt x="3553" y="110"/>
                    <a:pt x="3529" y="110"/>
                  </a:cubicBezTo>
                  <a:cubicBezTo>
                    <a:pt x="3139" y="110"/>
                    <a:pt x="2420" y="558"/>
                    <a:pt x="2263" y="794"/>
                  </a:cubicBezTo>
                  <a:cubicBezTo>
                    <a:pt x="2096" y="1056"/>
                    <a:pt x="2096" y="2580"/>
                    <a:pt x="2263" y="2854"/>
                  </a:cubicBezTo>
                  <a:cubicBezTo>
                    <a:pt x="2429" y="3116"/>
                    <a:pt x="2263" y="3556"/>
                    <a:pt x="1858" y="4187"/>
                  </a:cubicBezTo>
                  <a:cubicBezTo>
                    <a:pt x="1453" y="4830"/>
                    <a:pt x="977" y="5640"/>
                    <a:pt x="489" y="6128"/>
                  </a:cubicBezTo>
                  <a:cubicBezTo>
                    <a:pt x="0" y="6616"/>
                    <a:pt x="227" y="9354"/>
                    <a:pt x="489" y="9664"/>
                  </a:cubicBezTo>
                  <a:cubicBezTo>
                    <a:pt x="762" y="9985"/>
                    <a:pt x="1501" y="11498"/>
                    <a:pt x="2525" y="11926"/>
                  </a:cubicBezTo>
                  <a:cubicBezTo>
                    <a:pt x="3537" y="12343"/>
                    <a:pt x="4751" y="13105"/>
                    <a:pt x="4751" y="13105"/>
                  </a:cubicBezTo>
                  <a:cubicBezTo>
                    <a:pt x="6620" y="14129"/>
                    <a:pt x="6668" y="15855"/>
                    <a:pt x="6513" y="16189"/>
                  </a:cubicBezTo>
                  <a:cubicBezTo>
                    <a:pt x="6335" y="16498"/>
                    <a:pt x="6251" y="17546"/>
                    <a:pt x="5715" y="17903"/>
                  </a:cubicBezTo>
                  <a:cubicBezTo>
                    <a:pt x="5180" y="18260"/>
                    <a:pt x="5977" y="19094"/>
                    <a:pt x="5370" y="19963"/>
                  </a:cubicBezTo>
                  <a:cubicBezTo>
                    <a:pt x="4763" y="20832"/>
                    <a:pt x="3668" y="21796"/>
                    <a:pt x="3239" y="22332"/>
                  </a:cubicBezTo>
                  <a:cubicBezTo>
                    <a:pt x="2810" y="22880"/>
                    <a:pt x="2810" y="23035"/>
                    <a:pt x="3572" y="23106"/>
                  </a:cubicBezTo>
                  <a:cubicBezTo>
                    <a:pt x="3593" y="23108"/>
                    <a:pt x="3615" y="23109"/>
                    <a:pt x="3638" y="23109"/>
                  </a:cubicBezTo>
                  <a:cubicBezTo>
                    <a:pt x="4422" y="23109"/>
                    <a:pt x="6317" y="21943"/>
                    <a:pt x="6942" y="21677"/>
                  </a:cubicBezTo>
                  <a:cubicBezTo>
                    <a:pt x="7609" y="21392"/>
                    <a:pt x="7704" y="19808"/>
                    <a:pt x="8406" y="19213"/>
                  </a:cubicBezTo>
                  <a:cubicBezTo>
                    <a:pt x="9109" y="18617"/>
                    <a:pt x="9954" y="18558"/>
                    <a:pt x="10978" y="18320"/>
                  </a:cubicBezTo>
                  <a:cubicBezTo>
                    <a:pt x="11990" y="18058"/>
                    <a:pt x="13657" y="17320"/>
                    <a:pt x="14407" y="17046"/>
                  </a:cubicBezTo>
                  <a:cubicBezTo>
                    <a:pt x="15133" y="16784"/>
                    <a:pt x="15109" y="16355"/>
                    <a:pt x="15431" y="15760"/>
                  </a:cubicBezTo>
                  <a:cubicBezTo>
                    <a:pt x="15764" y="15165"/>
                    <a:pt x="16562" y="14629"/>
                    <a:pt x="16931" y="14296"/>
                  </a:cubicBezTo>
                  <a:cubicBezTo>
                    <a:pt x="17312" y="13974"/>
                    <a:pt x="17515" y="12843"/>
                    <a:pt x="17253" y="12569"/>
                  </a:cubicBezTo>
                  <a:cubicBezTo>
                    <a:pt x="16979" y="12307"/>
                    <a:pt x="16812" y="11331"/>
                    <a:pt x="17253" y="10700"/>
                  </a:cubicBezTo>
                  <a:cubicBezTo>
                    <a:pt x="17681" y="10057"/>
                    <a:pt x="18336" y="9033"/>
                    <a:pt x="18860" y="8390"/>
                  </a:cubicBezTo>
                  <a:cubicBezTo>
                    <a:pt x="19396" y="7747"/>
                    <a:pt x="19598" y="7211"/>
                    <a:pt x="18955" y="6783"/>
                  </a:cubicBezTo>
                  <a:cubicBezTo>
                    <a:pt x="18336" y="6354"/>
                    <a:pt x="17157" y="6021"/>
                    <a:pt x="16633" y="5914"/>
                  </a:cubicBezTo>
                  <a:cubicBezTo>
                    <a:pt x="16121" y="5818"/>
                    <a:pt x="16193" y="5342"/>
                    <a:pt x="15276" y="4806"/>
                  </a:cubicBezTo>
                  <a:cubicBezTo>
                    <a:pt x="14359" y="4270"/>
                    <a:pt x="13716" y="3449"/>
                    <a:pt x="13169" y="2639"/>
                  </a:cubicBezTo>
                  <a:cubicBezTo>
                    <a:pt x="12757" y="2039"/>
                    <a:pt x="12116" y="1648"/>
                    <a:pt x="11550" y="1648"/>
                  </a:cubicBezTo>
                  <a:cubicBezTo>
                    <a:pt x="11363" y="1648"/>
                    <a:pt x="11185" y="1691"/>
                    <a:pt x="11026" y="1782"/>
                  </a:cubicBezTo>
                  <a:cubicBezTo>
                    <a:pt x="10887" y="1863"/>
                    <a:pt x="10742" y="1895"/>
                    <a:pt x="10591" y="1895"/>
                  </a:cubicBezTo>
                  <a:cubicBezTo>
                    <a:pt x="10032" y="1895"/>
                    <a:pt x="9402" y="1451"/>
                    <a:pt x="8763" y="1413"/>
                  </a:cubicBezTo>
                  <a:cubicBezTo>
                    <a:pt x="7942" y="1353"/>
                    <a:pt x="6132" y="377"/>
                    <a:pt x="5644" y="115"/>
                  </a:cubicBezTo>
                  <a:cubicBezTo>
                    <a:pt x="5501" y="29"/>
                    <a:pt x="5293" y="0"/>
                    <a:pt x="50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43"/>
            <p:cNvSpPr/>
            <p:nvPr/>
          </p:nvSpPr>
          <p:spPr>
            <a:xfrm>
              <a:off x="1681094" y="3241545"/>
              <a:ext cx="425952" cy="513064"/>
            </a:xfrm>
            <a:custGeom>
              <a:avLst/>
              <a:gdLst/>
              <a:ahLst/>
              <a:cxnLst/>
              <a:rect l="l" t="t" r="r" b="b"/>
              <a:pathLst>
                <a:path w="9442" h="11373" extrusionOk="0">
                  <a:moveTo>
                    <a:pt x="1941" y="1"/>
                  </a:moveTo>
                  <a:cubicBezTo>
                    <a:pt x="1941" y="1"/>
                    <a:pt x="1643" y="429"/>
                    <a:pt x="1179" y="858"/>
                  </a:cubicBezTo>
                  <a:cubicBezTo>
                    <a:pt x="714" y="1299"/>
                    <a:pt x="595" y="1608"/>
                    <a:pt x="476" y="1858"/>
                  </a:cubicBezTo>
                  <a:cubicBezTo>
                    <a:pt x="357" y="2108"/>
                    <a:pt x="0" y="3180"/>
                    <a:pt x="143" y="3644"/>
                  </a:cubicBezTo>
                  <a:cubicBezTo>
                    <a:pt x="286" y="4109"/>
                    <a:pt x="226" y="4430"/>
                    <a:pt x="750" y="4823"/>
                  </a:cubicBezTo>
                  <a:cubicBezTo>
                    <a:pt x="1286" y="5204"/>
                    <a:pt x="1762" y="5347"/>
                    <a:pt x="1524" y="6073"/>
                  </a:cubicBezTo>
                  <a:cubicBezTo>
                    <a:pt x="1286" y="6787"/>
                    <a:pt x="1465" y="7561"/>
                    <a:pt x="1215" y="7942"/>
                  </a:cubicBezTo>
                  <a:cubicBezTo>
                    <a:pt x="953" y="8335"/>
                    <a:pt x="929" y="9073"/>
                    <a:pt x="1524" y="9585"/>
                  </a:cubicBezTo>
                  <a:cubicBezTo>
                    <a:pt x="2119" y="10085"/>
                    <a:pt x="2858" y="9966"/>
                    <a:pt x="3036" y="10014"/>
                  </a:cubicBezTo>
                  <a:cubicBezTo>
                    <a:pt x="3203" y="10062"/>
                    <a:pt x="3917" y="10407"/>
                    <a:pt x="4024" y="10621"/>
                  </a:cubicBezTo>
                  <a:cubicBezTo>
                    <a:pt x="4132" y="10847"/>
                    <a:pt x="4715" y="11097"/>
                    <a:pt x="5144" y="11312"/>
                  </a:cubicBezTo>
                  <a:cubicBezTo>
                    <a:pt x="5231" y="11353"/>
                    <a:pt x="5318" y="11373"/>
                    <a:pt x="5401" y="11373"/>
                  </a:cubicBezTo>
                  <a:cubicBezTo>
                    <a:pt x="5728" y="11373"/>
                    <a:pt x="6013" y="11076"/>
                    <a:pt x="6156" y="10621"/>
                  </a:cubicBezTo>
                  <a:cubicBezTo>
                    <a:pt x="6280" y="10233"/>
                    <a:pt x="6674" y="10062"/>
                    <a:pt x="7038" y="10062"/>
                  </a:cubicBezTo>
                  <a:cubicBezTo>
                    <a:pt x="7199" y="10062"/>
                    <a:pt x="7354" y="10095"/>
                    <a:pt x="7477" y="10157"/>
                  </a:cubicBezTo>
                  <a:cubicBezTo>
                    <a:pt x="7783" y="10329"/>
                    <a:pt x="8127" y="10440"/>
                    <a:pt x="8405" y="10440"/>
                  </a:cubicBezTo>
                  <a:cubicBezTo>
                    <a:pt x="8473" y="10440"/>
                    <a:pt x="8538" y="10433"/>
                    <a:pt x="8596" y="10419"/>
                  </a:cubicBezTo>
                  <a:cubicBezTo>
                    <a:pt x="8870" y="10335"/>
                    <a:pt x="9430" y="10133"/>
                    <a:pt x="9442" y="10133"/>
                  </a:cubicBezTo>
                  <a:cubicBezTo>
                    <a:pt x="7799" y="6156"/>
                    <a:pt x="5203" y="2680"/>
                    <a:pt x="19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43"/>
            <p:cNvSpPr/>
            <p:nvPr/>
          </p:nvSpPr>
          <p:spPr>
            <a:xfrm>
              <a:off x="1017168" y="3851337"/>
              <a:ext cx="245547" cy="256735"/>
            </a:xfrm>
            <a:custGeom>
              <a:avLst/>
              <a:gdLst/>
              <a:ahLst/>
              <a:cxnLst/>
              <a:rect l="l" t="t" r="r" b="b"/>
              <a:pathLst>
                <a:path w="5443" h="5691" extrusionOk="0">
                  <a:moveTo>
                    <a:pt x="3318" y="0"/>
                  </a:moveTo>
                  <a:cubicBezTo>
                    <a:pt x="3147" y="0"/>
                    <a:pt x="2966" y="41"/>
                    <a:pt x="2799" y="140"/>
                  </a:cubicBezTo>
                  <a:cubicBezTo>
                    <a:pt x="2311" y="426"/>
                    <a:pt x="2108" y="1081"/>
                    <a:pt x="2025" y="1545"/>
                  </a:cubicBezTo>
                  <a:cubicBezTo>
                    <a:pt x="1930" y="1986"/>
                    <a:pt x="1037" y="2331"/>
                    <a:pt x="1073" y="3153"/>
                  </a:cubicBezTo>
                  <a:cubicBezTo>
                    <a:pt x="1073" y="3153"/>
                    <a:pt x="1073" y="3641"/>
                    <a:pt x="715" y="3974"/>
                  </a:cubicBezTo>
                  <a:cubicBezTo>
                    <a:pt x="358" y="4296"/>
                    <a:pt x="1" y="4867"/>
                    <a:pt x="358" y="4939"/>
                  </a:cubicBezTo>
                  <a:cubicBezTo>
                    <a:pt x="715" y="5010"/>
                    <a:pt x="1477" y="5117"/>
                    <a:pt x="1656" y="5224"/>
                  </a:cubicBezTo>
                  <a:cubicBezTo>
                    <a:pt x="1808" y="5306"/>
                    <a:pt x="2516" y="5690"/>
                    <a:pt x="2875" y="5690"/>
                  </a:cubicBezTo>
                  <a:cubicBezTo>
                    <a:pt x="2937" y="5690"/>
                    <a:pt x="2989" y="5679"/>
                    <a:pt x="3025" y="5653"/>
                  </a:cubicBezTo>
                  <a:cubicBezTo>
                    <a:pt x="3275" y="5474"/>
                    <a:pt x="3454" y="5034"/>
                    <a:pt x="3716" y="5010"/>
                  </a:cubicBezTo>
                  <a:cubicBezTo>
                    <a:pt x="3966" y="4986"/>
                    <a:pt x="4037" y="4343"/>
                    <a:pt x="4252" y="4129"/>
                  </a:cubicBezTo>
                  <a:cubicBezTo>
                    <a:pt x="4454" y="3926"/>
                    <a:pt x="5216" y="3212"/>
                    <a:pt x="5287" y="2641"/>
                  </a:cubicBezTo>
                  <a:cubicBezTo>
                    <a:pt x="5359" y="2069"/>
                    <a:pt x="5442" y="1212"/>
                    <a:pt x="5287" y="986"/>
                  </a:cubicBezTo>
                  <a:cubicBezTo>
                    <a:pt x="5144" y="771"/>
                    <a:pt x="4144" y="640"/>
                    <a:pt x="4037" y="355"/>
                  </a:cubicBezTo>
                  <a:cubicBezTo>
                    <a:pt x="3966" y="164"/>
                    <a:pt x="3661" y="0"/>
                    <a:pt x="3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43"/>
            <p:cNvSpPr/>
            <p:nvPr/>
          </p:nvSpPr>
          <p:spPr>
            <a:xfrm>
              <a:off x="1239755" y="3990917"/>
              <a:ext cx="161503" cy="96947"/>
            </a:xfrm>
            <a:custGeom>
              <a:avLst/>
              <a:gdLst/>
              <a:ahLst/>
              <a:cxnLst/>
              <a:rect l="l" t="t" r="r" b="b"/>
              <a:pathLst>
                <a:path w="3580" h="2149" extrusionOk="0">
                  <a:moveTo>
                    <a:pt x="1975" y="1"/>
                  </a:moveTo>
                  <a:cubicBezTo>
                    <a:pt x="1925" y="1"/>
                    <a:pt x="1866" y="15"/>
                    <a:pt x="1794" y="47"/>
                  </a:cubicBezTo>
                  <a:cubicBezTo>
                    <a:pt x="1413" y="225"/>
                    <a:pt x="1520" y="297"/>
                    <a:pt x="1330" y="440"/>
                  </a:cubicBezTo>
                  <a:cubicBezTo>
                    <a:pt x="1175" y="606"/>
                    <a:pt x="877" y="832"/>
                    <a:pt x="877" y="832"/>
                  </a:cubicBezTo>
                  <a:cubicBezTo>
                    <a:pt x="877" y="832"/>
                    <a:pt x="461" y="1213"/>
                    <a:pt x="163" y="1630"/>
                  </a:cubicBezTo>
                  <a:cubicBezTo>
                    <a:pt x="1" y="1857"/>
                    <a:pt x="164" y="1901"/>
                    <a:pt x="381" y="1901"/>
                  </a:cubicBezTo>
                  <a:cubicBezTo>
                    <a:pt x="514" y="1901"/>
                    <a:pt x="667" y="1884"/>
                    <a:pt x="777" y="1884"/>
                  </a:cubicBezTo>
                  <a:cubicBezTo>
                    <a:pt x="817" y="1884"/>
                    <a:pt x="851" y="1886"/>
                    <a:pt x="877" y="1892"/>
                  </a:cubicBezTo>
                  <a:cubicBezTo>
                    <a:pt x="1052" y="1923"/>
                    <a:pt x="1111" y="2149"/>
                    <a:pt x="1392" y="2149"/>
                  </a:cubicBezTo>
                  <a:cubicBezTo>
                    <a:pt x="1437" y="2149"/>
                    <a:pt x="1487" y="2143"/>
                    <a:pt x="1544" y="2130"/>
                  </a:cubicBezTo>
                  <a:cubicBezTo>
                    <a:pt x="1713" y="2087"/>
                    <a:pt x="1753" y="2081"/>
                    <a:pt x="1765" y="2081"/>
                  </a:cubicBezTo>
                  <a:cubicBezTo>
                    <a:pt x="1770" y="2081"/>
                    <a:pt x="1770" y="2082"/>
                    <a:pt x="1773" y="2082"/>
                  </a:cubicBezTo>
                  <a:cubicBezTo>
                    <a:pt x="1780" y="2082"/>
                    <a:pt x="1801" y="2075"/>
                    <a:pt x="1961" y="2023"/>
                  </a:cubicBezTo>
                  <a:cubicBezTo>
                    <a:pt x="2354" y="1892"/>
                    <a:pt x="2473" y="1928"/>
                    <a:pt x="2854" y="1892"/>
                  </a:cubicBezTo>
                  <a:cubicBezTo>
                    <a:pt x="3247" y="1845"/>
                    <a:pt x="3163" y="1571"/>
                    <a:pt x="3366" y="1321"/>
                  </a:cubicBezTo>
                  <a:cubicBezTo>
                    <a:pt x="3568" y="1083"/>
                    <a:pt x="3580" y="856"/>
                    <a:pt x="3366" y="654"/>
                  </a:cubicBezTo>
                  <a:cubicBezTo>
                    <a:pt x="3331" y="621"/>
                    <a:pt x="3299" y="608"/>
                    <a:pt x="3268" y="608"/>
                  </a:cubicBezTo>
                  <a:cubicBezTo>
                    <a:pt x="3149" y="608"/>
                    <a:pt x="3045" y="800"/>
                    <a:pt x="2875" y="800"/>
                  </a:cubicBezTo>
                  <a:cubicBezTo>
                    <a:pt x="2800" y="800"/>
                    <a:pt x="2712" y="762"/>
                    <a:pt x="2604" y="654"/>
                  </a:cubicBezTo>
                  <a:cubicBezTo>
                    <a:pt x="2261" y="311"/>
                    <a:pt x="2208" y="1"/>
                    <a:pt x="1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9" name="Google Shape;1939;p43"/>
          <p:cNvGrpSpPr/>
          <p:nvPr/>
        </p:nvGrpSpPr>
        <p:grpSpPr>
          <a:xfrm rot="-1980226">
            <a:off x="3001797" y="1088447"/>
            <a:ext cx="685105" cy="1248752"/>
            <a:chOff x="-214625" y="3943775"/>
            <a:chExt cx="458725" cy="836125"/>
          </a:xfrm>
        </p:grpSpPr>
        <p:sp>
          <p:nvSpPr>
            <p:cNvPr id="1940" name="Google Shape;1940;p43"/>
            <p:cNvSpPr/>
            <p:nvPr/>
          </p:nvSpPr>
          <p:spPr>
            <a:xfrm>
              <a:off x="-114025" y="3943775"/>
              <a:ext cx="195000" cy="501875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43"/>
            <p:cNvSpPr/>
            <p:nvPr/>
          </p:nvSpPr>
          <p:spPr>
            <a:xfrm>
              <a:off x="64875" y="4296800"/>
              <a:ext cx="179225" cy="327425"/>
            </a:xfrm>
            <a:custGeom>
              <a:avLst/>
              <a:gdLst/>
              <a:ahLst/>
              <a:cxnLst/>
              <a:rect l="l" t="t" r="r" b="b"/>
              <a:pathLst>
                <a:path w="7169" h="13097" extrusionOk="0">
                  <a:moveTo>
                    <a:pt x="6787" y="0"/>
                  </a:moveTo>
                  <a:cubicBezTo>
                    <a:pt x="5692" y="2536"/>
                    <a:pt x="2810" y="3798"/>
                    <a:pt x="1322" y="6120"/>
                  </a:cubicBezTo>
                  <a:cubicBezTo>
                    <a:pt x="1" y="8192"/>
                    <a:pt x="12" y="11049"/>
                    <a:pt x="1358" y="13097"/>
                  </a:cubicBezTo>
                  <a:cubicBezTo>
                    <a:pt x="1703" y="12502"/>
                    <a:pt x="2287" y="12109"/>
                    <a:pt x="2846" y="11704"/>
                  </a:cubicBezTo>
                  <a:cubicBezTo>
                    <a:pt x="4680" y="10406"/>
                    <a:pt x="6299" y="8632"/>
                    <a:pt x="6751" y="6429"/>
                  </a:cubicBezTo>
                  <a:cubicBezTo>
                    <a:pt x="7168" y="4429"/>
                    <a:pt x="6561" y="2048"/>
                    <a:pt x="67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43"/>
            <p:cNvSpPr/>
            <p:nvPr/>
          </p:nvSpPr>
          <p:spPr>
            <a:xfrm>
              <a:off x="-214625" y="4372100"/>
              <a:ext cx="233975" cy="263550"/>
            </a:xfrm>
            <a:custGeom>
              <a:avLst/>
              <a:gdLst/>
              <a:ahLst/>
              <a:cxnLst/>
              <a:rect l="l" t="t" r="r" b="b"/>
              <a:pathLst>
                <a:path w="9359" h="10542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548"/>
                    <a:pt x="810" y="5168"/>
                    <a:pt x="2168" y="7346"/>
                  </a:cubicBezTo>
                  <a:cubicBezTo>
                    <a:pt x="2620" y="8049"/>
                    <a:pt x="3156" y="8704"/>
                    <a:pt x="3846" y="9132"/>
                  </a:cubicBezTo>
                  <a:cubicBezTo>
                    <a:pt x="4596" y="9585"/>
                    <a:pt x="5477" y="9775"/>
                    <a:pt x="6323" y="9954"/>
                  </a:cubicBezTo>
                  <a:cubicBezTo>
                    <a:pt x="7024" y="10104"/>
                    <a:pt x="8138" y="10541"/>
                    <a:pt x="8942" y="10541"/>
                  </a:cubicBezTo>
                  <a:cubicBezTo>
                    <a:pt x="9094" y="10541"/>
                    <a:pt x="9234" y="10526"/>
                    <a:pt x="9359" y="10490"/>
                  </a:cubicBezTo>
                  <a:cubicBezTo>
                    <a:pt x="8180" y="8204"/>
                    <a:pt x="7037" y="5465"/>
                    <a:pt x="5299" y="3525"/>
                  </a:cubicBezTo>
                  <a:cubicBezTo>
                    <a:pt x="3870" y="1929"/>
                    <a:pt x="1906" y="953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43"/>
            <p:cNvSpPr/>
            <p:nvPr/>
          </p:nvSpPr>
          <p:spPr>
            <a:xfrm>
              <a:off x="-32750" y="3943775"/>
              <a:ext cx="219700" cy="836125"/>
            </a:xfrm>
            <a:custGeom>
              <a:avLst/>
              <a:gdLst/>
              <a:ahLst/>
              <a:cxnLst/>
              <a:rect l="l" t="t" r="r" b="b"/>
              <a:pathLst>
                <a:path w="8788" h="33445" extrusionOk="0">
                  <a:moveTo>
                    <a:pt x="1072" y="0"/>
                  </a:moveTo>
                  <a:cubicBezTo>
                    <a:pt x="858" y="1489"/>
                    <a:pt x="679" y="2965"/>
                    <a:pt x="536" y="4453"/>
                  </a:cubicBezTo>
                  <a:cubicBezTo>
                    <a:pt x="369" y="5941"/>
                    <a:pt x="250" y="7430"/>
                    <a:pt x="167" y="8918"/>
                  </a:cubicBezTo>
                  <a:cubicBezTo>
                    <a:pt x="0" y="11906"/>
                    <a:pt x="60" y="14907"/>
                    <a:pt x="524" y="17883"/>
                  </a:cubicBezTo>
                  <a:cubicBezTo>
                    <a:pt x="1012" y="20848"/>
                    <a:pt x="1870" y="23765"/>
                    <a:pt x="3227" y="26444"/>
                  </a:cubicBezTo>
                  <a:cubicBezTo>
                    <a:pt x="3917" y="27789"/>
                    <a:pt x="4703" y="29063"/>
                    <a:pt x="5620" y="30254"/>
                  </a:cubicBezTo>
                  <a:cubicBezTo>
                    <a:pt x="6561" y="31433"/>
                    <a:pt x="7608" y="32516"/>
                    <a:pt x="8787" y="33445"/>
                  </a:cubicBezTo>
                  <a:cubicBezTo>
                    <a:pt x="7668" y="32445"/>
                    <a:pt x="6668" y="31326"/>
                    <a:pt x="5811" y="30123"/>
                  </a:cubicBezTo>
                  <a:cubicBezTo>
                    <a:pt x="4930" y="28920"/>
                    <a:pt x="4179" y="27635"/>
                    <a:pt x="3536" y="26301"/>
                  </a:cubicBezTo>
                  <a:cubicBezTo>
                    <a:pt x="2274" y="23622"/>
                    <a:pt x="1417" y="20753"/>
                    <a:pt x="965" y="17812"/>
                  </a:cubicBezTo>
                  <a:cubicBezTo>
                    <a:pt x="477" y="14883"/>
                    <a:pt x="417" y="11906"/>
                    <a:pt x="512" y="8930"/>
                  </a:cubicBezTo>
                  <a:cubicBezTo>
                    <a:pt x="548" y="7442"/>
                    <a:pt x="643" y="5953"/>
                    <a:pt x="739" y="4465"/>
                  </a:cubicBezTo>
                  <a:lnTo>
                    <a:pt x="10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43"/>
            <p:cNvSpPr/>
            <p:nvPr/>
          </p:nvSpPr>
          <p:spPr>
            <a:xfrm>
              <a:off x="-214625" y="4297375"/>
              <a:ext cx="450675" cy="395925"/>
            </a:xfrm>
            <a:custGeom>
              <a:avLst/>
              <a:gdLst/>
              <a:ahLst/>
              <a:cxnLst/>
              <a:rect l="l" t="t" r="r" b="b"/>
              <a:pathLst>
                <a:path w="18027" h="15837" extrusionOk="0">
                  <a:moveTo>
                    <a:pt x="17979" y="1"/>
                  </a:moveTo>
                  <a:lnTo>
                    <a:pt x="17979" y="1"/>
                  </a:lnTo>
                  <a:cubicBezTo>
                    <a:pt x="17920" y="1394"/>
                    <a:pt x="17431" y="2704"/>
                    <a:pt x="16812" y="3930"/>
                  </a:cubicBezTo>
                  <a:cubicBezTo>
                    <a:pt x="16217" y="5144"/>
                    <a:pt x="15443" y="6287"/>
                    <a:pt x="14669" y="7442"/>
                  </a:cubicBezTo>
                  <a:cubicBezTo>
                    <a:pt x="13895" y="8585"/>
                    <a:pt x="13169" y="9788"/>
                    <a:pt x="12693" y="11109"/>
                  </a:cubicBezTo>
                  <a:cubicBezTo>
                    <a:pt x="12276" y="12275"/>
                    <a:pt x="12087" y="13514"/>
                    <a:pt x="12134" y="14746"/>
                  </a:cubicBezTo>
                  <a:lnTo>
                    <a:pt x="12134" y="14746"/>
                  </a:lnTo>
                  <a:cubicBezTo>
                    <a:pt x="11083" y="13910"/>
                    <a:pt x="9889" y="13326"/>
                    <a:pt x="8752" y="12705"/>
                  </a:cubicBezTo>
                  <a:cubicBezTo>
                    <a:pt x="8097" y="12348"/>
                    <a:pt x="7466" y="11979"/>
                    <a:pt x="6871" y="11562"/>
                  </a:cubicBezTo>
                  <a:cubicBezTo>
                    <a:pt x="6275" y="11145"/>
                    <a:pt x="5739" y="10633"/>
                    <a:pt x="5239" y="10121"/>
                  </a:cubicBezTo>
                  <a:cubicBezTo>
                    <a:pt x="4227" y="9062"/>
                    <a:pt x="3358" y="7835"/>
                    <a:pt x="2537" y="6621"/>
                  </a:cubicBezTo>
                  <a:cubicBezTo>
                    <a:pt x="1703" y="5394"/>
                    <a:pt x="905" y="4132"/>
                    <a:pt x="1" y="2977"/>
                  </a:cubicBezTo>
                  <a:lnTo>
                    <a:pt x="1" y="2977"/>
                  </a:lnTo>
                  <a:cubicBezTo>
                    <a:pt x="834" y="4204"/>
                    <a:pt x="1572" y="5490"/>
                    <a:pt x="2382" y="6764"/>
                  </a:cubicBezTo>
                  <a:cubicBezTo>
                    <a:pt x="3168" y="8014"/>
                    <a:pt x="3989" y="9264"/>
                    <a:pt x="5001" y="10383"/>
                  </a:cubicBezTo>
                  <a:cubicBezTo>
                    <a:pt x="5501" y="10931"/>
                    <a:pt x="6061" y="11455"/>
                    <a:pt x="6668" y="11907"/>
                  </a:cubicBezTo>
                  <a:cubicBezTo>
                    <a:pt x="7275" y="12348"/>
                    <a:pt x="7918" y="12741"/>
                    <a:pt x="8573" y="13098"/>
                  </a:cubicBezTo>
                  <a:cubicBezTo>
                    <a:pt x="9883" y="13812"/>
                    <a:pt x="11192" y="14491"/>
                    <a:pt x="12276" y="15443"/>
                  </a:cubicBezTo>
                  <a:lnTo>
                    <a:pt x="12705" y="15836"/>
                  </a:lnTo>
                  <a:lnTo>
                    <a:pt x="12645" y="15253"/>
                  </a:lnTo>
                  <a:cubicBezTo>
                    <a:pt x="12502" y="13907"/>
                    <a:pt x="12645" y="12538"/>
                    <a:pt x="13097" y="11264"/>
                  </a:cubicBezTo>
                  <a:cubicBezTo>
                    <a:pt x="13538" y="9978"/>
                    <a:pt x="14252" y="8811"/>
                    <a:pt x="14967" y="7633"/>
                  </a:cubicBezTo>
                  <a:cubicBezTo>
                    <a:pt x="15693" y="6454"/>
                    <a:pt x="16455" y="5275"/>
                    <a:pt x="17027" y="4013"/>
                  </a:cubicBezTo>
                  <a:cubicBezTo>
                    <a:pt x="17574" y="2751"/>
                    <a:pt x="18027" y="1382"/>
                    <a:pt x="17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43"/>
            <p:cNvSpPr/>
            <p:nvPr/>
          </p:nvSpPr>
          <p:spPr>
            <a:xfrm>
              <a:off x="-67875" y="4054800"/>
              <a:ext cx="89325" cy="96750"/>
            </a:xfrm>
            <a:custGeom>
              <a:avLst/>
              <a:gdLst/>
              <a:ahLst/>
              <a:cxnLst/>
              <a:rect l="l" t="t" r="r" b="b"/>
              <a:pathLst>
                <a:path w="3573" h="3870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55"/>
                    <a:pt x="274" y="1286"/>
                    <a:pt x="512" y="1905"/>
                  </a:cubicBezTo>
                  <a:cubicBezTo>
                    <a:pt x="774" y="2513"/>
                    <a:pt x="1096" y="3096"/>
                    <a:pt x="1477" y="3644"/>
                  </a:cubicBezTo>
                  <a:lnTo>
                    <a:pt x="1632" y="3870"/>
                  </a:lnTo>
                  <a:lnTo>
                    <a:pt x="1822" y="3691"/>
                  </a:lnTo>
                  <a:cubicBezTo>
                    <a:pt x="2227" y="3298"/>
                    <a:pt x="2560" y="2870"/>
                    <a:pt x="2858" y="2405"/>
                  </a:cubicBezTo>
                  <a:cubicBezTo>
                    <a:pt x="3013" y="2179"/>
                    <a:pt x="3144" y="1929"/>
                    <a:pt x="3263" y="1691"/>
                  </a:cubicBezTo>
                  <a:cubicBezTo>
                    <a:pt x="3382" y="1441"/>
                    <a:pt x="3501" y="1191"/>
                    <a:pt x="3572" y="929"/>
                  </a:cubicBezTo>
                  <a:lnTo>
                    <a:pt x="3572" y="929"/>
                  </a:lnTo>
                  <a:lnTo>
                    <a:pt x="3096" y="1584"/>
                  </a:lnTo>
                  <a:lnTo>
                    <a:pt x="3096" y="1584"/>
                  </a:lnTo>
                  <a:cubicBezTo>
                    <a:pt x="2953" y="1798"/>
                    <a:pt x="2775" y="2001"/>
                    <a:pt x="2608" y="2215"/>
                  </a:cubicBezTo>
                  <a:cubicBezTo>
                    <a:pt x="2323" y="2549"/>
                    <a:pt x="2030" y="2867"/>
                    <a:pt x="1722" y="3169"/>
                  </a:cubicBezTo>
                  <a:lnTo>
                    <a:pt x="1722" y="3169"/>
                  </a:lnTo>
                  <a:cubicBezTo>
                    <a:pt x="1417" y="2702"/>
                    <a:pt x="1126" y="2220"/>
                    <a:pt x="870" y="1739"/>
                  </a:cubicBezTo>
                  <a:cubicBezTo>
                    <a:pt x="572" y="1167"/>
                    <a:pt x="286" y="596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43"/>
            <p:cNvSpPr/>
            <p:nvPr/>
          </p:nvSpPr>
          <p:spPr>
            <a:xfrm>
              <a:off x="-90800" y="4143200"/>
              <a:ext cx="138150" cy="133375"/>
            </a:xfrm>
            <a:custGeom>
              <a:avLst/>
              <a:gdLst/>
              <a:ahLst/>
              <a:cxnLst/>
              <a:rect l="l" t="t" r="r" b="b"/>
              <a:pathLst>
                <a:path w="5526" h="5335" extrusionOk="0">
                  <a:moveTo>
                    <a:pt x="1" y="0"/>
                  </a:moveTo>
                  <a:cubicBezTo>
                    <a:pt x="132" y="453"/>
                    <a:pt x="310" y="882"/>
                    <a:pt x="489" y="1310"/>
                  </a:cubicBezTo>
                  <a:cubicBezTo>
                    <a:pt x="667" y="1739"/>
                    <a:pt x="846" y="2179"/>
                    <a:pt x="1060" y="2596"/>
                  </a:cubicBezTo>
                  <a:cubicBezTo>
                    <a:pt x="1453" y="3441"/>
                    <a:pt x="1918" y="4275"/>
                    <a:pt x="2406" y="5061"/>
                  </a:cubicBezTo>
                  <a:lnTo>
                    <a:pt x="2572" y="5334"/>
                  </a:lnTo>
                  <a:lnTo>
                    <a:pt x="2763" y="5096"/>
                  </a:lnTo>
                  <a:cubicBezTo>
                    <a:pt x="3322" y="4418"/>
                    <a:pt x="3858" y="3715"/>
                    <a:pt x="4311" y="2989"/>
                  </a:cubicBezTo>
                  <a:cubicBezTo>
                    <a:pt x="4549" y="2620"/>
                    <a:pt x="4763" y="2251"/>
                    <a:pt x="4966" y="1858"/>
                  </a:cubicBezTo>
                  <a:cubicBezTo>
                    <a:pt x="5168" y="1477"/>
                    <a:pt x="5358" y="1084"/>
                    <a:pt x="5525" y="679"/>
                  </a:cubicBezTo>
                  <a:lnTo>
                    <a:pt x="5525" y="679"/>
                  </a:lnTo>
                  <a:cubicBezTo>
                    <a:pt x="5287" y="1048"/>
                    <a:pt x="5049" y="1417"/>
                    <a:pt x="4787" y="1763"/>
                  </a:cubicBezTo>
                  <a:cubicBezTo>
                    <a:pt x="4537" y="2120"/>
                    <a:pt x="4287" y="2453"/>
                    <a:pt x="4037" y="2798"/>
                  </a:cubicBezTo>
                  <a:cubicBezTo>
                    <a:pt x="3578" y="3403"/>
                    <a:pt x="3110" y="3990"/>
                    <a:pt x="2633" y="4566"/>
                  </a:cubicBezTo>
                  <a:lnTo>
                    <a:pt x="2633" y="4566"/>
                  </a:lnTo>
                  <a:cubicBezTo>
                    <a:pt x="2202" y="3867"/>
                    <a:pt x="1781" y="3159"/>
                    <a:pt x="1370" y="24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43"/>
            <p:cNvSpPr/>
            <p:nvPr/>
          </p:nvSpPr>
          <p:spPr>
            <a:xfrm>
              <a:off x="-80675" y="4247375"/>
              <a:ext cx="136350" cy="111050"/>
            </a:xfrm>
            <a:custGeom>
              <a:avLst/>
              <a:gdLst/>
              <a:ahLst/>
              <a:cxnLst/>
              <a:rect l="l" t="t" r="r" b="b"/>
              <a:pathLst>
                <a:path w="5454" h="4442" extrusionOk="0">
                  <a:moveTo>
                    <a:pt x="5453" y="1"/>
                  </a:moveTo>
                  <a:lnTo>
                    <a:pt x="5453" y="1"/>
                  </a:lnTo>
                  <a:cubicBezTo>
                    <a:pt x="4942" y="691"/>
                    <a:pt x="4430" y="1358"/>
                    <a:pt x="3894" y="2013"/>
                  </a:cubicBezTo>
                  <a:cubicBezTo>
                    <a:pt x="3632" y="2358"/>
                    <a:pt x="3358" y="2668"/>
                    <a:pt x="3096" y="2989"/>
                  </a:cubicBezTo>
                  <a:lnTo>
                    <a:pt x="2449" y="3758"/>
                  </a:lnTo>
                  <a:lnTo>
                    <a:pt x="2449" y="3758"/>
                  </a:lnTo>
                  <a:lnTo>
                    <a:pt x="1310" y="2382"/>
                  </a:lnTo>
                  <a:cubicBezTo>
                    <a:pt x="870" y="1858"/>
                    <a:pt x="441" y="1322"/>
                    <a:pt x="0" y="810"/>
                  </a:cubicBezTo>
                  <a:lnTo>
                    <a:pt x="0" y="810"/>
                  </a:lnTo>
                  <a:cubicBezTo>
                    <a:pt x="298" y="1429"/>
                    <a:pt x="655" y="2013"/>
                    <a:pt x="1036" y="2572"/>
                  </a:cubicBezTo>
                  <a:cubicBezTo>
                    <a:pt x="1405" y="3156"/>
                    <a:pt x="1822" y="3703"/>
                    <a:pt x="2263" y="4239"/>
                  </a:cubicBezTo>
                  <a:lnTo>
                    <a:pt x="2417" y="4442"/>
                  </a:lnTo>
                  <a:lnTo>
                    <a:pt x="2596" y="4239"/>
                  </a:lnTo>
                  <a:cubicBezTo>
                    <a:pt x="2894" y="3930"/>
                    <a:pt x="3167" y="3584"/>
                    <a:pt x="3429" y="3263"/>
                  </a:cubicBezTo>
                  <a:cubicBezTo>
                    <a:pt x="3703" y="2930"/>
                    <a:pt x="3953" y="2596"/>
                    <a:pt x="4191" y="2239"/>
                  </a:cubicBezTo>
                  <a:cubicBezTo>
                    <a:pt x="4680" y="1525"/>
                    <a:pt x="5120" y="786"/>
                    <a:pt x="54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43"/>
            <p:cNvSpPr/>
            <p:nvPr/>
          </p:nvSpPr>
          <p:spPr>
            <a:xfrm>
              <a:off x="164900" y="4391450"/>
              <a:ext cx="61025" cy="77100"/>
            </a:xfrm>
            <a:custGeom>
              <a:avLst/>
              <a:gdLst/>
              <a:ahLst/>
              <a:cxnLst/>
              <a:rect l="l" t="t" r="r" b="b"/>
              <a:pathLst>
                <a:path w="2441" h="3084" extrusionOk="0">
                  <a:moveTo>
                    <a:pt x="631" y="0"/>
                  </a:moveTo>
                  <a:lnTo>
                    <a:pt x="631" y="0"/>
                  </a:lnTo>
                  <a:cubicBezTo>
                    <a:pt x="441" y="441"/>
                    <a:pt x="310" y="893"/>
                    <a:pt x="191" y="1358"/>
                  </a:cubicBezTo>
                  <a:cubicBezTo>
                    <a:pt x="95" y="1810"/>
                    <a:pt x="36" y="2274"/>
                    <a:pt x="12" y="2751"/>
                  </a:cubicBezTo>
                  <a:lnTo>
                    <a:pt x="0" y="3084"/>
                  </a:lnTo>
                  <a:lnTo>
                    <a:pt x="0" y="3084"/>
                  </a:lnTo>
                  <a:lnTo>
                    <a:pt x="310" y="2989"/>
                  </a:lnTo>
                  <a:cubicBezTo>
                    <a:pt x="691" y="2870"/>
                    <a:pt x="1084" y="2739"/>
                    <a:pt x="1441" y="2548"/>
                  </a:cubicBezTo>
                  <a:cubicBezTo>
                    <a:pt x="1798" y="2346"/>
                    <a:pt x="2143" y="2120"/>
                    <a:pt x="2441" y="1846"/>
                  </a:cubicBezTo>
                  <a:lnTo>
                    <a:pt x="2441" y="1846"/>
                  </a:lnTo>
                  <a:cubicBezTo>
                    <a:pt x="2048" y="1989"/>
                    <a:pt x="1679" y="2108"/>
                    <a:pt x="1310" y="2227"/>
                  </a:cubicBezTo>
                  <a:lnTo>
                    <a:pt x="502" y="2465"/>
                  </a:lnTo>
                  <a:lnTo>
                    <a:pt x="502" y="2465"/>
                  </a:lnTo>
                  <a:cubicBezTo>
                    <a:pt x="528" y="2112"/>
                    <a:pt x="553" y="1761"/>
                    <a:pt x="572" y="1417"/>
                  </a:cubicBezTo>
                  <a:cubicBezTo>
                    <a:pt x="607" y="941"/>
                    <a:pt x="631" y="476"/>
                    <a:pt x="6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43"/>
            <p:cNvSpPr/>
            <p:nvPr/>
          </p:nvSpPr>
          <p:spPr>
            <a:xfrm>
              <a:off x="119050" y="4444725"/>
              <a:ext cx="83075" cy="98250"/>
            </a:xfrm>
            <a:custGeom>
              <a:avLst/>
              <a:gdLst/>
              <a:ahLst/>
              <a:cxnLst/>
              <a:rect l="l" t="t" r="r" b="b"/>
              <a:pathLst>
                <a:path w="3323" h="3930" extrusionOk="0">
                  <a:moveTo>
                    <a:pt x="239" y="0"/>
                  </a:moveTo>
                  <a:cubicBezTo>
                    <a:pt x="108" y="596"/>
                    <a:pt x="48" y="1203"/>
                    <a:pt x="36" y="1810"/>
                  </a:cubicBezTo>
                  <a:cubicBezTo>
                    <a:pt x="1" y="2417"/>
                    <a:pt x="36" y="3013"/>
                    <a:pt x="96" y="3632"/>
                  </a:cubicBezTo>
                  <a:lnTo>
                    <a:pt x="120" y="3930"/>
                  </a:lnTo>
                  <a:lnTo>
                    <a:pt x="405" y="3822"/>
                  </a:lnTo>
                  <a:cubicBezTo>
                    <a:pt x="941" y="3632"/>
                    <a:pt x="1453" y="3394"/>
                    <a:pt x="1953" y="3108"/>
                  </a:cubicBezTo>
                  <a:cubicBezTo>
                    <a:pt x="2441" y="2822"/>
                    <a:pt x="2906" y="2477"/>
                    <a:pt x="3322" y="2096"/>
                  </a:cubicBezTo>
                  <a:lnTo>
                    <a:pt x="3322" y="2096"/>
                  </a:lnTo>
                  <a:cubicBezTo>
                    <a:pt x="2798" y="2346"/>
                    <a:pt x="2287" y="2572"/>
                    <a:pt x="1786" y="2798"/>
                  </a:cubicBezTo>
                  <a:cubicBezTo>
                    <a:pt x="1367" y="2964"/>
                    <a:pt x="947" y="3138"/>
                    <a:pt x="521" y="3294"/>
                  </a:cubicBezTo>
                  <a:lnTo>
                    <a:pt x="521" y="3294"/>
                  </a:lnTo>
                  <a:cubicBezTo>
                    <a:pt x="477" y="2795"/>
                    <a:pt x="445" y="2297"/>
                    <a:pt x="405" y="1798"/>
                  </a:cubicBezTo>
                  <a:cubicBezTo>
                    <a:pt x="358" y="1203"/>
                    <a:pt x="310" y="608"/>
                    <a:pt x="2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43"/>
            <p:cNvSpPr/>
            <p:nvPr/>
          </p:nvSpPr>
          <p:spPr>
            <a:xfrm>
              <a:off x="-177425" y="4447700"/>
              <a:ext cx="64625" cy="80700"/>
            </a:xfrm>
            <a:custGeom>
              <a:avLst/>
              <a:gdLst/>
              <a:ahLst/>
              <a:cxnLst/>
              <a:rect l="l" t="t" r="r" b="b"/>
              <a:pathLst>
                <a:path w="2585" h="3228" extrusionOk="0">
                  <a:moveTo>
                    <a:pt x="2204" y="1"/>
                  </a:moveTo>
                  <a:lnTo>
                    <a:pt x="2168" y="1405"/>
                  </a:lnTo>
                  <a:cubicBezTo>
                    <a:pt x="2159" y="1730"/>
                    <a:pt x="2151" y="2056"/>
                    <a:pt x="2135" y="2381"/>
                  </a:cubicBezTo>
                  <a:lnTo>
                    <a:pt x="2135" y="2381"/>
                  </a:lnTo>
                  <a:cubicBezTo>
                    <a:pt x="1857" y="2192"/>
                    <a:pt x="1569" y="2007"/>
                    <a:pt x="1275" y="1822"/>
                  </a:cubicBezTo>
                  <a:cubicBezTo>
                    <a:pt x="858" y="1572"/>
                    <a:pt x="441" y="1334"/>
                    <a:pt x="1" y="1144"/>
                  </a:cubicBezTo>
                  <a:lnTo>
                    <a:pt x="1" y="1144"/>
                  </a:lnTo>
                  <a:cubicBezTo>
                    <a:pt x="322" y="1501"/>
                    <a:pt x="691" y="1810"/>
                    <a:pt x="1049" y="2108"/>
                  </a:cubicBezTo>
                  <a:cubicBezTo>
                    <a:pt x="1430" y="2406"/>
                    <a:pt x="1811" y="2691"/>
                    <a:pt x="2204" y="2977"/>
                  </a:cubicBezTo>
                  <a:lnTo>
                    <a:pt x="2561" y="3227"/>
                  </a:lnTo>
                  <a:lnTo>
                    <a:pt x="2573" y="2810"/>
                  </a:lnTo>
                  <a:cubicBezTo>
                    <a:pt x="2585" y="2334"/>
                    <a:pt x="2585" y="1858"/>
                    <a:pt x="2525" y="1382"/>
                  </a:cubicBezTo>
                  <a:cubicBezTo>
                    <a:pt x="2477" y="917"/>
                    <a:pt x="2382" y="441"/>
                    <a:pt x="2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43"/>
            <p:cNvSpPr/>
            <p:nvPr/>
          </p:nvSpPr>
          <p:spPr>
            <a:xfrm>
              <a:off x="-128300" y="4497700"/>
              <a:ext cx="77700" cy="93200"/>
            </a:xfrm>
            <a:custGeom>
              <a:avLst/>
              <a:gdLst/>
              <a:ahLst/>
              <a:cxnLst/>
              <a:rect l="l" t="t" r="r" b="b"/>
              <a:pathLst>
                <a:path w="3108" h="3728" extrusionOk="0">
                  <a:moveTo>
                    <a:pt x="2263" y="1"/>
                  </a:moveTo>
                  <a:lnTo>
                    <a:pt x="2263" y="1"/>
                  </a:lnTo>
                  <a:cubicBezTo>
                    <a:pt x="2346" y="572"/>
                    <a:pt x="2417" y="1132"/>
                    <a:pt x="2501" y="1703"/>
                  </a:cubicBezTo>
                  <a:cubicBezTo>
                    <a:pt x="2548" y="2141"/>
                    <a:pt x="2596" y="2594"/>
                    <a:pt x="2625" y="3045"/>
                  </a:cubicBezTo>
                  <a:lnTo>
                    <a:pt x="2625" y="3045"/>
                  </a:lnTo>
                  <a:lnTo>
                    <a:pt x="1489" y="2644"/>
                  </a:lnTo>
                  <a:cubicBezTo>
                    <a:pt x="989" y="2477"/>
                    <a:pt x="500" y="2299"/>
                    <a:pt x="0" y="2144"/>
                  </a:cubicBezTo>
                  <a:lnTo>
                    <a:pt x="0" y="2144"/>
                  </a:lnTo>
                  <a:cubicBezTo>
                    <a:pt x="429" y="2465"/>
                    <a:pt x="870" y="2727"/>
                    <a:pt x="1334" y="2977"/>
                  </a:cubicBezTo>
                  <a:cubicBezTo>
                    <a:pt x="1572" y="3096"/>
                    <a:pt x="1810" y="3204"/>
                    <a:pt x="2048" y="3311"/>
                  </a:cubicBezTo>
                  <a:cubicBezTo>
                    <a:pt x="2286" y="3430"/>
                    <a:pt x="2536" y="3513"/>
                    <a:pt x="2775" y="3608"/>
                  </a:cubicBezTo>
                  <a:lnTo>
                    <a:pt x="3108" y="3727"/>
                  </a:lnTo>
                  <a:lnTo>
                    <a:pt x="3096" y="3370"/>
                  </a:lnTo>
                  <a:cubicBezTo>
                    <a:pt x="3060" y="2787"/>
                    <a:pt x="2989" y="2203"/>
                    <a:pt x="2858" y="1644"/>
                  </a:cubicBezTo>
                  <a:cubicBezTo>
                    <a:pt x="2715" y="1072"/>
                    <a:pt x="2525" y="525"/>
                    <a:pt x="2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2" name="Google Shape;1952;p43"/>
          <p:cNvGrpSpPr/>
          <p:nvPr/>
        </p:nvGrpSpPr>
        <p:grpSpPr>
          <a:xfrm rot="1980226" flipH="1">
            <a:off x="5457097" y="1088447"/>
            <a:ext cx="685105" cy="1248752"/>
            <a:chOff x="-214625" y="3943775"/>
            <a:chExt cx="458725" cy="836125"/>
          </a:xfrm>
        </p:grpSpPr>
        <p:sp>
          <p:nvSpPr>
            <p:cNvPr id="1953" name="Google Shape;1953;p43"/>
            <p:cNvSpPr/>
            <p:nvPr/>
          </p:nvSpPr>
          <p:spPr>
            <a:xfrm>
              <a:off x="-114025" y="3943775"/>
              <a:ext cx="195000" cy="501875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43"/>
            <p:cNvSpPr/>
            <p:nvPr/>
          </p:nvSpPr>
          <p:spPr>
            <a:xfrm>
              <a:off x="64875" y="4296800"/>
              <a:ext cx="179225" cy="327425"/>
            </a:xfrm>
            <a:custGeom>
              <a:avLst/>
              <a:gdLst/>
              <a:ahLst/>
              <a:cxnLst/>
              <a:rect l="l" t="t" r="r" b="b"/>
              <a:pathLst>
                <a:path w="7169" h="13097" extrusionOk="0">
                  <a:moveTo>
                    <a:pt x="6787" y="0"/>
                  </a:moveTo>
                  <a:cubicBezTo>
                    <a:pt x="5692" y="2536"/>
                    <a:pt x="2810" y="3798"/>
                    <a:pt x="1322" y="6120"/>
                  </a:cubicBezTo>
                  <a:cubicBezTo>
                    <a:pt x="1" y="8192"/>
                    <a:pt x="12" y="11049"/>
                    <a:pt x="1358" y="13097"/>
                  </a:cubicBezTo>
                  <a:cubicBezTo>
                    <a:pt x="1703" y="12502"/>
                    <a:pt x="2287" y="12109"/>
                    <a:pt x="2846" y="11704"/>
                  </a:cubicBezTo>
                  <a:cubicBezTo>
                    <a:pt x="4680" y="10406"/>
                    <a:pt x="6299" y="8632"/>
                    <a:pt x="6751" y="6429"/>
                  </a:cubicBezTo>
                  <a:cubicBezTo>
                    <a:pt x="7168" y="4429"/>
                    <a:pt x="6561" y="2048"/>
                    <a:pt x="67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43"/>
            <p:cNvSpPr/>
            <p:nvPr/>
          </p:nvSpPr>
          <p:spPr>
            <a:xfrm>
              <a:off x="-214625" y="4372100"/>
              <a:ext cx="233975" cy="263550"/>
            </a:xfrm>
            <a:custGeom>
              <a:avLst/>
              <a:gdLst/>
              <a:ahLst/>
              <a:cxnLst/>
              <a:rect l="l" t="t" r="r" b="b"/>
              <a:pathLst>
                <a:path w="9359" h="10542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548"/>
                    <a:pt x="810" y="5168"/>
                    <a:pt x="2168" y="7346"/>
                  </a:cubicBezTo>
                  <a:cubicBezTo>
                    <a:pt x="2620" y="8049"/>
                    <a:pt x="3156" y="8704"/>
                    <a:pt x="3846" y="9132"/>
                  </a:cubicBezTo>
                  <a:cubicBezTo>
                    <a:pt x="4596" y="9585"/>
                    <a:pt x="5477" y="9775"/>
                    <a:pt x="6323" y="9954"/>
                  </a:cubicBezTo>
                  <a:cubicBezTo>
                    <a:pt x="7024" y="10104"/>
                    <a:pt x="8138" y="10541"/>
                    <a:pt x="8942" y="10541"/>
                  </a:cubicBezTo>
                  <a:cubicBezTo>
                    <a:pt x="9094" y="10541"/>
                    <a:pt x="9234" y="10526"/>
                    <a:pt x="9359" y="10490"/>
                  </a:cubicBezTo>
                  <a:cubicBezTo>
                    <a:pt x="8180" y="8204"/>
                    <a:pt x="7037" y="5465"/>
                    <a:pt x="5299" y="3525"/>
                  </a:cubicBezTo>
                  <a:cubicBezTo>
                    <a:pt x="3870" y="1929"/>
                    <a:pt x="1906" y="953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43"/>
            <p:cNvSpPr/>
            <p:nvPr/>
          </p:nvSpPr>
          <p:spPr>
            <a:xfrm>
              <a:off x="-32750" y="3943775"/>
              <a:ext cx="219700" cy="836125"/>
            </a:xfrm>
            <a:custGeom>
              <a:avLst/>
              <a:gdLst/>
              <a:ahLst/>
              <a:cxnLst/>
              <a:rect l="l" t="t" r="r" b="b"/>
              <a:pathLst>
                <a:path w="8788" h="33445" extrusionOk="0">
                  <a:moveTo>
                    <a:pt x="1072" y="0"/>
                  </a:moveTo>
                  <a:cubicBezTo>
                    <a:pt x="858" y="1489"/>
                    <a:pt x="679" y="2965"/>
                    <a:pt x="536" y="4453"/>
                  </a:cubicBezTo>
                  <a:cubicBezTo>
                    <a:pt x="369" y="5941"/>
                    <a:pt x="250" y="7430"/>
                    <a:pt x="167" y="8918"/>
                  </a:cubicBezTo>
                  <a:cubicBezTo>
                    <a:pt x="0" y="11906"/>
                    <a:pt x="60" y="14907"/>
                    <a:pt x="524" y="17883"/>
                  </a:cubicBezTo>
                  <a:cubicBezTo>
                    <a:pt x="1012" y="20848"/>
                    <a:pt x="1870" y="23765"/>
                    <a:pt x="3227" y="26444"/>
                  </a:cubicBezTo>
                  <a:cubicBezTo>
                    <a:pt x="3917" y="27789"/>
                    <a:pt x="4703" y="29063"/>
                    <a:pt x="5620" y="30254"/>
                  </a:cubicBezTo>
                  <a:cubicBezTo>
                    <a:pt x="6561" y="31433"/>
                    <a:pt x="7608" y="32516"/>
                    <a:pt x="8787" y="33445"/>
                  </a:cubicBezTo>
                  <a:cubicBezTo>
                    <a:pt x="7668" y="32445"/>
                    <a:pt x="6668" y="31326"/>
                    <a:pt x="5811" y="30123"/>
                  </a:cubicBezTo>
                  <a:cubicBezTo>
                    <a:pt x="4930" y="28920"/>
                    <a:pt x="4179" y="27635"/>
                    <a:pt x="3536" y="26301"/>
                  </a:cubicBezTo>
                  <a:cubicBezTo>
                    <a:pt x="2274" y="23622"/>
                    <a:pt x="1417" y="20753"/>
                    <a:pt x="965" y="17812"/>
                  </a:cubicBezTo>
                  <a:cubicBezTo>
                    <a:pt x="477" y="14883"/>
                    <a:pt x="417" y="11906"/>
                    <a:pt x="512" y="8930"/>
                  </a:cubicBezTo>
                  <a:cubicBezTo>
                    <a:pt x="548" y="7442"/>
                    <a:pt x="643" y="5953"/>
                    <a:pt x="739" y="4465"/>
                  </a:cubicBezTo>
                  <a:lnTo>
                    <a:pt x="10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43"/>
            <p:cNvSpPr/>
            <p:nvPr/>
          </p:nvSpPr>
          <p:spPr>
            <a:xfrm>
              <a:off x="-214625" y="4297375"/>
              <a:ext cx="450675" cy="395925"/>
            </a:xfrm>
            <a:custGeom>
              <a:avLst/>
              <a:gdLst/>
              <a:ahLst/>
              <a:cxnLst/>
              <a:rect l="l" t="t" r="r" b="b"/>
              <a:pathLst>
                <a:path w="18027" h="15837" extrusionOk="0">
                  <a:moveTo>
                    <a:pt x="17979" y="1"/>
                  </a:moveTo>
                  <a:lnTo>
                    <a:pt x="17979" y="1"/>
                  </a:lnTo>
                  <a:cubicBezTo>
                    <a:pt x="17920" y="1394"/>
                    <a:pt x="17431" y="2704"/>
                    <a:pt x="16812" y="3930"/>
                  </a:cubicBezTo>
                  <a:cubicBezTo>
                    <a:pt x="16217" y="5144"/>
                    <a:pt x="15443" y="6287"/>
                    <a:pt x="14669" y="7442"/>
                  </a:cubicBezTo>
                  <a:cubicBezTo>
                    <a:pt x="13895" y="8585"/>
                    <a:pt x="13169" y="9788"/>
                    <a:pt x="12693" y="11109"/>
                  </a:cubicBezTo>
                  <a:cubicBezTo>
                    <a:pt x="12276" y="12275"/>
                    <a:pt x="12087" y="13514"/>
                    <a:pt x="12134" y="14746"/>
                  </a:cubicBezTo>
                  <a:lnTo>
                    <a:pt x="12134" y="14746"/>
                  </a:lnTo>
                  <a:cubicBezTo>
                    <a:pt x="11083" y="13910"/>
                    <a:pt x="9889" y="13326"/>
                    <a:pt x="8752" y="12705"/>
                  </a:cubicBezTo>
                  <a:cubicBezTo>
                    <a:pt x="8097" y="12348"/>
                    <a:pt x="7466" y="11979"/>
                    <a:pt x="6871" y="11562"/>
                  </a:cubicBezTo>
                  <a:cubicBezTo>
                    <a:pt x="6275" y="11145"/>
                    <a:pt x="5739" y="10633"/>
                    <a:pt x="5239" y="10121"/>
                  </a:cubicBezTo>
                  <a:cubicBezTo>
                    <a:pt x="4227" y="9062"/>
                    <a:pt x="3358" y="7835"/>
                    <a:pt x="2537" y="6621"/>
                  </a:cubicBezTo>
                  <a:cubicBezTo>
                    <a:pt x="1703" y="5394"/>
                    <a:pt x="905" y="4132"/>
                    <a:pt x="1" y="2977"/>
                  </a:cubicBezTo>
                  <a:lnTo>
                    <a:pt x="1" y="2977"/>
                  </a:lnTo>
                  <a:cubicBezTo>
                    <a:pt x="834" y="4204"/>
                    <a:pt x="1572" y="5490"/>
                    <a:pt x="2382" y="6764"/>
                  </a:cubicBezTo>
                  <a:cubicBezTo>
                    <a:pt x="3168" y="8014"/>
                    <a:pt x="3989" y="9264"/>
                    <a:pt x="5001" y="10383"/>
                  </a:cubicBezTo>
                  <a:cubicBezTo>
                    <a:pt x="5501" y="10931"/>
                    <a:pt x="6061" y="11455"/>
                    <a:pt x="6668" y="11907"/>
                  </a:cubicBezTo>
                  <a:cubicBezTo>
                    <a:pt x="7275" y="12348"/>
                    <a:pt x="7918" y="12741"/>
                    <a:pt x="8573" y="13098"/>
                  </a:cubicBezTo>
                  <a:cubicBezTo>
                    <a:pt x="9883" y="13812"/>
                    <a:pt x="11192" y="14491"/>
                    <a:pt x="12276" y="15443"/>
                  </a:cubicBezTo>
                  <a:lnTo>
                    <a:pt x="12705" y="15836"/>
                  </a:lnTo>
                  <a:lnTo>
                    <a:pt x="12645" y="15253"/>
                  </a:lnTo>
                  <a:cubicBezTo>
                    <a:pt x="12502" y="13907"/>
                    <a:pt x="12645" y="12538"/>
                    <a:pt x="13097" y="11264"/>
                  </a:cubicBezTo>
                  <a:cubicBezTo>
                    <a:pt x="13538" y="9978"/>
                    <a:pt x="14252" y="8811"/>
                    <a:pt x="14967" y="7633"/>
                  </a:cubicBezTo>
                  <a:cubicBezTo>
                    <a:pt x="15693" y="6454"/>
                    <a:pt x="16455" y="5275"/>
                    <a:pt x="17027" y="4013"/>
                  </a:cubicBezTo>
                  <a:cubicBezTo>
                    <a:pt x="17574" y="2751"/>
                    <a:pt x="18027" y="1382"/>
                    <a:pt x="17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43"/>
            <p:cNvSpPr/>
            <p:nvPr/>
          </p:nvSpPr>
          <p:spPr>
            <a:xfrm>
              <a:off x="-67875" y="4054800"/>
              <a:ext cx="89325" cy="96750"/>
            </a:xfrm>
            <a:custGeom>
              <a:avLst/>
              <a:gdLst/>
              <a:ahLst/>
              <a:cxnLst/>
              <a:rect l="l" t="t" r="r" b="b"/>
              <a:pathLst>
                <a:path w="3573" h="3870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55"/>
                    <a:pt x="274" y="1286"/>
                    <a:pt x="512" y="1905"/>
                  </a:cubicBezTo>
                  <a:cubicBezTo>
                    <a:pt x="774" y="2513"/>
                    <a:pt x="1096" y="3096"/>
                    <a:pt x="1477" y="3644"/>
                  </a:cubicBezTo>
                  <a:lnTo>
                    <a:pt x="1632" y="3870"/>
                  </a:lnTo>
                  <a:lnTo>
                    <a:pt x="1822" y="3691"/>
                  </a:lnTo>
                  <a:cubicBezTo>
                    <a:pt x="2227" y="3298"/>
                    <a:pt x="2560" y="2870"/>
                    <a:pt x="2858" y="2405"/>
                  </a:cubicBezTo>
                  <a:cubicBezTo>
                    <a:pt x="3013" y="2179"/>
                    <a:pt x="3144" y="1929"/>
                    <a:pt x="3263" y="1691"/>
                  </a:cubicBezTo>
                  <a:cubicBezTo>
                    <a:pt x="3382" y="1441"/>
                    <a:pt x="3501" y="1191"/>
                    <a:pt x="3572" y="929"/>
                  </a:cubicBezTo>
                  <a:lnTo>
                    <a:pt x="3572" y="929"/>
                  </a:lnTo>
                  <a:lnTo>
                    <a:pt x="3096" y="1584"/>
                  </a:lnTo>
                  <a:lnTo>
                    <a:pt x="3096" y="1584"/>
                  </a:lnTo>
                  <a:cubicBezTo>
                    <a:pt x="2953" y="1798"/>
                    <a:pt x="2775" y="2001"/>
                    <a:pt x="2608" y="2215"/>
                  </a:cubicBezTo>
                  <a:cubicBezTo>
                    <a:pt x="2323" y="2549"/>
                    <a:pt x="2030" y="2867"/>
                    <a:pt x="1722" y="3169"/>
                  </a:cubicBezTo>
                  <a:lnTo>
                    <a:pt x="1722" y="3169"/>
                  </a:lnTo>
                  <a:cubicBezTo>
                    <a:pt x="1417" y="2702"/>
                    <a:pt x="1126" y="2220"/>
                    <a:pt x="870" y="1739"/>
                  </a:cubicBezTo>
                  <a:cubicBezTo>
                    <a:pt x="572" y="1167"/>
                    <a:pt x="286" y="596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43"/>
            <p:cNvSpPr/>
            <p:nvPr/>
          </p:nvSpPr>
          <p:spPr>
            <a:xfrm>
              <a:off x="-90800" y="4143200"/>
              <a:ext cx="138150" cy="133375"/>
            </a:xfrm>
            <a:custGeom>
              <a:avLst/>
              <a:gdLst/>
              <a:ahLst/>
              <a:cxnLst/>
              <a:rect l="l" t="t" r="r" b="b"/>
              <a:pathLst>
                <a:path w="5526" h="5335" extrusionOk="0">
                  <a:moveTo>
                    <a:pt x="1" y="0"/>
                  </a:moveTo>
                  <a:cubicBezTo>
                    <a:pt x="132" y="453"/>
                    <a:pt x="310" y="882"/>
                    <a:pt x="489" y="1310"/>
                  </a:cubicBezTo>
                  <a:cubicBezTo>
                    <a:pt x="667" y="1739"/>
                    <a:pt x="846" y="2179"/>
                    <a:pt x="1060" y="2596"/>
                  </a:cubicBezTo>
                  <a:cubicBezTo>
                    <a:pt x="1453" y="3441"/>
                    <a:pt x="1918" y="4275"/>
                    <a:pt x="2406" y="5061"/>
                  </a:cubicBezTo>
                  <a:lnTo>
                    <a:pt x="2572" y="5334"/>
                  </a:lnTo>
                  <a:lnTo>
                    <a:pt x="2763" y="5096"/>
                  </a:lnTo>
                  <a:cubicBezTo>
                    <a:pt x="3322" y="4418"/>
                    <a:pt x="3858" y="3715"/>
                    <a:pt x="4311" y="2989"/>
                  </a:cubicBezTo>
                  <a:cubicBezTo>
                    <a:pt x="4549" y="2620"/>
                    <a:pt x="4763" y="2251"/>
                    <a:pt x="4966" y="1858"/>
                  </a:cubicBezTo>
                  <a:cubicBezTo>
                    <a:pt x="5168" y="1477"/>
                    <a:pt x="5358" y="1084"/>
                    <a:pt x="5525" y="679"/>
                  </a:cubicBezTo>
                  <a:lnTo>
                    <a:pt x="5525" y="679"/>
                  </a:lnTo>
                  <a:cubicBezTo>
                    <a:pt x="5287" y="1048"/>
                    <a:pt x="5049" y="1417"/>
                    <a:pt x="4787" y="1763"/>
                  </a:cubicBezTo>
                  <a:cubicBezTo>
                    <a:pt x="4537" y="2120"/>
                    <a:pt x="4287" y="2453"/>
                    <a:pt x="4037" y="2798"/>
                  </a:cubicBezTo>
                  <a:cubicBezTo>
                    <a:pt x="3578" y="3403"/>
                    <a:pt x="3110" y="3990"/>
                    <a:pt x="2633" y="4566"/>
                  </a:cubicBezTo>
                  <a:lnTo>
                    <a:pt x="2633" y="4566"/>
                  </a:lnTo>
                  <a:cubicBezTo>
                    <a:pt x="2202" y="3867"/>
                    <a:pt x="1781" y="3159"/>
                    <a:pt x="1370" y="24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43"/>
            <p:cNvSpPr/>
            <p:nvPr/>
          </p:nvSpPr>
          <p:spPr>
            <a:xfrm>
              <a:off x="-80675" y="4247375"/>
              <a:ext cx="136350" cy="111050"/>
            </a:xfrm>
            <a:custGeom>
              <a:avLst/>
              <a:gdLst/>
              <a:ahLst/>
              <a:cxnLst/>
              <a:rect l="l" t="t" r="r" b="b"/>
              <a:pathLst>
                <a:path w="5454" h="4442" extrusionOk="0">
                  <a:moveTo>
                    <a:pt x="5453" y="1"/>
                  </a:moveTo>
                  <a:lnTo>
                    <a:pt x="5453" y="1"/>
                  </a:lnTo>
                  <a:cubicBezTo>
                    <a:pt x="4942" y="691"/>
                    <a:pt x="4430" y="1358"/>
                    <a:pt x="3894" y="2013"/>
                  </a:cubicBezTo>
                  <a:cubicBezTo>
                    <a:pt x="3632" y="2358"/>
                    <a:pt x="3358" y="2668"/>
                    <a:pt x="3096" y="2989"/>
                  </a:cubicBezTo>
                  <a:lnTo>
                    <a:pt x="2449" y="3758"/>
                  </a:lnTo>
                  <a:lnTo>
                    <a:pt x="2449" y="3758"/>
                  </a:lnTo>
                  <a:lnTo>
                    <a:pt x="1310" y="2382"/>
                  </a:lnTo>
                  <a:cubicBezTo>
                    <a:pt x="870" y="1858"/>
                    <a:pt x="441" y="1322"/>
                    <a:pt x="0" y="810"/>
                  </a:cubicBezTo>
                  <a:lnTo>
                    <a:pt x="0" y="810"/>
                  </a:lnTo>
                  <a:cubicBezTo>
                    <a:pt x="298" y="1429"/>
                    <a:pt x="655" y="2013"/>
                    <a:pt x="1036" y="2572"/>
                  </a:cubicBezTo>
                  <a:cubicBezTo>
                    <a:pt x="1405" y="3156"/>
                    <a:pt x="1822" y="3703"/>
                    <a:pt x="2263" y="4239"/>
                  </a:cubicBezTo>
                  <a:lnTo>
                    <a:pt x="2417" y="4442"/>
                  </a:lnTo>
                  <a:lnTo>
                    <a:pt x="2596" y="4239"/>
                  </a:lnTo>
                  <a:cubicBezTo>
                    <a:pt x="2894" y="3930"/>
                    <a:pt x="3167" y="3584"/>
                    <a:pt x="3429" y="3263"/>
                  </a:cubicBezTo>
                  <a:cubicBezTo>
                    <a:pt x="3703" y="2930"/>
                    <a:pt x="3953" y="2596"/>
                    <a:pt x="4191" y="2239"/>
                  </a:cubicBezTo>
                  <a:cubicBezTo>
                    <a:pt x="4680" y="1525"/>
                    <a:pt x="5120" y="786"/>
                    <a:pt x="54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43"/>
            <p:cNvSpPr/>
            <p:nvPr/>
          </p:nvSpPr>
          <p:spPr>
            <a:xfrm>
              <a:off x="164900" y="4391450"/>
              <a:ext cx="61025" cy="77100"/>
            </a:xfrm>
            <a:custGeom>
              <a:avLst/>
              <a:gdLst/>
              <a:ahLst/>
              <a:cxnLst/>
              <a:rect l="l" t="t" r="r" b="b"/>
              <a:pathLst>
                <a:path w="2441" h="3084" extrusionOk="0">
                  <a:moveTo>
                    <a:pt x="631" y="0"/>
                  </a:moveTo>
                  <a:lnTo>
                    <a:pt x="631" y="0"/>
                  </a:lnTo>
                  <a:cubicBezTo>
                    <a:pt x="441" y="441"/>
                    <a:pt x="310" y="893"/>
                    <a:pt x="191" y="1358"/>
                  </a:cubicBezTo>
                  <a:cubicBezTo>
                    <a:pt x="95" y="1810"/>
                    <a:pt x="36" y="2274"/>
                    <a:pt x="12" y="2751"/>
                  </a:cubicBezTo>
                  <a:lnTo>
                    <a:pt x="0" y="3084"/>
                  </a:lnTo>
                  <a:lnTo>
                    <a:pt x="0" y="3084"/>
                  </a:lnTo>
                  <a:lnTo>
                    <a:pt x="310" y="2989"/>
                  </a:lnTo>
                  <a:cubicBezTo>
                    <a:pt x="691" y="2870"/>
                    <a:pt x="1084" y="2739"/>
                    <a:pt x="1441" y="2548"/>
                  </a:cubicBezTo>
                  <a:cubicBezTo>
                    <a:pt x="1798" y="2346"/>
                    <a:pt x="2143" y="2120"/>
                    <a:pt x="2441" y="1846"/>
                  </a:cubicBezTo>
                  <a:lnTo>
                    <a:pt x="2441" y="1846"/>
                  </a:lnTo>
                  <a:cubicBezTo>
                    <a:pt x="2048" y="1989"/>
                    <a:pt x="1679" y="2108"/>
                    <a:pt x="1310" y="2227"/>
                  </a:cubicBezTo>
                  <a:lnTo>
                    <a:pt x="502" y="2465"/>
                  </a:lnTo>
                  <a:lnTo>
                    <a:pt x="502" y="2465"/>
                  </a:lnTo>
                  <a:cubicBezTo>
                    <a:pt x="528" y="2112"/>
                    <a:pt x="553" y="1761"/>
                    <a:pt x="572" y="1417"/>
                  </a:cubicBezTo>
                  <a:cubicBezTo>
                    <a:pt x="607" y="941"/>
                    <a:pt x="631" y="476"/>
                    <a:pt x="6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43"/>
            <p:cNvSpPr/>
            <p:nvPr/>
          </p:nvSpPr>
          <p:spPr>
            <a:xfrm>
              <a:off x="119050" y="4444725"/>
              <a:ext cx="83075" cy="98250"/>
            </a:xfrm>
            <a:custGeom>
              <a:avLst/>
              <a:gdLst/>
              <a:ahLst/>
              <a:cxnLst/>
              <a:rect l="l" t="t" r="r" b="b"/>
              <a:pathLst>
                <a:path w="3323" h="3930" extrusionOk="0">
                  <a:moveTo>
                    <a:pt x="239" y="0"/>
                  </a:moveTo>
                  <a:cubicBezTo>
                    <a:pt x="108" y="596"/>
                    <a:pt x="48" y="1203"/>
                    <a:pt x="36" y="1810"/>
                  </a:cubicBezTo>
                  <a:cubicBezTo>
                    <a:pt x="1" y="2417"/>
                    <a:pt x="36" y="3013"/>
                    <a:pt x="96" y="3632"/>
                  </a:cubicBezTo>
                  <a:lnTo>
                    <a:pt x="120" y="3930"/>
                  </a:lnTo>
                  <a:lnTo>
                    <a:pt x="405" y="3822"/>
                  </a:lnTo>
                  <a:cubicBezTo>
                    <a:pt x="941" y="3632"/>
                    <a:pt x="1453" y="3394"/>
                    <a:pt x="1953" y="3108"/>
                  </a:cubicBezTo>
                  <a:cubicBezTo>
                    <a:pt x="2441" y="2822"/>
                    <a:pt x="2906" y="2477"/>
                    <a:pt x="3322" y="2096"/>
                  </a:cubicBezTo>
                  <a:lnTo>
                    <a:pt x="3322" y="2096"/>
                  </a:lnTo>
                  <a:cubicBezTo>
                    <a:pt x="2798" y="2346"/>
                    <a:pt x="2287" y="2572"/>
                    <a:pt x="1786" y="2798"/>
                  </a:cubicBezTo>
                  <a:cubicBezTo>
                    <a:pt x="1367" y="2964"/>
                    <a:pt x="947" y="3138"/>
                    <a:pt x="521" y="3294"/>
                  </a:cubicBezTo>
                  <a:lnTo>
                    <a:pt x="521" y="3294"/>
                  </a:lnTo>
                  <a:cubicBezTo>
                    <a:pt x="477" y="2795"/>
                    <a:pt x="445" y="2297"/>
                    <a:pt x="405" y="1798"/>
                  </a:cubicBezTo>
                  <a:cubicBezTo>
                    <a:pt x="358" y="1203"/>
                    <a:pt x="310" y="608"/>
                    <a:pt x="2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43"/>
            <p:cNvSpPr/>
            <p:nvPr/>
          </p:nvSpPr>
          <p:spPr>
            <a:xfrm>
              <a:off x="-177425" y="4447700"/>
              <a:ext cx="64625" cy="80700"/>
            </a:xfrm>
            <a:custGeom>
              <a:avLst/>
              <a:gdLst/>
              <a:ahLst/>
              <a:cxnLst/>
              <a:rect l="l" t="t" r="r" b="b"/>
              <a:pathLst>
                <a:path w="2585" h="3228" extrusionOk="0">
                  <a:moveTo>
                    <a:pt x="2204" y="1"/>
                  </a:moveTo>
                  <a:lnTo>
                    <a:pt x="2168" y="1405"/>
                  </a:lnTo>
                  <a:cubicBezTo>
                    <a:pt x="2159" y="1730"/>
                    <a:pt x="2151" y="2056"/>
                    <a:pt x="2135" y="2381"/>
                  </a:cubicBezTo>
                  <a:lnTo>
                    <a:pt x="2135" y="2381"/>
                  </a:lnTo>
                  <a:cubicBezTo>
                    <a:pt x="1857" y="2192"/>
                    <a:pt x="1569" y="2007"/>
                    <a:pt x="1275" y="1822"/>
                  </a:cubicBezTo>
                  <a:cubicBezTo>
                    <a:pt x="858" y="1572"/>
                    <a:pt x="441" y="1334"/>
                    <a:pt x="1" y="1144"/>
                  </a:cubicBezTo>
                  <a:lnTo>
                    <a:pt x="1" y="1144"/>
                  </a:lnTo>
                  <a:cubicBezTo>
                    <a:pt x="322" y="1501"/>
                    <a:pt x="691" y="1810"/>
                    <a:pt x="1049" y="2108"/>
                  </a:cubicBezTo>
                  <a:cubicBezTo>
                    <a:pt x="1430" y="2406"/>
                    <a:pt x="1811" y="2691"/>
                    <a:pt x="2204" y="2977"/>
                  </a:cubicBezTo>
                  <a:lnTo>
                    <a:pt x="2561" y="3227"/>
                  </a:lnTo>
                  <a:lnTo>
                    <a:pt x="2573" y="2810"/>
                  </a:lnTo>
                  <a:cubicBezTo>
                    <a:pt x="2585" y="2334"/>
                    <a:pt x="2585" y="1858"/>
                    <a:pt x="2525" y="1382"/>
                  </a:cubicBezTo>
                  <a:cubicBezTo>
                    <a:pt x="2477" y="917"/>
                    <a:pt x="2382" y="441"/>
                    <a:pt x="2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43"/>
            <p:cNvSpPr/>
            <p:nvPr/>
          </p:nvSpPr>
          <p:spPr>
            <a:xfrm>
              <a:off x="-128300" y="4497700"/>
              <a:ext cx="77700" cy="93200"/>
            </a:xfrm>
            <a:custGeom>
              <a:avLst/>
              <a:gdLst/>
              <a:ahLst/>
              <a:cxnLst/>
              <a:rect l="l" t="t" r="r" b="b"/>
              <a:pathLst>
                <a:path w="3108" h="3728" extrusionOk="0">
                  <a:moveTo>
                    <a:pt x="2263" y="1"/>
                  </a:moveTo>
                  <a:lnTo>
                    <a:pt x="2263" y="1"/>
                  </a:lnTo>
                  <a:cubicBezTo>
                    <a:pt x="2346" y="572"/>
                    <a:pt x="2417" y="1132"/>
                    <a:pt x="2501" y="1703"/>
                  </a:cubicBezTo>
                  <a:cubicBezTo>
                    <a:pt x="2548" y="2141"/>
                    <a:pt x="2596" y="2594"/>
                    <a:pt x="2625" y="3045"/>
                  </a:cubicBezTo>
                  <a:lnTo>
                    <a:pt x="2625" y="3045"/>
                  </a:lnTo>
                  <a:lnTo>
                    <a:pt x="1489" y="2644"/>
                  </a:lnTo>
                  <a:cubicBezTo>
                    <a:pt x="989" y="2477"/>
                    <a:pt x="500" y="2299"/>
                    <a:pt x="0" y="2144"/>
                  </a:cubicBezTo>
                  <a:lnTo>
                    <a:pt x="0" y="2144"/>
                  </a:lnTo>
                  <a:cubicBezTo>
                    <a:pt x="429" y="2465"/>
                    <a:pt x="870" y="2727"/>
                    <a:pt x="1334" y="2977"/>
                  </a:cubicBezTo>
                  <a:cubicBezTo>
                    <a:pt x="1572" y="3096"/>
                    <a:pt x="1810" y="3204"/>
                    <a:pt x="2048" y="3311"/>
                  </a:cubicBezTo>
                  <a:cubicBezTo>
                    <a:pt x="2286" y="3430"/>
                    <a:pt x="2536" y="3513"/>
                    <a:pt x="2775" y="3608"/>
                  </a:cubicBezTo>
                  <a:lnTo>
                    <a:pt x="3108" y="3727"/>
                  </a:lnTo>
                  <a:lnTo>
                    <a:pt x="3096" y="3370"/>
                  </a:lnTo>
                  <a:cubicBezTo>
                    <a:pt x="3060" y="2787"/>
                    <a:pt x="2989" y="2203"/>
                    <a:pt x="2858" y="1644"/>
                  </a:cubicBezTo>
                  <a:cubicBezTo>
                    <a:pt x="2715" y="1072"/>
                    <a:pt x="2525" y="525"/>
                    <a:pt x="2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65" name="Google Shape;1965;p43"/>
          <p:cNvSpPr/>
          <p:nvPr/>
        </p:nvSpPr>
        <p:spPr>
          <a:xfrm rot="-1801446" flipH="1">
            <a:off x="3394993" y="1020012"/>
            <a:ext cx="161304" cy="342055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6" name="Google Shape;1966;p43"/>
          <p:cNvSpPr/>
          <p:nvPr/>
        </p:nvSpPr>
        <p:spPr>
          <a:xfrm rot="2841006">
            <a:off x="5439171" y="581963"/>
            <a:ext cx="128452" cy="272389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67" name="Google Shape;1967;p43"/>
          <p:cNvGrpSpPr/>
          <p:nvPr/>
        </p:nvGrpSpPr>
        <p:grpSpPr>
          <a:xfrm rot="-3061193">
            <a:off x="3411378" y="477267"/>
            <a:ext cx="342062" cy="481755"/>
            <a:chOff x="1554950" y="3841075"/>
            <a:chExt cx="389950" cy="549200"/>
          </a:xfrm>
        </p:grpSpPr>
        <p:sp>
          <p:nvSpPr>
            <p:cNvPr id="1968" name="Google Shape;1968;p43"/>
            <p:cNvSpPr/>
            <p:nvPr/>
          </p:nvSpPr>
          <p:spPr>
            <a:xfrm>
              <a:off x="1554950" y="3875950"/>
              <a:ext cx="148550" cy="242200"/>
            </a:xfrm>
            <a:custGeom>
              <a:avLst/>
              <a:gdLst/>
              <a:ahLst/>
              <a:cxnLst/>
              <a:rect l="l" t="t" r="r" b="b"/>
              <a:pathLst>
                <a:path w="5942" h="9688" extrusionOk="0">
                  <a:moveTo>
                    <a:pt x="2057" y="0"/>
                  </a:moveTo>
                  <a:cubicBezTo>
                    <a:pt x="1465" y="0"/>
                    <a:pt x="885" y="319"/>
                    <a:pt x="465" y="1058"/>
                  </a:cubicBezTo>
                  <a:cubicBezTo>
                    <a:pt x="131" y="1642"/>
                    <a:pt x="24" y="2332"/>
                    <a:pt x="12" y="2999"/>
                  </a:cubicBezTo>
                  <a:cubicBezTo>
                    <a:pt x="0" y="5737"/>
                    <a:pt x="1715" y="8416"/>
                    <a:pt x="4191" y="9547"/>
                  </a:cubicBezTo>
                  <a:cubicBezTo>
                    <a:pt x="4357" y="9620"/>
                    <a:pt x="4540" y="9687"/>
                    <a:pt x="4712" y="9687"/>
                  </a:cubicBezTo>
                  <a:cubicBezTo>
                    <a:pt x="4824" y="9687"/>
                    <a:pt x="4931" y="9658"/>
                    <a:pt x="5025" y="9583"/>
                  </a:cubicBezTo>
                  <a:cubicBezTo>
                    <a:pt x="5132" y="9512"/>
                    <a:pt x="5203" y="9393"/>
                    <a:pt x="5263" y="9262"/>
                  </a:cubicBezTo>
                  <a:cubicBezTo>
                    <a:pt x="5941" y="7845"/>
                    <a:pt x="5656" y="6178"/>
                    <a:pt x="5299" y="4642"/>
                  </a:cubicBezTo>
                  <a:cubicBezTo>
                    <a:pt x="5013" y="3440"/>
                    <a:pt x="4668" y="2237"/>
                    <a:pt x="3989" y="1213"/>
                  </a:cubicBezTo>
                  <a:cubicBezTo>
                    <a:pt x="3501" y="464"/>
                    <a:pt x="2770" y="0"/>
                    <a:pt x="2057" y="0"/>
                  </a:cubicBezTo>
                  <a:close/>
                </a:path>
              </a:pathLst>
            </a:custGeom>
            <a:solidFill>
              <a:srgbClr val="F351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43"/>
            <p:cNvSpPr/>
            <p:nvPr/>
          </p:nvSpPr>
          <p:spPr>
            <a:xfrm>
              <a:off x="1717175" y="3964725"/>
              <a:ext cx="227725" cy="190050"/>
            </a:xfrm>
            <a:custGeom>
              <a:avLst/>
              <a:gdLst/>
              <a:ahLst/>
              <a:cxnLst/>
              <a:rect l="l" t="t" r="r" b="b"/>
              <a:pathLst>
                <a:path w="9109" h="7602" extrusionOk="0">
                  <a:moveTo>
                    <a:pt x="7160" y="0"/>
                  </a:moveTo>
                  <a:cubicBezTo>
                    <a:pt x="5976" y="0"/>
                    <a:pt x="4647" y="949"/>
                    <a:pt x="3858" y="1555"/>
                  </a:cubicBezTo>
                  <a:cubicBezTo>
                    <a:pt x="2334" y="2746"/>
                    <a:pt x="1084" y="4270"/>
                    <a:pt x="238" y="6008"/>
                  </a:cubicBezTo>
                  <a:cubicBezTo>
                    <a:pt x="119" y="6246"/>
                    <a:pt x="0" y="6497"/>
                    <a:pt x="60" y="6770"/>
                  </a:cubicBezTo>
                  <a:cubicBezTo>
                    <a:pt x="119" y="7032"/>
                    <a:pt x="345" y="7247"/>
                    <a:pt x="584" y="7378"/>
                  </a:cubicBezTo>
                  <a:cubicBezTo>
                    <a:pt x="882" y="7539"/>
                    <a:pt x="1202" y="7602"/>
                    <a:pt x="1530" y="7602"/>
                  </a:cubicBezTo>
                  <a:cubicBezTo>
                    <a:pt x="2000" y="7602"/>
                    <a:pt x="2485" y="7472"/>
                    <a:pt x="2941" y="7318"/>
                  </a:cubicBezTo>
                  <a:cubicBezTo>
                    <a:pt x="4429" y="6818"/>
                    <a:pt x="5822" y="6044"/>
                    <a:pt x="7037" y="5044"/>
                  </a:cubicBezTo>
                  <a:cubicBezTo>
                    <a:pt x="8108" y="4163"/>
                    <a:pt x="9108" y="2913"/>
                    <a:pt x="8930" y="1544"/>
                  </a:cubicBezTo>
                  <a:cubicBezTo>
                    <a:pt x="8894" y="1222"/>
                    <a:pt x="8775" y="889"/>
                    <a:pt x="8561" y="639"/>
                  </a:cubicBezTo>
                  <a:cubicBezTo>
                    <a:pt x="8158" y="178"/>
                    <a:pt x="7672" y="0"/>
                    <a:pt x="7160" y="0"/>
                  </a:cubicBezTo>
                  <a:close/>
                </a:path>
              </a:pathLst>
            </a:custGeom>
            <a:solidFill>
              <a:srgbClr val="F79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43"/>
            <p:cNvSpPr/>
            <p:nvPr/>
          </p:nvSpPr>
          <p:spPr>
            <a:xfrm>
              <a:off x="1621025" y="3841075"/>
              <a:ext cx="134850" cy="284400"/>
            </a:xfrm>
            <a:custGeom>
              <a:avLst/>
              <a:gdLst/>
              <a:ahLst/>
              <a:cxnLst/>
              <a:rect l="l" t="t" r="r" b="b"/>
              <a:pathLst>
                <a:path w="5394" h="11376" extrusionOk="0">
                  <a:moveTo>
                    <a:pt x="2755" y="0"/>
                  </a:moveTo>
                  <a:cubicBezTo>
                    <a:pt x="2745" y="0"/>
                    <a:pt x="2736" y="1"/>
                    <a:pt x="2727" y="1"/>
                  </a:cubicBezTo>
                  <a:cubicBezTo>
                    <a:pt x="2132" y="13"/>
                    <a:pt x="1584" y="358"/>
                    <a:pt x="1215" y="810"/>
                  </a:cubicBezTo>
                  <a:cubicBezTo>
                    <a:pt x="834" y="1263"/>
                    <a:pt x="631" y="1834"/>
                    <a:pt x="477" y="2406"/>
                  </a:cubicBezTo>
                  <a:cubicBezTo>
                    <a:pt x="0" y="4275"/>
                    <a:pt x="203" y="6263"/>
                    <a:pt x="810" y="8085"/>
                  </a:cubicBezTo>
                  <a:cubicBezTo>
                    <a:pt x="1167" y="9168"/>
                    <a:pt x="1703" y="10240"/>
                    <a:pt x="2548" y="11014"/>
                  </a:cubicBezTo>
                  <a:cubicBezTo>
                    <a:pt x="2757" y="11189"/>
                    <a:pt x="2986" y="11375"/>
                    <a:pt x="3253" y="11375"/>
                  </a:cubicBezTo>
                  <a:cubicBezTo>
                    <a:pt x="3276" y="11375"/>
                    <a:pt x="3299" y="11374"/>
                    <a:pt x="3322" y="11371"/>
                  </a:cubicBezTo>
                  <a:cubicBezTo>
                    <a:pt x="3787" y="11323"/>
                    <a:pt x="4013" y="10788"/>
                    <a:pt x="4132" y="10347"/>
                  </a:cubicBezTo>
                  <a:cubicBezTo>
                    <a:pt x="4703" y="8156"/>
                    <a:pt x="4977" y="5942"/>
                    <a:pt x="5227" y="3703"/>
                  </a:cubicBezTo>
                  <a:cubicBezTo>
                    <a:pt x="5393" y="2258"/>
                    <a:pt x="4510" y="0"/>
                    <a:pt x="2755" y="0"/>
                  </a:cubicBezTo>
                  <a:close/>
                </a:path>
              </a:pathLst>
            </a:custGeom>
            <a:solidFill>
              <a:srgbClr val="F79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43"/>
            <p:cNvSpPr/>
            <p:nvPr/>
          </p:nvSpPr>
          <p:spPr>
            <a:xfrm>
              <a:off x="1653175" y="3854550"/>
              <a:ext cx="229525" cy="291100"/>
            </a:xfrm>
            <a:custGeom>
              <a:avLst/>
              <a:gdLst/>
              <a:ahLst/>
              <a:cxnLst/>
              <a:rect l="l" t="t" r="r" b="b"/>
              <a:pathLst>
                <a:path w="9181" h="11644" extrusionOk="0">
                  <a:moveTo>
                    <a:pt x="6145" y="0"/>
                  </a:moveTo>
                  <a:cubicBezTo>
                    <a:pt x="5827" y="0"/>
                    <a:pt x="5508" y="43"/>
                    <a:pt x="5203" y="128"/>
                  </a:cubicBezTo>
                  <a:cubicBezTo>
                    <a:pt x="3929" y="474"/>
                    <a:pt x="2905" y="1414"/>
                    <a:pt x="2084" y="2438"/>
                  </a:cubicBezTo>
                  <a:cubicBezTo>
                    <a:pt x="977" y="3819"/>
                    <a:pt x="143" y="5462"/>
                    <a:pt x="60" y="7213"/>
                  </a:cubicBezTo>
                  <a:cubicBezTo>
                    <a:pt x="0" y="8665"/>
                    <a:pt x="500" y="10368"/>
                    <a:pt x="1667" y="11296"/>
                  </a:cubicBezTo>
                  <a:cubicBezTo>
                    <a:pt x="1986" y="11544"/>
                    <a:pt x="2376" y="11644"/>
                    <a:pt x="2789" y="11644"/>
                  </a:cubicBezTo>
                  <a:cubicBezTo>
                    <a:pt x="3686" y="11644"/>
                    <a:pt x="4691" y="11173"/>
                    <a:pt x="5311" y="10725"/>
                  </a:cubicBezTo>
                  <a:cubicBezTo>
                    <a:pt x="6096" y="10165"/>
                    <a:pt x="6715" y="9380"/>
                    <a:pt x="7251" y="8570"/>
                  </a:cubicBezTo>
                  <a:cubicBezTo>
                    <a:pt x="8323" y="6951"/>
                    <a:pt x="9180" y="5105"/>
                    <a:pt x="9168" y="3164"/>
                  </a:cubicBezTo>
                  <a:cubicBezTo>
                    <a:pt x="9168" y="2510"/>
                    <a:pt x="9049" y="1831"/>
                    <a:pt x="8704" y="1283"/>
                  </a:cubicBezTo>
                  <a:cubicBezTo>
                    <a:pt x="8169" y="432"/>
                    <a:pt x="7159" y="0"/>
                    <a:pt x="6145" y="0"/>
                  </a:cubicBezTo>
                  <a:close/>
                </a:path>
              </a:pathLst>
            </a:custGeom>
            <a:solidFill>
              <a:srgbClr val="F351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43"/>
            <p:cNvSpPr/>
            <p:nvPr/>
          </p:nvSpPr>
          <p:spPr>
            <a:xfrm>
              <a:off x="1559700" y="4092300"/>
              <a:ext cx="161950" cy="62975"/>
            </a:xfrm>
            <a:custGeom>
              <a:avLst/>
              <a:gdLst/>
              <a:ahLst/>
              <a:cxnLst/>
              <a:rect l="l" t="t" r="r" b="b"/>
              <a:pathLst>
                <a:path w="6478" h="2519" extrusionOk="0">
                  <a:moveTo>
                    <a:pt x="1" y="0"/>
                  </a:moveTo>
                  <a:lnTo>
                    <a:pt x="1" y="0"/>
                  </a:lnTo>
                  <a:cubicBezTo>
                    <a:pt x="287" y="977"/>
                    <a:pt x="870" y="1965"/>
                    <a:pt x="1822" y="2334"/>
                  </a:cubicBezTo>
                  <a:cubicBezTo>
                    <a:pt x="2180" y="2469"/>
                    <a:pt x="2556" y="2518"/>
                    <a:pt x="2940" y="2518"/>
                  </a:cubicBezTo>
                  <a:cubicBezTo>
                    <a:pt x="3603" y="2518"/>
                    <a:pt x="4290" y="2373"/>
                    <a:pt x="4954" y="2275"/>
                  </a:cubicBezTo>
                  <a:cubicBezTo>
                    <a:pt x="5192" y="2239"/>
                    <a:pt x="5487" y="2182"/>
                    <a:pt x="5765" y="2182"/>
                  </a:cubicBezTo>
                  <a:cubicBezTo>
                    <a:pt x="6043" y="2182"/>
                    <a:pt x="6305" y="2239"/>
                    <a:pt x="6478" y="2429"/>
                  </a:cubicBezTo>
                  <a:cubicBezTo>
                    <a:pt x="6204" y="1572"/>
                    <a:pt x="5430" y="917"/>
                    <a:pt x="4573" y="798"/>
                  </a:cubicBezTo>
                  <a:cubicBezTo>
                    <a:pt x="4458" y="784"/>
                    <a:pt x="4342" y="778"/>
                    <a:pt x="4227" y="778"/>
                  </a:cubicBezTo>
                  <a:cubicBezTo>
                    <a:pt x="3582" y="778"/>
                    <a:pt x="2931" y="965"/>
                    <a:pt x="2289" y="965"/>
                  </a:cubicBezTo>
                  <a:cubicBezTo>
                    <a:pt x="2272" y="965"/>
                    <a:pt x="2256" y="965"/>
                    <a:pt x="2239" y="965"/>
                  </a:cubicBezTo>
                  <a:cubicBezTo>
                    <a:pt x="1406" y="953"/>
                    <a:pt x="584" y="59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43"/>
            <p:cNvSpPr/>
            <p:nvPr/>
          </p:nvSpPr>
          <p:spPr>
            <a:xfrm>
              <a:off x="1707050" y="4133775"/>
              <a:ext cx="166400" cy="85700"/>
            </a:xfrm>
            <a:custGeom>
              <a:avLst/>
              <a:gdLst/>
              <a:ahLst/>
              <a:cxnLst/>
              <a:rect l="l" t="t" r="r" b="b"/>
              <a:pathLst>
                <a:path w="6656" h="3428" extrusionOk="0">
                  <a:moveTo>
                    <a:pt x="1594" y="0"/>
                  </a:moveTo>
                  <a:cubicBezTo>
                    <a:pt x="1021" y="0"/>
                    <a:pt x="449" y="179"/>
                    <a:pt x="0" y="532"/>
                  </a:cubicBezTo>
                  <a:cubicBezTo>
                    <a:pt x="143" y="501"/>
                    <a:pt x="288" y="486"/>
                    <a:pt x="433" y="486"/>
                  </a:cubicBezTo>
                  <a:cubicBezTo>
                    <a:pt x="1326" y="486"/>
                    <a:pt x="2213" y="1061"/>
                    <a:pt x="2572" y="1901"/>
                  </a:cubicBezTo>
                  <a:cubicBezTo>
                    <a:pt x="2715" y="2163"/>
                    <a:pt x="2775" y="2449"/>
                    <a:pt x="2929" y="2699"/>
                  </a:cubicBezTo>
                  <a:cubicBezTo>
                    <a:pt x="3249" y="3189"/>
                    <a:pt x="3847" y="3427"/>
                    <a:pt x="4432" y="3427"/>
                  </a:cubicBezTo>
                  <a:cubicBezTo>
                    <a:pt x="4544" y="3427"/>
                    <a:pt x="4654" y="3419"/>
                    <a:pt x="4763" y="3402"/>
                  </a:cubicBezTo>
                  <a:cubicBezTo>
                    <a:pt x="5453" y="3306"/>
                    <a:pt x="6061" y="2925"/>
                    <a:pt x="6656" y="2580"/>
                  </a:cubicBezTo>
                  <a:lnTo>
                    <a:pt x="6656" y="2580"/>
                  </a:lnTo>
                  <a:cubicBezTo>
                    <a:pt x="6512" y="2627"/>
                    <a:pt x="6365" y="2649"/>
                    <a:pt x="6218" y="2649"/>
                  </a:cubicBezTo>
                  <a:cubicBezTo>
                    <a:pt x="5619" y="2649"/>
                    <a:pt x="5009" y="2296"/>
                    <a:pt x="4560" y="1866"/>
                  </a:cubicBezTo>
                  <a:cubicBezTo>
                    <a:pt x="3989" y="1330"/>
                    <a:pt x="3513" y="675"/>
                    <a:pt x="2834" y="306"/>
                  </a:cubicBezTo>
                  <a:cubicBezTo>
                    <a:pt x="2456" y="101"/>
                    <a:pt x="2025" y="0"/>
                    <a:pt x="15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43"/>
            <p:cNvSpPr/>
            <p:nvPr/>
          </p:nvSpPr>
          <p:spPr>
            <a:xfrm>
              <a:off x="1709725" y="4007175"/>
              <a:ext cx="83975" cy="137650"/>
            </a:xfrm>
            <a:custGeom>
              <a:avLst/>
              <a:gdLst/>
              <a:ahLst/>
              <a:cxnLst/>
              <a:rect l="l" t="t" r="r" b="b"/>
              <a:pathLst>
                <a:path w="3359" h="5506" extrusionOk="0">
                  <a:moveTo>
                    <a:pt x="3358" y="0"/>
                  </a:moveTo>
                  <a:lnTo>
                    <a:pt x="3358" y="0"/>
                  </a:lnTo>
                  <a:cubicBezTo>
                    <a:pt x="2798" y="905"/>
                    <a:pt x="1679" y="1322"/>
                    <a:pt x="941" y="2096"/>
                  </a:cubicBezTo>
                  <a:cubicBezTo>
                    <a:pt x="310" y="2763"/>
                    <a:pt x="1" y="3703"/>
                    <a:pt x="48" y="4620"/>
                  </a:cubicBezTo>
                  <a:cubicBezTo>
                    <a:pt x="58" y="4811"/>
                    <a:pt x="119" y="5506"/>
                    <a:pt x="333" y="5506"/>
                  </a:cubicBezTo>
                  <a:cubicBezTo>
                    <a:pt x="372" y="5506"/>
                    <a:pt x="415" y="5483"/>
                    <a:pt x="465" y="5430"/>
                  </a:cubicBezTo>
                  <a:cubicBezTo>
                    <a:pt x="584" y="5310"/>
                    <a:pt x="620" y="4894"/>
                    <a:pt x="715" y="4727"/>
                  </a:cubicBezTo>
                  <a:cubicBezTo>
                    <a:pt x="834" y="4501"/>
                    <a:pt x="1001" y="4287"/>
                    <a:pt x="1179" y="4084"/>
                  </a:cubicBezTo>
                  <a:cubicBezTo>
                    <a:pt x="1608" y="3584"/>
                    <a:pt x="2144" y="3179"/>
                    <a:pt x="2513" y="2632"/>
                  </a:cubicBezTo>
                  <a:cubicBezTo>
                    <a:pt x="3049" y="1858"/>
                    <a:pt x="3215" y="917"/>
                    <a:pt x="3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43"/>
            <p:cNvSpPr/>
            <p:nvPr/>
          </p:nvSpPr>
          <p:spPr>
            <a:xfrm>
              <a:off x="1614175" y="4136650"/>
              <a:ext cx="113125" cy="253625"/>
            </a:xfrm>
            <a:custGeom>
              <a:avLst/>
              <a:gdLst/>
              <a:ahLst/>
              <a:cxnLst/>
              <a:rect l="l" t="t" r="r" b="b"/>
              <a:pathLst>
                <a:path w="4525" h="10145" extrusionOk="0">
                  <a:moveTo>
                    <a:pt x="4061" y="1"/>
                  </a:moveTo>
                  <a:cubicBezTo>
                    <a:pt x="3894" y="2918"/>
                    <a:pt x="2525" y="5608"/>
                    <a:pt x="1132" y="8121"/>
                  </a:cubicBezTo>
                  <a:cubicBezTo>
                    <a:pt x="775" y="8775"/>
                    <a:pt x="429" y="9347"/>
                    <a:pt x="1" y="9835"/>
                  </a:cubicBezTo>
                  <a:lnTo>
                    <a:pt x="334" y="10145"/>
                  </a:lnTo>
                  <a:cubicBezTo>
                    <a:pt x="798" y="9621"/>
                    <a:pt x="1144" y="9014"/>
                    <a:pt x="1525" y="8359"/>
                  </a:cubicBezTo>
                  <a:cubicBezTo>
                    <a:pt x="2953" y="5799"/>
                    <a:pt x="4358" y="3049"/>
                    <a:pt x="4525" y="24"/>
                  </a:cubicBezTo>
                  <a:lnTo>
                    <a:pt x="4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6" name="Google Shape;1976;p43"/>
          <p:cNvGrpSpPr/>
          <p:nvPr/>
        </p:nvGrpSpPr>
        <p:grpSpPr>
          <a:xfrm rot="2445090" flipH="1">
            <a:off x="5553679" y="910875"/>
            <a:ext cx="342053" cy="481743"/>
            <a:chOff x="1554950" y="3841075"/>
            <a:chExt cx="389950" cy="549200"/>
          </a:xfrm>
        </p:grpSpPr>
        <p:sp>
          <p:nvSpPr>
            <p:cNvPr id="1977" name="Google Shape;1977;p43"/>
            <p:cNvSpPr/>
            <p:nvPr/>
          </p:nvSpPr>
          <p:spPr>
            <a:xfrm>
              <a:off x="1554950" y="3875950"/>
              <a:ext cx="148550" cy="242200"/>
            </a:xfrm>
            <a:custGeom>
              <a:avLst/>
              <a:gdLst/>
              <a:ahLst/>
              <a:cxnLst/>
              <a:rect l="l" t="t" r="r" b="b"/>
              <a:pathLst>
                <a:path w="5942" h="9688" extrusionOk="0">
                  <a:moveTo>
                    <a:pt x="2057" y="0"/>
                  </a:moveTo>
                  <a:cubicBezTo>
                    <a:pt x="1465" y="0"/>
                    <a:pt x="885" y="319"/>
                    <a:pt x="465" y="1058"/>
                  </a:cubicBezTo>
                  <a:cubicBezTo>
                    <a:pt x="131" y="1642"/>
                    <a:pt x="24" y="2332"/>
                    <a:pt x="12" y="2999"/>
                  </a:cubicBezTo>
                  <a:cubicBezTo>
                    <a:pt x="0" y="5737"/>
                    <a:pt x="1715" y="8416"/>
                    <a:pt x="4191" y="9547"/>
                  </a:cubicBezTo>
                  <a:cubicBezTo>
                    <a:pt x="4357" y="9620"/>
                    <a:pt x="4540" y="9687"/>
                    <a:pt x="4712" y="9687"/>
                  </a:cubicBezTo>
                  <a:cubicBezTo>
                    <a:pt x="4824" y="9687"/>
                    <a:pt x="4931" y="9658"/>
                    <a:pt x="5025" y="9583"/>
                  </a:cubicBezTo>
                  <a:cubicBezTo>
                    <a:pt x="5132" y="9512"/>
                    <a:pt x="5203" y="9393"/>
                    <a:pt x="5263" y="9262"/>
                  </a:cubicBezTo>
                  <a:cubicBezTo>
                    <a:pt x="5941" y="7845"/>
                    <a:pt x="5656" y="6178"/>
                    <a:pt x="5299" y="4642"/>
                  </a:cubicBezTo>
                  <a:cubicBezTo>
                    <a:pt x="5013" y="3440"/>
                    <a:pt x="4668" y="2237"/>
                    <a:pt x="3989" y="1213"/>
                  </a:cubicBezTo>
                  <a:cubicBezTo>
                    <a:pt x="3501" y="464"/>
                    <a:pt x="2770" y="0"/>
                    <a:pt x="2057" y="0"/>
                  </a:cubicBezTo>
                  <a:close/>
                </a:path>
              </a:pathLst>
            </a:custGeom>
            <a:solidFill>
              <a:srgbClr val="F351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43"/>
            <p:cNvSpPr/>
            <p:nvPr/>
          </p:nvSpPr>
          <p:spPr>
            <a:xfrm>
              <a:off x="1717175" y="3964725"/>
              <a:ext cx="227725" cy="190050"/>
            </a:xfrm>
            <a:custGeom>
              <a:avLst/>
              <a:gdLst/>
              <a:ahLst/>
              <a:cxnLst/>
              <a:rect l="l" t="t" r="r" b="b"/>
              <a:pathLst>
                <a:path w="9109" h="7602" extrusionOk="0">
                  <a:moveTo>
                    <a:pt x="7160" y="0"/>
                  </a:moveTo>
                  <a:cubicBezTo>
                    <a:pt x="5976" y="0"/>
                    <a:pt x="4647" y="949"/>
                    <a:pt x="3858" y="1555"/>
                  </a:cubicBezTo>
                  <a:cubicBezTo>
                    <a:pt x="2334" y="2746"/>
                    <a:pt x="1084" y="4270"/>
                    <a:pt x="238" y="6008"/>
                  </a:cubicBezTo>
                  <a:cubicBezTo>
                    <a:pt x="119" y="6246"/>
                    <a:pt x="0" y="6497"/>
                    <a:pt x="60" y="6770"/>
                  </a:cubicBezTo>
                  <a:cubicBezTo>
                    <a:pt x="119" y="7032"/>
                    <a:pt x="345" y="7247"/>
                    <a:pt x="584" y="7378"/>
                  </a:cubicBezTo>
                  <a:cubicBezTo>
                    <a:pt x="882" y="7539"/>
                    <a:pt x="1202" y="7602"/>
                    <a:pt x="1530" y="7602"/>
                  </a:cubicBezTo>
                  <a:cubicBezTo>
                    <a:pt x="2000" y="7602"/>
                    <a:pt x="2485" y="7472"/>
                    <a:pt x="2941" y="7318"/>
                  </a:cubicBezTo>
                  <a:cubicBezTo>
                    <a:pt x="4429" y="6818"/>
                    <a:pt x="5822" y="6044"/>
                    <a:pt x="7037" y="5044"/>
                  </a:cubicBezTo>
                  <a:cubicBezTo>
                    <a:pt x="8108" y="4163"/>
                    <a:pt x="9108" y="2913"/>
                    <a:pt x="8930" y="1544"/>
                  </a:cubicBezTo>
                  <a:cubicBezTo>
                    <a:pt x="8894" y="1222"/>
                    <a:pt x="8775" y="889"/>
                    <a:pt x="8561" y="639"/>
                  </a:cubicBezTo>
                  <a:cubicBezTo>
                    <a:pt x="8158" y="178"/>
                    <a:pt x="7672" y="0"/>
                    <a:pt x="7160" y="0"/>
                  </a:cubicBezTo>
                  <a:close/>
                </a:path>
              </a:pathLst>
            </a:custGeom>
            <a:solidFill>
              <a:srgbClr val="F79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43"/>
            <p:cNvSpPr/>
            <p:nvPr/>
          </p:nvSpPr>
          <p:spPr>
            <a:xfrm>
              <a:off x="1621025" y="3841075"/>
              <a:ext cx="134850" cy="284400"/>
            </a:xfrm>
            <a:custGeom>
              <a:avLst/>
              <a:gdLst/>
              <a:ahLst/>
              <a:cxnLst/>
              <a:rect l="l" t="t" r="r" b="b"/>
              <a:pathLst>
                <a:path w="5394" h="11376" extrusionOk="0">
                  <a:moveTo>
                    <a:pt x="2755" y="0"/>
                  </a:moveTo>
                  <a:cubicBezTo>
                    <a:pt x="2745" y="0"/>
                    <a:pt x="2736" y="1"/>
                    <a:pt x="2727" y="1"/>
                  </a:cubicBezTo>
                  <a:cubicBezTo>
                    <a:pt x="2132" y="13"/>
                    <a:pt x="1584" y="358"/>
                    <a:pt x="1215" y="810"/>
                  </a:cubicBezTo>
                  <a:cubicBezTo>
                    <a:pt x="834" y="1263"/>
                    <a:pt x="631" y="1834"/>
                    <a:pt x="477" y="2406"/>
                  </a:cubicBezTo>
                  <a:cubicBezTo>
                    <a:pt x="0" y="4275"/>
                    <a:pt x="203" y="6263"/>
                    <a:pt x="810" y="8085"/>
                  </a:cubicBezTo>
                  <a:cubicBezTo>
                    <a:pt x="1167" y="9168"/>
                    <a:pt x="1703" y="10240"/>
                    <a:pt x="2548" y="11014"/>
                  </a:cubicBezTo>
                  <a:cubicBezTo>
                    <a:pt x="2757" y="11189"/>
                    <a:pt x="2986" y="11375"/>
                    <a:pt x="3253" y="11375"/>
                  </a:cubicBezTo>
                  <a:cubicBezTo>
                    <a:pt x="3276" y="11375"/>
                    <a:pt x="3299" y="11374"/>
                    <a:pt x="3322" y="11371"/>
                  </a:cubicBezTo>
                  <a:cubicBezTo>
                    <a:pt x="3787" y="11323"/>
                    <a:pt x="4013" y="10788"/>
                    <a:pt x="4132" y="10347"/>
                  </a:cubicBezTo>
                  <a:cubicBezTo>
                    <a:pt x="4703" y="8156"/>
                    <a:pt x="4977" y="5942"/>
                    <a:pt x="5227" y="3703"/>
                  </a:cubicBezTo>
                  <a:cubicBezTo>
                    <a:pt x="5393" y="2258"/>
                    <a:pt x="4510" y="0"/>
                    <a:pt x="2755" y="0"/>
                  </a:cubicBezTo>
                  <a:close/>
                </a:path>
              </a:pathLst>
            </a:custGeom>
            <a:solidFill>
              <a:srgbClr val="F79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43"/>
            <p:cNvSpPr/>
            <p:nvPr/>
          </p:nvSpPr>
          <p:spPr>
            <a:xfrm>
              <a:off x="1653175" y="3854550"/>
              <a:ext cx="229525" cy="291100"/>
            </a:xfrm>
            <a:custGeom>
              <a:avLst/>
              <a:gdLst/>
              <a:ahLst/>
              <a:cxnLst/>
              <a:rect l="l" t="t" r="r" b="b"/>
              <a:pathLst>
                <a:path w="9181" h="11644" extrusionOk="0">
                  <a:moveTo>
                    <a:pt x="6145" y="0"/>
                  </a:moveTo>
                  <a:cubicBezTo>
                    <a:pt x="5827" y="0"/>
                    <a:pt x="5508" y="43"/>
                    <a:pt x="5203" y="128"/>
                  </a:cubicBezTo>
                  <a:cubicBezTo>
                    <a:pt x="3929" y="474"/>
                    <a:pt x="2905" y="1414"/>
                    <a:pt x="2084" y="2438"/>
                  </a:cubicBezTo>
                  <a:cubicBezTo>
                    <a:pt x="977" y="3819"/>
                    <a:pt x="143" y="5462"/>
                    <a:pt x="60" y="7213"/>
                  </a:cubicBezTo>
                  <a:cubicBezTo>
                    <a:pt x="0" y="8665"/>
                    <a:pt x="500" y="10368"/>
                    <a:pt x="1667" y="11296"/>
                  </a:cubicBezTo>
                  <a:cubicBezTo>
                    <a:pt x="1986" y="11544"/>
                    <a:pt x="2376" y="11644"/>
                    <a:pt x="2789" y="11644"/>
                  </a:cubicBezTo>
                  <a:cubicBezTo>
                    <a:pt x="3686" y="11644"/>
                    <a:pt x="4691" y="11173"/>
                    <a:pt x="5311" y="10725"/>
                  </a:cubicBezTo>
                  <a:cubicBezTo>
                    <a:pt x="6096" y="10165"/>
                    <a:pt x="6715" y="9380"/>
                    <a:pt x="7251" y="8570"/>
                  </a:cubicBezTo>
                  <a:cubicBezTo>
                    <a:pt x="8323" y="6951"/>
                    <a:pt x="9180" y="5105"/>
                    <a:pt x="9168" y="3164"/>
                  </a:cubicBezTo>
                  <a:cubicBezTo>
                    <a:pt x="9168" y="2510"/>
                    <a:pt x="9049" y="1831"/>
                    <a:pt x="8704" y="1283"/>
                  </a:cubicBezTo>
                  <a:cubicBezTo>
                    <a:pt x="8169" y="432"/>
                    <a:pt x="7159" y="0"/>
                    <a:pt x="6145" y="0"/>
                  </a:cubicBezTo>
                  <a:close/>
                </a:path>
              </a:pathLst>
            </a:custGeom>
            <a:solidFill>
              <a:srgbClr val="F351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43"/>
            <p:cNvSpPr/>
            <p:nvPr/>
          </p:nvSpPr>
          <p:spPr>
            <a:xfrm>
              <a:off x="1559700" y="4092300"/>
              <a:ext cx="161950" cy="62975"/>
            </a:xfrm>
            <a:custGeom>
              <a:avLst/>
              <a:gdLst/>
              <a:ahLst/>
              <a:cxnLst/>
              <a:rect l="l" t="t" r="r" b="b"/>
              <a:pathLst>
                <a:path w="6478" h="2519" extrusionOk="0">
                  <a:moveTo>
                    <a:pt x="1" y="0"/>
                  </a:moveTo>
                  <a:lnTo>
                    <a:pt x="1" y="0"/>
                  </a:lnTo>
                  <a:cubicBezTo>
                    <a:pt x="287" y="977"/>
                    <a:pt x="870" y="1965"/>
                    <a:pt x="1822" y="2334"/>
                  </a:cubicBezTo>
                  <a:cubicBezTo>
                    <a:pt x="2180" y="2469"/>
                    <a:pt x="2556" y="2518"/>
                    <a:pt x="2940" y="2518"/>
                  </a:cubicBezTo>
                  <a:cubicBezTo>
                    <a:pt x="3603" y="2518"/>
                    <a:pt x="4290" y="2373"/>
                    <a:pt x="4954" y="2275"/>
                  </a:cubicBezTo>
                  <a:cubicBezTo>
                    <a:pt x="5192" y="2239"/>
                    <a:pt x="5487" y="2182"/>
                    <a:pt x="5765" y="2182"/>
                  </a:cubicBezTo>
                  <a:cubicBezTo>
                    <a:pt x="6043" y="2182"/>
                    <a:pt x="6305" y="2239"/>
                    <a:pt x="6478" y="2429"/>
                  </a:cubicBezTo>
                  <a:cubicBezTo>
                    <a:pt x="6204" y="1572"/>
                    <a:pt x="5430" y="917"/>
                    <a:pt x="4573" y="798"/>
                  </a:cubicBezTo>
                  <a:cubicBezTo>
                    <a:pt x="4458" y="784"/>
                    <a:pt x="4342" y="778"/>
                    <a:pt x="4227" y="778"/>
                  </a:cubicBezTo>
                  <a:cubicBezTo>
                    <a:pt x="3582" y="778"/>
                    <a:pt x="2931" y="965"/>
                    <a:pt x="2289" y="965"/>
                  </a:cubicBezTo>
                  <a:cubicBezTo>
                    <a:pt x="2272" y="965"/>
                    <a:pt x="2256" y="965"/>
                    <a:pt x="2239" y="965"/>
                  </a:cubicBezTo>
                  <a:cubicBezTo>
                    <a:pt x="1406" y="953"/>
                    <a:pt x="584" y="59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43"/>
            <p:cNvSpPr/>
            <p:nvPr/>
          </p:nvSpPr>
          <p:spPr>
            <a:xfrm>
              <a:off x="1707050" y="4133775"/>
              <a:ext cx="166400" cy="85700"/>
            </a:xfrm>
            <a:custGeom>
              <a:avLst/>
              <a:gdLst/>
              <a:ahLst/>
              <a:cxnLst/>
              <a:rect l="l" t="t" r="r" b="b"/>
              <a:pathLst>
                <a:path w="6656" h="3428" extrusionOk="0">
                  <a:moveTo>
                    <a:pt x="1594" y="0"/>
                  </a:moveTo>
                  <a:cubicBezTo>
                    <a:pt x="1021" y="0"/>
                    <a:pt x="449" y="179"/>
                    <a:pt x="0" y="532"/>
                  </a:cubicBezTo>
                  <a:cubicBezTo>
                    <a:pt x="143" y="501"/>
                    <a:pt x="288" y="486"/>
                    <a:pt x="433" y="486"/>
                  </a:cubicBezTo>
                  <a:cubicBezTo>
                    <a:pt x="1326" y="486"/>
                    <a:pt x="2213" y="1061"/>
                    <a:pt x="2572" y="1901"/>
                  </a:cubicBezTo>
                  <a:cubicBezTo>
                    <a:pt x="2715" y="2163"/>
                    <a:pt x="2775" y="2449"/>
                    <a:pt x="2929" y="2699"/>
                  </a:cubicBezTo>
                  <a:cubicBezTo>
                    <a:pt x="3249" y="3189"/>
                    <a:pt x="3847" y="3427"/>
                    <a:pt x="4432" y="3427"/>
                  </a:cubicBezTo>
                  <a:cubicBezTo>
                    <a:pt x="4544" y="3427"/>
                    <a:pt x="4654" y="3419"/>
                    <a:pt x="4763" y="3402"/>
                  </a:cubicBezTo>
                  <a:cubicBezTo>
                    <a:pt x="5453" y="3306"/>
                    <a:pt x="6061" y="2925"/>
                    <a:pt x="6656" y="2580"/>
                  </a:cubicBezTo>
                  <a:lnTo>
                    <a:pt x="6656" y="2580"/>
                  </a:lnTo>
                  <a:cubicBezTo>
                    <a:pt x="6512" y="2627"/>
                    <a:pt x="6365" y="2649"/>
                    <a:pt x="6218" y="2649"/>
                  </a:cubicBezTo>
                  <a:cubicBezTo>
                    <a:pt x="5619" y="2649"/>
                    <a:pt x="5009" y="2296"/>
                    <a:pt x="4560" y="1866"/>
                  </a:cubicBezTo>
                  <a:cubicBezTo>
                    <a:pt x="3989" y="1330"/>
                    <a:pt x="3513" y="675"/>
                    <a:pt x="2834" y="306"/>
                  </a:cubicBezTo>
                  <a:cubicBezTo>
                    <a:pt x="2456" y="101"/>
                    <a:pt x="2025" y="0"/>
                    <a:pt x="15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43"/>
            <p:cNvSpPr/>
            <p:nvPr/>
          </p:nvSpPr>
          <p:spPr>
            <a:xfrm>
              <a:off x="1709725" y="4007175"/>
              <a:ext cx="83975" cy="137650"/>
            </a:xfrm>
            <a:custGeom>
              <a:avLst/>
              <a:gdLst/>
              <a:ahLst/>
              <a:cxnLst/>
              <a:rect l="l" t="t" r="r" b="b"/>
              <a:pathLst>
                <a:path w="3359" h="5506" extrusionOk="0">
                  <a:moveTo>
                    <a:pt x="3358" y="0"/>
                  </a:moveTo>
                  <a:lnTo>
                    <a:pt x="3358" y="0"/>
                  </a:lnTo>
                  <a:cubicBezTo>
                    <a:pt x="2798" y="905"/>
                    <a:pt x="1679" y="1322"/>
                    <a:pt x="941" y="2096"/>
                  </a:cubicBezTo>
                  <a:cubicBezTo>
                    <a:pt x="310" y="2763"/>
                    <a:pt x="1" y="3703"/>
                    <a:pt x="48" y="4620"/>
                  </a:cubicBezTo>
                  <a:cubicBezTo>
                    <a:pt x="58" y="4811"/>
                    <a:pt x="119" y="5506"/>
                    <a:pt x="333" y="5506"/>
                  </a:cubicBezTo>
                  <a:cubicBezTo>
                    <a:pt x="372" y="5506"/>
                    <a:pt x="415" y="5483"/>
                    <a:pt x="465" y="5430"/>
                  </a:cubicBezTo>
                  <a:cubicBezTo>
                    <a:pt x="584" y="5310"/>
                    <a:pt x="620" y="4894"/>
                    <a:pt x="715" y="4727"/>
                  </a:cubicBezTo>
                  <a:cubicBezTo>
                    <a:pt x="834" y="4501"/>
                    <a:pt x="1001" y="4287"/>
                    <a:pt x="1179" y="4084"/>
                  </a:cubicBezTo>
                  <a:cubicBezTo>
                    <a:pt x="1608" y="3584"/>
                    <a:pt x="2144" y="3179"/>
                    <a:pt x="2513" y="2632"/>
                  </a:cubicBezTo>
                  <a:cubicBezTo>
                    <a:pt x="3049" y="1858"/>
                    <a:pt x="3215" y="917"/>
                    <a:pt x="3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43"/>
            <p:cNvSpPr/>
            <p:nvPr/>
          </p:nvSpPr>
          <p:spPr>
            <a:xfrm>
              <a:off x="1614175" y="4136650"/>
              <a:ext cx="113125" cy="253625"/>
            </a:xfrm>
            <a:custGeom>
              <a:avLst/>
              <a:gdLst/>
              <a:ahLst/>
              <a:cxnLst/>
              <a:rect l="l" t="t" r="r" b="b"/>
              <a:pathLst>
                <a:path w="4525" h="10145" extrusionOk="0">
                  <a:moveTo>
                    <a:pt x="4061" y="1"/>
                  </a:moveTo>
                  <a:cubicBezTo>
                    <a:pt x="3894" y="2918"/>
                    <a:pt x="2525" y="5608"/>
                    <a:pt x="1132" y="8121"/>
                  </a:cubicBezTo>
                  <a:cubicBezTo>
                    <a:pt x="775" y="8775"/>
                    <a:pt x="429" y="9347"/>
                    <a:pt x="1" y="9835"/>
                  </a:cubicBezTo>
                  <a:lnTo>
                    <a:pt x="334" y="10145"/>
                  </a:lnTo>
                  <a:cubicBezTo>
                    <a:pt x="798" y="9621"/>
                    <a:pt x="1144" y="9014"/>
                    <a:pt x="1525" y="8359"/>
                  </a:cubicBezTo>
                  <a:cubicBezTo>
                    <a:pt x="2953" y="5799"/>
                    <a:pt x="4358" y="3049"/>
                    <a:pt x="4525" y="24"/>
                  </a:cubicBezTo>
                  <a:lnTo>
                    <a:pt x="4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5" name="Google Shape;1985;p43"/>
          <p:cNvGrpSpPr/>
          <p:nvPr/>
        </p:nvGrpSpPr>
        <p:grpSpPr>
          <a:xfrm rot="-1324486">
            <a:off x="745282" y="2065643"/>
            <a:ext cx="633161" cy="1838458"/>
            <a:chOff x="6512944" y="2975654"/>
            <a:chExt cx="1594853" cy="4630848"/>
          </a:xfrm>
        </p:grpSpPr>
        <p:grpSp>
          <p:nvGrpSpPr>
            <p:cNvPr id="1986" name="Google Shape;1986;p43"/>
            <p:cNvGrpSpPr/>
            <p:nvPr/>
          </p:nvGrpSpPr>
          <p:grpSpPr>
            <a:xfrm>
              <a:off x="6512944" y="2975654"/>
              <a:ext cx="1594853" cy="4630848"/>
              <a:chOff x="1460575" y="5630575"/>
              <a:chExt cx="645350" cy="1873775"/>
            </a:xfrm>
          </p:grpSpPr>
          <p:sp>
            <p:nvSpPr>
              <p:cNvPr id="1987" name="Google Shape;1987;p43"/>
              <p:cNvSpPr/>
              <p:nvPr/>
            </p:nvSpPr>
            <p:spPr>
              <a:xfrm>
                <a:off x="1648400" y="5630575"/>
                <a:ext cx="269700" cy="175650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7026" extrusionOk="0">
                    <a:moveTo>
                      <a:pt x="656" y="1"/>
                    </a:moveTo>
                    <a:cubicBezTo>
                      <a:pt x="287" y="1"/>
                      <a:pt x="1" y="298"/>
                      <a:pt x="1" y="656"/>
                    </a:cubicBezTo>
                    <a:lnTo>
                      <a:pt x="1" y="6371"/>
                    </a:lnTo>
                    <a:cubicBezTo>
                      <a:pt x="1" y="6740"/>
                      <a:pt x="298" y="7025"/>
                      <a:pt x="656" y="7025"/>
                    </a:cubicBezTo>
                    <a:lnTo>
                      <a:pt x="10133" y="7025"/>
                    </a:lnTo>
                    <a:cubicBezTo>
                      <a:pt x="10490" y="7025"/>
                      <a:pt x="10776" y="6740"/>
                      <a:pt x="10788" y="6371"/>
                    </a:cubicBezTo>
                    <a:lnTo>
                      <a:pt x="10788" y="656"/>
                    </a:lnTo>
                    <a:cubicBezTo>
                      <a:pt x="10788" y="275"/>
                      <a:pt x="10490" y="1"/>
                      <a:pt x="10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43"/>
              <p:cNvSpPr/>
              <p:nvPr/>
            </p:nvSpPr>
            <p:spPr>
              <a:xfrm>
                <a:off x="1460575" y="5806500"/>
                <a:ext cx="645350" cy="1697850"/>
              </a:xfrm>
              <a:custGeom>
                <a:avLst/>
                <a:gdLst/>
                <a:ahLst/>
                <a:cxnLst/>
                <a:rect l="l" t="t" r="r" b="b"/>
                <a:pathLst>
                  <a:path w="25814" h="67914" extrusionOk="0">
                    <a:moveTo>
                      <a:pt x="8597" y="0"/>
                    </a:moveTo>
                    <a:lnTo>
                      <a:pt x="8597" y="512"/>
                    </a:lnTo>
                    <a:cubicBezTo>
                      <a:pt x="8597" y="941"/>
                      <a:pt x="8347" y="1322"/>
                      <a:pt x="7942" y="1489"/>
                    </a:cubicBezTo>
                    <a:cubicBezTo>
                      <a:pt x="3275" y="3441"/>
                      <a:pt x="1" y="8037"/>
                      <a:pt x="1" y="13407"/>
                    </a:cubicBezTo>
                    <a:lnTo>
                      <a:pt x="1" y="63651"/>
                    </a:lnTo>
                    <a:lnTo>
                      <a:pt x="132" y="63651"/>
                    </a:lnTo>
                    <a:cubicBezTo>
                      <a:pt x="132" y="66008"/>
                      <a:pt x="2192" y="67913"/>
                      <a:pt x="4704" y="67913"/>
                    </a:cubicBezTo>
                    <a:cubicBezTo>
                      <a:pt x="6359" y="67913"/>
                      <a:pt x="7800" y="67092"/>
                      <a:pt x="8597" y="65866"/>
                    </a:cubicBezTo>
                    <a:cubicBezTo>
                      <a:pt x="9407" y="67092"/>
                      <a:pt x="10848" y="67913"/>
                      <a:pt x="12503" y="67913"/>
                    </a:cubicBezTo>
                    <a:cubicBezTo>
                      <a:pt x="14550" y="67913"/>
                      <a:pt x="16301" y="66639"/>
                      <a:pt x="16872" y="64901"/>
                    </a:cubicBezTo>
                    <a:cubicBezTo>
                      <a:pt x="17456" y="66639"/>
                      <a:pt x="19182" y="67913"/>
                      <a:pt x="21254" y="67913"/>
                    </a:cubicBezTo>
                    <a:cubicBezTo>
                      <a:pt x="23778" y="67913"/>
                      <a:pt x="25814" y="66008"/>
                      <a:pt x="25814" y="63651"/>
                    </a:cubicBezTo>
                    <a:lnTo>
                      <a:pt x="25814" y="13407"/>
                    </a:lnTo>
                    <a:cubicBezTo>
                      <a:pt x="25814" y="8037"/>
                      <a:pt x="22540" y="3441"/>
                      <a:pt x="17872" y="1489"/>
                    </a:cubicBezTo>
                    <a:cubicBezTo>
                      <a:pt x="17467" y="1310"/>
                      <a:pt x="17206" y="941"/>
                      <a:pt x="17206" y="512"/>
                    </a:cubicBezTo>
                    <a:lnTo>
                      <a:pt x="17206" y="0"/>
                    </a:lnTo>
                    <a:close/>
                  </a:path>
                </a:pathLst>
              </a:custGeom>
              <a:solidFill>
                <a:srgbClr val="25BF7C">
                  <a:alpha val="51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89" name="Google Shape;1989;p43"/>
            <p:cNvSpPr/>
            <p:nvPr/>
          </p:nvSpPr>
          <p:spPr>
            <a:xfrm rot="-2201684">
              <a:off x="6715182" y="3752894"/>
              <a:ext cx="647643" cy="457262"/>
            </a:xfrm>
            <a:prstGeom prst="ellipse">
              <a:avLst/>
            </a:prstGeom>
            <a:solidFill>
              <a:schemeClr val="accent1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0" name="Google Shape;1990;p43"/>
          <p:cNvGrpSpPr/>
          <p:nvPr/>
        </p:nvGrpSpPr>
        <p:grpSpPr>
          <a:xfrm rot="1324486" flipH="1">
            <a:off x="7765557" y="2065643"/>
            <a:ext cx="633161" cy="1838458"/>
            <a:chOff x="6512944" y="2975654"/>
            <a:chExt cx="1594853" cy="4630848"/>
          </a:xfrm>
        </p:grpSpPr>
        <p:grpSp>
          <p:nvGrpSpPr>
            <p:cNvPr id="1991" name="Google Shape;1991;p43"/>
            <p:cNvGrpSpPr/>
            <p:nvPr/>
          </p:nvGrpSpPr>
          <p:grpSpPr>
            <a:xfrm>
              <a:off x="6512944" y="2975654"/>
              <a:ext cx="1594853" cy="4630848"/>
              <a:chOff x="1460575" y="5630575"/>
              <a:chExt cx="645350" cy="1873775"/>
            </a:xfrm>
          </p:grpSpPr>
          <p:sp>
            <p:nvSpPr>
              <p:cNvPr id="1992" name="Google Shape;1992;p43"/>
              <p:cNvSpPr/>
              <p:nvPr/>
            </p:nvSpPr>
            <p:spPr>
              <a:xfrm>
                <a:off x="1648400" y="5630575"/>
                <a:ext cx="269700" cy="175650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7026" extrusionOk="0">
                    <a:moveTo>
                      <a:pt x="656" y="1"/>
                    </a:moveTo>
                    <a:cubicBezTo>
                      <a:pt x="287" y="1"/>
                      <a:pt x="1" y="298"/>
                      <a:pt x="1" y="656"/>
                    </a:cubicBezTo>
                    <a:lnTo>
                      <a:pt x="1" y="6371"/>
                    </a:lnTo>
                    <a:cubicBezTo>
                      <a:pt x="1" y="6740"/>
                      <a:pt x="298" y="7025"/>
                      <a:pt x="656" y="7025"/>
                    </a:cubicBezTo>
                    <a:lnTo>
                      <a:pt x="10133" y="7025"/>
                    </a:lnTo>
                    <a:cubicBezTo>
                      <a:pt x="10490" y="7025"/>
                      <a:pt x="10776" y="6740"/>
                      <a:pt x="10788" y="6371"/>
                    </a:cubicBezTo>
                    <a:lnTo>
                      <a:pt x="10788" y="656"/>
                    </a:lnTo>
                    <a:cubicBezTo>
                      <a:pt x="10788" y="275"/>
                      <a:pt x="10490" y="1"/>
                      <a:pt x="10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43"/>
              <p:cNvSpPr/>
              <p:nvPr/>
            </p:nvSpPr>
            <p:spPr>
              <a:xfrm>
                <a:off x="1460575" y="5806500"/>
                <a:ext cx="645350" cy="1697850"/>
              </a:xfrm>
              <a:custGeom>
                <a:avLst/>
                <a:gdLst/>
                <a:ahLst/>
                <a:cxnLst/>
                <a:rect l="l" t="t" r="r" b="b"/>
                <a:pathLst>
                  <a:path w="25814" h="67914" extrusionOk="0">
                    <a:moveTo>
                      <a:pt x="8597" y="0"/>
                    </a:moveTo>
                    <a:lnTo>
                      <a:pt x="8597" y="512"/>
                    </a:lnTo>
                    <a:cubicBezTo>
                      <a:pt x="8597" y="941"/>
                      <a:pt x="8347" y="1322"/>
                      <a:pt x="7942" y="1489"/>
                    </a:cubicBezTo>
                    <a:cubicBezTo>
                      <a:pt x="3275" y="3441"/>
                      <a:pt x="1" y="8037"/>
                      <a:pt x="1" y="13407"/>
                    </a:cubicBezTo>
                    <a:lnTo>
                      <a:pt x="1" y="63651"/>
                    </a:lnTo>
                    <a:lnTo>
                      <a:pt x="132" y="63651"/>
                    </a:lnTo>
                    <a:cubicBezTo>
                      <a:pt x="132" y="66008"/>
                      <a:pt x="2192" y="67913"/>
                      <a:pt x="4704" y="67913"/>
                    </a:cubicBezTo>
                    <a:cubicBezTo>
                      <a:pt x="6359" y="67913"/>
                      <a:pt x="7800" y="67092"/>
                      <a:pt x="8597" y="65866"/>
                    </a:cubicBezTo>
                    <a:cubicBezTo>
                      <a:pt x="9407" y="67092"/>
                      <a:pt x="10848" y="67913"/>
                      <a:pt x="12503" y="67913"/>
                    </a:cubicBezTo>
                    <a:cubicBezTo>
                      <a:pt x="14550" y="67913"/>
                      <a:pt x="16301" y="66639"/>
                      <a:pt x="16872" y="64901"/>
                    </a:cubicBezTo>
                    <a:cubicBezTo>
                      <a:pt x="17456" y="66639"/>
                      <a:pt x="19182" y="67913"/>
                      <a:pt x="21254" y="67913"/>
                    </a:cubicBezTo>
                    <a:cubicBezTo>
                      <a:pt x="23778" y="67913"/>
                      <a:pt x="25814" y="66008"/>
                      <a:pt x="25814" y="63651"/>
                    </a:cubicBezTo>
                    <a:lnTo>
                      <a:pt x="25814" y="13407"/>
                    </a:lnTo>
                    <a:cubicBezTo>
                      <a:pt x="25814" y="8037"/>
                      <a:pt x="22540" y="3441"/>
                      <a:pt x="17872" y="1489"/>
                    </a:cubicBezTo>
                    <a:cubicBezTo>
                      <a:pt x="17467" y="1310"/>
                      <a:pt x="17206" y="941"/>
                      <a:pt x="17206" y="512"/>
                    </a:cubicBezTo>
                    <a:lnTo>
                      <a:pt x="17206" y="0"/>
                    </a:lnTo>
                    <a:close/>
                  </a:path>
                </a:pathLst>
              </a:custGeom>
              <a:solidFill>
                <a:srgbClr val="25BF7C">
                  <a:alpha val="51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94" name="Google Shape;1994;p43"/>
            <p:cNvSpPr/>
            <p:nvPr/>
          </p:nvSpPr>
          <p:spPr>
            <a:xfrm rot="-2201684">
              <a:off x="6715182" y="3752894"/>
              <a:ext cx="647643" cy="457262"/>
            </a:xfrm>
            <a:prstGeom prst="ellipse">
              <a:avLst/>
            </a:prstGeom>
            <a:solidFill>
              <a:schemeClr val="accent1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95" name="Google Shape;1995;p43"/>
          <p:cNvSpPr/>
          <p:nvPr/>
        </p:nvSpPr>
        <p:spPr>
          <a:xfrm rot="-3964968">
            <a:off x="7203065" y="5283890"/>
            <a:ext cx="340049" cy="279667"/>
          </a:xfrm>
          <a:custGeom>
            <a:avLst/>
            <a:gdLst/>
            <a:ahLst/>
            <a:cxnLst/>
            <a:rect l="l" t="t" r="r" b="b"/>
            <a:pathLst>
              <a:path w="9585" h="7883" extrusionOk="0">
                <a:moveTo>
                  <a:pt x="0" y="0"/>
                </a:moveTo>
                <a:cubicBezTo>
                  <a:pt x="846" y="1524"/>
                  <a:pt x="2310" y="2643"/>
                  <a:pt x="3679" y="3691"/>
                </a:cubicBezTo>
                <a:cubicBezTo>
                  <a:pt x="5608" y="5215"/>
                  <a:pt x="7477" y="6656"/>
                  <a:pt x="9585" y="7882"/>
                </a:cubicBezTo>
                <a:cubicBezTo>
                  <a:pt x="7858" y="3941"/>
                  <a:pt x="4989" y="9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96" name="Google Shape;1996;p43"/>
          <p:cNvGrpSpPr/>
          <p:nvPr/>
        </p:nvGrpSpPr>
        <p:grpSpPr>
          <a:xfrm rot="3099733" flipH="1">
            <a:off x="1006880" y="238221"/>
            <a:ext cx="1083540" cy="1428558"/>
            <a:chOff x="4326425" y="5583250"/>
            <a:chExt cx="744150" cy="981100"/>
          </a:xfrm>
        </p:grpSpPr>
        <p:sp>
          <p:nvSpPr>
            <p:cNvPr id="1997" name="Google Shape;1997;p43"/>
            <p:cNvSpPr/>
            <p:nvPr/>
          </p:nvSpPr>
          <p:spPr>
            <a:xfrm>
              <a:off x="4939300" y="6115475"/>
              <a:ext cx="90500" cy="306300"/>
            </a:xfrm>
            <a:custGeom>
              <a:avLst/>
              <a:gdLst/>
              <a:ahLst/>
              <a:cxnLst/>
              <a:rect l="l" t="t" r="r" b="b"/>
              <a:pathLst>
                <a:path w="3620" h="12252" extrusionOk="0">
                  <a:moveTo>
                    <a:pt x="3239" y="0"/>
                  </a:moveTo>
                  <a:lnTo>
                    <a:pt x="3239" y="0"/>
                  </a:lnTo>
                  <a:cubicBezTo>
                    <a:pt x="143" y="4024"/>
                    <a:pt x="0" y="8180"/>
                    <a:pt x="1334" y="12252"/>
                  </a:cubicBezTo>
                  <a:cubicBezTo>
                    <a:pt x="2096" y="9930"/>
                    <a:pt x="2524" y="7608"/>
                    <a:pt x="2977" y="5215"/>
                  </a:cubicBezTo>
                  <a:cubicBezTo>
                    <a:pt x="3286" y="3501"/>
                    <a:pt x="3620" y="1703"/>
                    <a:pt x="3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43"/>
            <p:cNvSpPr/>
            <p:nvPr/>
          </p:nvSpPr>
          <p:spPr>
            <a:xfrm>
              <a:off x="4965500" y="6115175"/>
              <a:ext cx="54775" cy="305125"/>
            </a:xfrm>
            <a:custGeom>
              <a:avLst/>
              <a:gdLst/>
              <a:ahLst/>
              <a:cxnLst/>
              <a:rect l="l" t="t" r="r" b="b"/>
              <a:pathLst>
                <a:path w="2191" h="12205" extrusionOk="0">
                  <a:moveTo>
                    <a:pt x="2191" y="0"/>
                  </a:moveTo>
                  <a:lnTo>
                    <a:pt x="2191" y="0"/>
                  </a:lnTo>
                  <a:cubicBezTo>
                    <a:pt x="1334" y="1905"/>
                    <a:pt x="667" y="3905"/>
                    <a:pt x="333" y="5953"/>
                  </a:cubicBezTo>
                  <a:cubicBezTo>
                    <a:pt x="0" y="8037"/>
                    <a:pt x="48" y="10132"/>
                    <a:pt x="274" y="12204"/>
                  </a:cubicBezTo>
                  <a:cubicBezTo>
                    <a:pt x="405" y="10120"/>
                    <a:pt x="441" y="8049"/>
                    <a:pt x="786" y="6025"/>
                  </a:cubicBezTo>
                  <a:cubicBezTo>
                    <a:pt x="1107" y="4001"/>
                    <a:pt x="1691" y="2024"/>
                    <a:pt x="2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43"/>
            <p:cNvSpPr/>
            <p:nvPr/>
          </p:nvSpPr>
          <p:spPr>
            <a:xfrm>
              <a:off x="4799100" y="6040150"/>
              <a:ext cx="81875" cy="309000"/>
            </a:xfrm>
            <a:custGeom>
              <a:avLst/>
              <a:gdLst/>
              <a:ahLst/>
              <a:cxnLst/>
              <a:rect l="l" t="t" r="r" b="b"/>
              <a:pathLst>
                <a:path w="3275" h="12360" extrusionOk="0">
                  <a:moveTo>
                    <a:pt x="2084" y="1"/>
                  </a:moveTo>
                  <a:lnTo>
                    <a:pt x="2084" y="1"/>
                  </a:lnTo>
                  <a:cubicBezTo>
                    <a:pt x="0" y="4620"/>
                    <a:pt x="810" y="8704"/>
                    <a:pt x="3060" y="12359"/>
                  </a:cubicBezTo>
                  <a:cubicBezTo>
                    <a:pt x="3275" y="9919"/>
                    <a:pt x="3156" y="7573"/>
                    <a:pt x="3013" y="5120"/>
                  </a:cubicBezTo>
                  <a:cubicBezTo>
                    <a:pt x="2929" y="3394"/>
                    <a:pt x="2834" y="1561"/>
                    <a:pt x="20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43"/>
            <p:cNvSpPr/>
            <p:nvPr/>
          </p:nvSpPr>
          <p:spPr>
            <a:xfrm>
              <a:off x="4836600" y="6040150"/>
              <a:ext cx="37825" cy="307500"/>
            </a:xfrm>
            <a:custGeom>
              <a:avLst/>
              <a:gdLst/>
              <a:ahLst/>
              <a:cxnLst/>
              <a:rect l="l" t="t" r="r" b="b"/>
              <a:pathLst>
                <a:path w="1513" h="12300" extrusionOk="0">
                  <a:moveTo>
                    <a:pt x="584" y="1"/>
                  </a:moveTo>
                  <a:lnTo>
                    <a:pt x="584" y="1"/>
                  </a:lnTo>
                  <a:cubicBezTo>
                    <a:pt x="191" y="2037"/>
                    <a:pt x="1" y="4132"/>
                    <a:pt x="132" y="6216"/>
                  </a:cubicBezTo>
                  <a:cubicBezTo>
                    <a:pt x="286" y="8311"/>
                    <a:pt x="810" y="10335"/>
                    <a:pt x="1513" y="12300"/>
                  </a:cubicBezTo>
                  <a:cubicBezTo>
                    <a:pt x="1179" y="10252"/>
                    <a:pt x="727" y="8240"/>
                    <a:pt x="596" y="6192"/>
                  </a:cubicBezTo>
                  <a:cubicBezTo>
                    <a:pt x="441" y="4144"/>
                    <a:pt x="548" y="2084"/>
                    <a:pt x="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43"/>
            <p:cNvSpPr/>
            <p:nvPr/>
          </p:nvSpPr>
          <p:spPr>
            <a:xfrm>
              <a:off x="4717850" y="5983600"/>
              <a:ext cx="82175" cy="308700"/>
            </a:xfrm>
            <a:custGeom>
              <a:avLst/>
              <a:gdLst/>
              <a:ahLst/>
              <a:cxnLst/>
              <a:rect l="l" t="t" r="r" b="b"/>
              <a:pathLst>
                <a:path w="3287" h="12348" extrusionOk="0">
                  <a:moveTo>
                    <a:pt x="2798" y="1"/>
                  </a:moveTo>
                  <a:cubicBezTo>
                    <a:pt x="0" y="4227"/>
                    <a:pt x="155" y="8371"/>
                    <a:pt x="1774" y="12347"/>
                  </a:cubicBezTo>
                  <a:cubicBezTo>
                    <a:pt x="2369" y="9966"/>
                    <a:pt x="2619" y="7633"/>
                    <a:pt x="2893" y="5204"/>
                  </a:cubicBezTo>
                  <a:cubicBezTo>
                    <a:pt x="3084" y="3477"/>
                    <a:pt x="3286" y="1668"/>
                    <a:pt x="27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43"/>
            <p:cNvSpPr/>
            <p:nvPr/>
          </p:nvSpPr>
          <p:spPr>
            <a:xfrm>
              <a:off x="4747300" y="5983000"/>
              <a:ext cx="40525" cy="307800"/>
            </a:xfrm>
            <a:custGeom>
              <a:avLst/>
              <a:gdLst/>
              <a:ahLst/>
              <a:cxnLst/>
              <a:rect l="l" t="t" r="r" b="b"/>
              <a:pathLst>
                <a:path w="1621" h="12312" extrusionOk="0">
                  <a:moveTo>
                    <a:pt x="1620" y="1"/>
                  </a:moveTo>
                  <a:lnTo>
                    <a:pt x="1620" y="1"/>
                  </a:lnTo>
                  <a:cubicBezTo>
                    <a:pt x="906" y="1953"/>
                    <a:pt x="370" y="3989"/>
                    <a:pt x="179" y="6073"/>
                  </a:cubicBezTo>
                  <a:cubicBezTo>
                    <a:pt x="1" y="8180"/>
                    <a:pt x="191" y="10276"/>
                    <a:pt x="560" y="12312"/>
                  </a:cubicBezTo>
                  <a:cubicBezTo>
                    <a:pt x="560" y="10228"/>
                    <a:pt x="441" y="8157"/>
                    <a:pt x="644" y="6121"/>
                  </a:cubicBezTo>
                  <a:cubicBezTo>
                    <a:pt x="810" y="4085"/>
                    <a:pt x="1251" y="2061"/>
                    <a:pt x="1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43"/>
            <p:cNvSpPr/>
            <p:nvPr/>
          </p:nvSpPr>
          <p:spPr>
            <a:xfrm>
              <a:off x="4627350" y="5900250"/>
              <a:ext cx="103900" cy="301250"/>
            </a:xfrm>
            <a:custGeom>
              <a:avLst/>
              <a:gdLst/>
              <a:ahLst/>
              <a:cxnLst/>
              <a:rect l="l" t="t" r="r" b="b"/>
              <a:pathLst>
                <a:path w="4156" h="12050" extrusionOk="0">
                  <a:moveTo>
                    <a:pt x="3918" y="1"/>
                  </a:moveTo>
                  <a:cubicBezTo>
                    <a:pt x="513" y="3751"/>
                    <a:pt x="1" y="7871"/>
                    <a:pt x="1001" y="12050"/>
                  </a:cubicBezTo>
                  <a:cubicBezTo>
                    <a:pt x="1953" y="9800"/>
                    <a:pt x="2560" y="7526"/>
                    <a:pt x="3203" y="5156"/>
                  </a:cubicBezTo>
                  <a:cubicBezTo>
                    <a:pt x="3668" y="3478"/>
                    <a:pt x="4156" y="1727"/>
                    <a:pt x="3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43"/>
            <p:cNvSpPr/>
            <p:nvPr/>
          </p:nvSpPr>
          <p:spPr>
            <a:xfrm>
              <a:off x="4650575" y="5900250"/>
              <a:ext cx="74725" cy="299775"/>
            </a:xfrm>
            <a:custGeom>
              <a:avLst/>
              <a:gdLst/>
              <a:ahLst/>
              <a:cxnLst/>
              <a:rect l="l" t="t" r="r" b="b"/>
              <a:pathLst>
                <a:path w="2989" h="11991" extrusionOk="0">
                  <a:moveTo>
                    <a:pt x="2989" y="1"/>
                  </a:moveTo>
                  <a:cubicBezTo>
                    <a:pt x="1977" y="1811"/>
                    <a:pt x="1143" y="3751"/>
                    <a:pt x="619" y="5775"/>
                  </a:cubicBezTo>
                  <a:cubicBezTo>
                    <a:pt x="119" y="7811"/>
                    <a:pt x="0" y="9907"/>
                    <a:pt x="36" y="11990"/>
                  </a:cubicBezTo>
                  <a:cubicBezTo>
                    <a:pt x="357" y="9943"/>
                    <a:pt x="560" y="7883"/>
                    <a:pt x="1072" y="5894"/>
                  </a:cubicBezTo>
                  <a:cubicBezTo>
                    <a:pt x="1560" y="3894"/>
                    <a:pt x="2310" y="1965"/>
                    <a:pt x="29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43"/>
            <p:cNvSpPr/>
            <p:nvPr/>
          </p:nvSpPr>
          <p:spPr>
            <a:xfrm>
              <a:off x="4565450" y="5756500"/>
              <a:ext cx="136925" cy="279525"/>
            </a:xfrm>
            <a:custGeom>
              <a:avLst/>
              <a:gdLst/>
              <a:ahLst/>
              <a:cxnLst/>
              <a:rect l="l" t="t" r="r" b="b"/>
              <a:pathLst>
                <a:path w="5477" h="11181" extrusionOk="0">
                  <a:moveTo>
                    <a:pt x="5477" y="0"/>
                  </a:moveTo>
                  <a:lnTo>
                    <a:pt x="5477" y="0"/>
                  </a:lnTo>
                  <a:cubicBezTo>
                    <a:pt x="1345" y="2953"/>
                    <a:pt x="0" y="6894"/>
                    <a:pt x="95" y="11180"/>
                  </a:cubicBezTo>
                  <a:cubicBezTo>
                    <a:pt x="1500" y="9168"/>
                    <a:pt x="2572" y="7072"/>
                    <a:pt x="3703" y="4894"/>
                  </a:cubicBezTo>
                  <a:cubicBezTo>
                    <a:pt x="4489" y="3346"/>
                    <a:pt x="5334" y="1727"/>
                    <a:pt x="5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43"/>
            <p:cNvSpPr/>
            <p:nvPr/>
          </p:nvSpPr>
          <p:spPr>
            <a:xfrm>
              <a:off x="4567525" y="5756500"/>
              <a:ext cx="134275" cy="278025"/>
            </a:xfrm>
            <a:custGeom>
              <a:avLst/>
              <a:gdLst/>
              <a:ahLst/>
              <a:cxnLst/>
              <a:rect l="l" t="t" r="r" b="b"/>
              <a:pathLst>
                <a:path w="5371" h="11121" extrusionOk="0">
                  <a:moveTo>
                    <a:pt x="5370" y="0"/>
                  </a:moveTo>
                  <a:lnTo>
                    <a:pt x="5370" y="0"/>
                  </a:lnTo>
                  <a:cubicBezTo>
                    <a:pt x="4013" y="1560"/>
                    <a:pt x="2798" y="3274"/>
                    <a:pt x="1858" y="5156"/>
                  </a:cubicBezTo>
                  <a:cubicBezTo>
                    <a:pt x="953" y="7061"/>
                    <a:pt x="393" y="9085"/>
                    <a:pt x="0" y="11121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7" y="3513"/>
                    <a:pt x="4299" y="1786"/>
                    <a:pt x="53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43"/>
            <p:cNvSpPr/>
            <p:nvPr/>
          </p:nvSpPr>
          <p:spPr>
            <a:xfrm>
              <a:off x="4535075" y="5601125"/>
              <a:ext cx="136950" cy="279225"/>
            </a:xfrm>
            <a:custGeom>
              <a:avLst/>
              <a:gdLst/>
              <a:ahLst/>
              <a:cxnLst/>
              <a:rect l="l" t="t" r="r" b="b"/>
              <a:pathLst>
                <a:path w="5478" h="11169" extrusionOk="0">
                  <a:moveTo>
                    <a:pt x="5478" y="0"/>
                  </a:moveTo>
                  <a:lnTo>
                    <a:pt x="5478" y="0"/>
                  </a:lnTo>
                  <a:cubicBezTo>
                    <a:pt x="1358" y="2941"/>
                    <a:pt x="1" y="6882"/>
                    <a:pt x="108" y="11168"/>
                  </a:cubicBezTo>
                  <a:cubicBezTo>
                    <a:pt x="1513" y="9168"/>
                    <a:pt x="2596" y="7061"/>
                    <a:pt x="3703" y="4894"/>
                  </a:cubicBezTo>
                  <a:cubicBezTo>
                    <a:pt x="4501" y="3346"/>
                    <a:pt x="5347" y="1727"/>
                    <a:pt x="5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43"/>
            <p:cNvSpPr/>
            <p:nvPr/>
          </p:nvSpPr>
          <p:spPr>
            <a:xfrm>
              <a:off x="4537750" y="5601125"/>
              <a:ext cx="134275" cy="277725"/>
            </a:xfrm>
            <a:custGeom>
              <a:avLst/>
              <a:gdLst/>
              <a:ahLst/>
              <a:cxnLst/>
              <a:rect l="l" t="t" r="r" b="b"/>
              <a:pathLst>
                <a:path w="5371" h="11109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4001" y="1560"/>
                    <a:pt x="2787" y="3274"/>
                    <a:pt x="1858" y="5144"/>
                  </a:cubicBezTo>
                  <a:cubicBezTo>
                    <a:pt x="953" y="7049"/>
                    <a:pt x="394" y="9073"/>
                    <a:pt x="1" y="11109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8" y="3501"/>
                    <a:pt x="4299" y="1786"/>
                    <a:pt x="5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3"/>
            <p:cNvSpPr/>
            <p:nvPr/>
          </p:nvSpPr>
          <p:spPr>
            <a:xfrm>
              <a:off x="4345475" y="5636525"/>
              <a:ext cx="192000" cy="243525"/>
            </a:xfrm>
            <a:custGeom>
              <a:avLst/>
              <a:gdLst/>
              <a:ahLst/>
              <a:cxnLst/>
              <a:rect l="l" t="t" r="r" b="b"/>
              <a:pathLst>
                <a:path w="7680" h="9741" extrusionOk="0">
                  <a:moveTo>
                    <a:pt x="0" y="1"/>
                  </a:moveTo>
                  <a:cubicBezTo>
                    <a:pt x="500" y="1668"/>
                    <a:pt x="1679" y="3073"/>
                    <a:pt x="2798" y="4394"/>
                  </a:cubicBezTo>
                  <a:cubicBezTo>
                    <a:pt x="4358" y="6287"/>
                    <a:pt x="5858" y="8109"/>
                    <a:pt x="7680" y="9740"/>
                  </a:cubicBezTo>
                  <a:cubicBezTo>
                    <a:pt x="6846" y="5525"/>
                    <a:pt x="4668" y="198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43"/>
            <p:cNvSpPr/>
            <p:nvPr/>
          </p:nvSpPr>
          <p:spPr>
            <a:xfrm>
              <a:off x="4345475" y="5636825"/>
              <a:ext cx="192000" cy="242025"/>
            </a:xfrm>
            <a:custGeom>
              <a:avLst/>
              <a:gdLst/>
              <a:ahLst/>
              <a:cxnLst/>
              <a:rect l="l" t="t" r="r" b="b"/>
              <a:pathLst>
                <a:path w="7680" h="9681" extrusionOk="0">
                  <a:moveTo>
                    <a:pt x="0" y="1"/>
                  </a:moveTo>
                  <a:lnTo>
                    <a:pt x="0" y="1"/>
                  </a:lnTo>
                  <a:cubicBezTo>
                    <a:pt x="1429" y="1501"/>
                    <a:pt x="2917" y="2942"/>
                    <a:pt x="4191" y="4561"/>
                  </a:cubicBezTo>
                  <a:cubicBezTo>
                    <a:pt x="5489" y="6156"/>
                    <a:pt x="6537" y="7942"/>
                    <a:pt x="7680" y="9681"/>
                  </a:cubicBezTo>
                  <a:cubicBezTo>
                    <a:pt x="6846" y="7764"/>
                    <a:pt x="5858" y="5918"/>
                    <a:pt x="4549" y="4263"/>
                  </a:cubicBezTo>
                  <a:cubicBezTo>
                    <a:pt x="3239" y="2632"/>
                    <a:pt x="1679" y="1227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43"/>
            <p:cNvSpPr/>
            <p:nvPr/>
          </p:nvSpPr>
          <p:spPr>
            <a:xfrm>
              <a:off x="4326425" y="5838650"/>
              <a:ext cx="239625" cy="197075"/>
            </a:xfrm>
            <a:custGeom>
              <a:avLst/>
              <a:gdLst/>
              <a:ahLst/>
              <a:cxnLst/>
              <a:rect l="l" t="t" r="r" b="b"/>
              <a:pathLst>
                <a:path w="9585" h="7883" extrusionOk="0">
                  <a:moveTo>
                    <a:pt x="0" y="0"/>
                  </a:moveTo>
                  <a:cubicBezTo>
                    <a:pt x="846" y="1524"/>
                    <a:pt x="2310" y="2643"/>
                    <a:pt x="3679" y="3691"/>
                  </a:cubicBezTo>
                  <a:cubicBezTo>
                    <a:pt x="5608" y="5215"/>
                    <a:pt x="7477" y="6656"/>
                    <a:pt x="9585" y="7882"/>
                  </a:cubicBezTo>
                  <a:cubicBezTo>
                    <a:pt x="7858" y="3941"/>
                    <a:pt x="4989" y="94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43"/>
            <p:cNvSpPr/>
            <p:nvPr/>
          </p:nvSpPr>
          <p:spPr>
            <a:xfrm>
              <a:off x="4326425" y="5839250"/>
              <a:ext cx="239625" cy="195275"/>
            </a:xfrm>
            <a:custGeom>
              <a:avLst/>
              <a:gdLst/>
              <a:ahLst/>
              <a:cxnLst/>
              <a:rect l="l" t="t" r="r" b="b"/>
              <a:pathLst>
                <a:path w="9585" h="7811" extrusionOk="0">
                  <a:moveTo>
                    <a:pt x="0" y="0"/>
                  </a:moveTo>
                  <a:lnTo>
                    <a:pt x="0" y="0"/>
                  </a:lnTo>
                  <a:cubicBezTo>
                    <a:pt x="1727" y="1155"/>
                    <a:pt x="3489" y="2238"/>
                    <a:pt x="5084" y="3548"/>
                  </a:cubicBezTo>
                  <a:cubicBezTo>
                    <a:pt x="6680" y="4834"/>
                    <a:pt x="8097" y="6346"/>
                    <a:pt x="9585" y="7811"/>
                  </a:cubicBezTo>
                  <a:cubicBezTo>
                    <a:pt x="8359" y="6132"/>
                    <a:pt x="7013" y="4524"/>
                    <a:pt x="5370" y="3191"/>
                  </a:cubicBezTo>
                  <a:cubicBezTo>
                    <a:pt x="3727" y="1881"/>
                    <a:pt x="1905" y="84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43"/>
            <p:cNvSpPr/>
            <p:nvPr/>
          </p:nvSpPr>
          <p:spPr>
            <a:xfrm>
              <a:off x="4371375" y="6076050"/>
              <a:ext cx="281000" cy="132600"/>
            </a:xfrm>
            <a:custGeom>
              <a:avLst/>
              <a:gdLst/>
              <a:ahLst/>
              <a:cxnLst/>
              <a:rect l="l" t="t" r="r" b="b"/>
              <a:pathLst>
                <a:path w="11240" h="5304" extrusionOk="0">
                  <a:moveTo>
                    <a:pt x="934" y="0"/>
                  </a:moveTo>
                  <a:cubicBezTo>
                    <a:pt x="628" y="0"/>
                    <a:pt x="317" y="10"/>
                    <a:pt x="0" y="29"/>
                  </a:cubicBezTo>
                  <a:cubicBezTo>
                    <a:pt x="1191" y="1291"/>
                    <a:pt x="2882" y="2006"/>
                    <a:pt x="4465" y="2708"/>
                  </a:cubicBezTo>
                  <a:cubicBezTo>
                    <a:pt x="6715" y="3696"/>
                    <a:pt x="8882" y="4649"/>
                    <a:pt x="11240" y="5304"/>
                  </a:cubicBezTo>
                  <a:cubicBezTo>
                    <a:pt x="8773" y="2134"/>
                    <a:pt x="5501" y="0"/>
                    <a:pt x="9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43"/>
            <p:cNvSpPr/>
            <p:nvPr/>
          </p:nvSpPr>
          <p:spPr>
            <a:xfrm>
              <a:off x="4371975" y="6077375"/>
              <a:ext cx="279800" cy="130100"/>
            </a:xfrm>
            <a:custGeom>
              <a:avLst/>
              <a:gdLst/>
              <a:ahLst/>
              <a:cxnLst/>
              <a:rect l="l" t="t" r="r" b="b"/>
              <a:pathLst>
                <a:path w="11192" h="5204" extrusionOk="0">
                  <a:moveTo>
                    <a:pt x="0" y="0"/>
                  </a:moveTo>
                  <a:lnTo>
                    <a:pt x="0" y="0"/>
                  </a:lnTo>
                  <a:cubicBezTo>
                    <a:pt x="1941" y="691"/>
                    <a:pt x="3929" y="1322"/>
                    <a:pt x="5786" y="2179"/>
                  </a:cubicBezTo>
                  <a:cubicBezTo>
                    <a:pt x="7644" y="3036"/>
                    <a:pt x="9382" y="4167"/>
                    <a:pt x="11192" y="5203"/>
                  </a:cubicBezTo>
                  <a:cubicBezTo>
                    <a:pt x="9608" y="3870"/>
                    <a:pt x="7882" y="2655"/>
                    <a:pt x="5977" y="1762"/>
                  </a:cubicBezTo>
                  <a:cubicBezTo>
                    <a:pt x="4072" y="905"/>
                    <a:pt x="2048" y="35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43"/>
            <p:cNvSpPr/>
            <p:nvPr/>
          </p:nvSpPr>
          <p:spPr>
            <a:xfrm>
              <a:off x="4455300" y="6235750"/>
              <a:ext cx="308100" cy="61750"/>
            </a:xfrm>
            <a:custGeom>
              <a:avLst/>
              <a:gdLst/>
              <a:ahLst/>
              <a:cxnLst/>
              <a:rect l="l" t="t" r="r" b="b"/>
              <a:pathLst>
                <a:path w="12324" h="2470" extrusionOk="0">
                  <a:moveTo>
                    <a:pt x="4924" y="0"/>
                  </a:moveTo>
                  <a:cubicBezTo>
                    <a:pt x="3362" y="0"/>
                    <a:pt x="1724" y="317"/>
                    <a:pt x="1" y="1023"/>
                  </a:cubicBezTo>
                  <a:cubicBezTo>
                    <a:pt x="1525" y="1833"/>
                    <a:pt x="3358" y="1976"/>
                    <a:pt x="5085" y="2142"/>
                  </a:cubicBezTo>
                  <a:cubicBezTo>
                    <a:pt x="6989" y="2310"/>
                    <a:pt x="8843" y="2470"/>
                    <a:pt x="10725" y="2470"/>
                  </a:cubicBezTo>
                  <a:cubicBezTo>
                    <a:pt x="11255" y="2470"/>
                    <a:pt x="11787" y="2457"/>
                    <a:pt x="12324" y="2428"/>
                  </a:cubicBezTo>
                  <a:cubicBezTo>
                    <a:pt x="10053" y="932"/>
                    <a:pt x="7601" y="0"/>
                    <a:pt x="49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43"/>
            <p:cNvSpPr/>
            <p:nvPr/>
          </p:nvSpPr>
          <p:spPr>
            <a:xfrm>
              <a:off x="4455300" y="6253050"/>
              <a:ext cx="306925" cy="42525"/>
            </a:xfrm>
            <a:custGeom>
              <a:avLst/>
              <a:gdLst/>
              <a:ahLst/>
              <a:cxnLst/>
              <a:rect l="l" t="t" r="r" b="b"/>
              <a:pathLst>
                <a:path w="12277" h="1701" extrusionOk="0">
                  <a:moveTo>
                    <a:pt x="4017" y="0"/>
                  </a:moveTo>
                  <a:cubicBezTo>
                    <a:pt x="2669" y="0"/>
                    <a:pt x="1325" y="123"/>
                    <a:pt x="1" y="331"/>
                  </a:cubicBezTo>
                  <a:cubicBezTo>
                    <a:pt x="2084" y="379"/>
                    <a:pt x="4144" y="331"/>
                    <a:pt x="6192" y="569"/>
                  </a:cubicBezTo>
                  <a:cubicBezTo>
                    <a:pt x="8228" y="784"/>
                    <a:pt x="10240" y="1284"/>
                    <a:pt x="12276" y="1700"/>
                  </a:cubicBezTo>
                  <a:cubicBezTo>
                    <a:pt x="10335" y="950"/>
                    <a:pt x="8335" y="331"/>
                    <a:pt x="6228" y="117"/>
                  </a:cubicBezTo>
                  <a:cubicBezTo>
                    <a:pt x="5491" y="37"/>
                    <a:pt x="4753" y="0"/>
                    <a:pt x="40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43"/>
            <p:cNvSpPr/>
            <p:nvPr/>
          </p:nvSpPr>
          <p:spPr>
            <a:xfrm>
              <a:off x="4569000" y="6326350"/>
              <a:ext cx="307800" cy="67950"/>
            </a:xfrm>
            <a:custGeom>
              <a:avLst/>
              <a:gdLst/>
              <a:ahLst/>
              <a:cxnLst/>
              <a:rect l="l" t="t" r="r" b="b"/>
              <a:pathLst>
                <a:path w="12312" h="2718" extrusionOk="0">
                  <a:moveTo>
                    <a:pt x="7336" y="0"/>
                  </a:moveTo>
                  <a:cubicBezTo>
                    <a:pt x="4897" y="0"/>
                    <a:pt x="2438" y="734"/>
                    <a:pt x="1" y="2507"/>
                  </a:cubicBezTo>
                  <a:cubicBezTo>
                    <a:pt x="615" y="2659"/>
                    <a:pt x="1248" y="2718"/>
                    <a:pt x="1888" y="2718"/>
                  </a:cubicBezTo>
                  <a:cubicBezTo>
                    <a:pt x="2998" y="2718"/>
                    <a:pt x="4128" y="2542"/>
                    <a:pt x="5216" y="2376"/>
                  </a:cubicBezTo>
                  <a:cubicBezTo>
                    <a:pt x="7633" y="1983"/>
                    <a:pt x="9955" y="1626"/>
                    <a:pt x="12312" y="935"/>
                  </a:cubicBezTo>
                  <a:cubicBezTo>
                    <a:pt x="10671" y="345"/>
                    <a:pt x="9008" y="0"/>
                    <a:pt x="73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43"/>
            <p:cNvSpPr/>
            <p:nvPr/>
          </p:nvSpPr>
          <p:spPr>
            <a:xfrm>
              <a:off x="4569000" y="6342000"/>
              <a:ext cx="306625" cy="46725"/>
            </a:xfrm>
            <a:custGeom>
              <a:avLst/>
              <a:gdLst/>
              <a:ahLst/>
              <a:cxnLst/>
              <a:rect l="l" t="t" r="r" b="b"/>
              <a:pathLst>
                <a:path w="12265" h="1869" extrusionOk="0">
                  <a:moveTo>
                    <a:pt x="8570" y="0"/>
                  </a:moveTo>
                  <a:cubicBezTo>
                    <a:pt x="7717" y="0"/>
                    <a:pt x="6864" y="48"/>
                    <a:pt x="6014" y="155"/>
                  </a:cubicBezTo>
                  <a:cubicBezTo>
                    <a:pt x="3930" y="452"/>
                    <a:pt x="1918" y="1059"/>
                    <a:pt x="1" y="1869"/>
                  </a:cubicBezTo>
                  <a:cubicBezTo>
                    <a:pt x="2037" y="1405"/>
                    <a:pt x="4037" y="881"/>
                    <a:pt x="6073" y="607"/>
                  </a:cubicBezTo>
                  <a:cubicBezTo>
                    <a:pt x="8109" y="321"/>
                    <a:pt x="10181" y="345"/>
                    <a:pt x="12264" y="262"/>
                  </a:cubicBezTo>
                  <a:cubicBezTo>
                    <a:pt x="11039" y="100"/>
                    <a:pt x="9805" y="0"/>
                    <a:pt x="85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43"/>
            <p:cNvSpPr/>
            <p:nvPr/>
          </p:nvSpPr>
          <p:spPr>
            <a:xfrm>
              <a:off x="4663375" y="6401875"/>
              <a:ext cx="307800" cy="68025"/>
            </a:xfrm>
            <a:custGeom>
              <a:avLst/>
              <a:gdLst/>
              <a:ahLst/>
              <a:cxnLst/>
              <a:rect l="l" t="t" r="r" b="b"/>
              <a:pathLst>
                <a:path w="12312" h="2721" extrusionOk="0">
                  <a:moveTo>
                    <a:pt x="7356" y="1"/>
                  </a:moveTo>
                  <a:cubicBezTo>
                    <a:pt x="4914" y="1"/>
                    <a:pt x="2449" y="734"/>
                    <a:pt x="0" y="2510"/>
                  </a:cubicBezTo>
                  <a:cubicBezTo>
                    <a:pt x="616" y="2662"/>
                    <a:pt x="1247" y="2720"/>
                    <a:pt x="1883" y="2720"/>
                  </a:cubicBezTo>
                  <a:cubicBezTo>
                    <a:pt x="2996" y="2720"/>
                    <a:pt x="4125" y="2541"/>
                    <a:pt x="5215" y="2367"/>
                  </a:cubicBezTo>
                  <a:cubicBezTo>
                    <a:pt x="7644" y="1986"/>
                    <a:pt x="9966" y="1629"/>
                    <a:pt x="12311" y="927"/>
                  </a:cubicBezTo>
                  <a:cubicBezTo>
                    <a:pt x="10679" y="342"/>
                    <a:pt x="9023" y="1"/>
                    <a:pt x="73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43"/>
            <p:cNvSpPr/>
            <p:nvPr/>
          </p:nvSpPr>
          <p:spPr>
            <a:xfrm>
              <a:off x="4663675" y="6417475"/>
              <a:ext cx="306600" cy="46875"/>
            </a:xfrm>
            <a:custGeom>
              <a:avLst/>
              <a:gdLst/>
              <a:ahLst/>
              <a:cxnLst/>
              <a:rect l="l" t="t" r="r" b="b"/>
              <a:pathLst>
                <a:path w="12264" h="1875" extrusionOk="0">
                  <a:moveTo>
                    <a:pt x="8552" y="0"/>
                  </a:moveTo>
                  <a:cubicBezTo>
                    <a:pt x="7705" y="0"/>
                    <a:pt x="6858" y="49"/>
                    <a:pt x="6013" y="160"/>
                  </a:cubicBezTo>
                  <a:cubicBezTo>
                    <a:pt x="3929" y="457"/>
                    <a:pt x="1917" y="1065"/>
                    <a:pt x="0" y="1874"/>
                  </a:cubicBezTo>
                  <a:cubicBezTo>
                    <a:pt x="2036" y="1422"/>
                    <a:pt x="4024" y="886"/>
                    <a:pt x="6072" y="600"/>
                  </a:cubicBezTo>
                  <a:cubicBezTo>
                    <a:pt x="8108" y="326"/>
                    <a:pt x="10180" y="350"/>
                    <a:pt x="12264" y="267"/>
                  </a:cubicBezTo>
                  <a:cubicBezTo>
                    <a:pt x="11032" y="104"/>
                    <a:pt x="9793" y="0"/>
                    <a:pt x="85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43"/>
            <p:cNvSpPr/>
            <p:nvPr/>
          </p:nvSpPr>
          <p:spPr>
            <a:xfrm>
              <a:off x="4517225" y="5583250"/>
              <a:ext cx="553350" cy="981100"/>
            </a:xfrm>
            <a:custGeom>
              <a:avLst/>
              <a:gdLst/>
              <a:ahLst/>
              <a:cxnLst/>
              <a:rect l="l" t="t" r="r" b="b"/>
              <a:pathLst>
                <a:path w="22134" h="39244" extrusionOk="0">
                  <a:moveTo>
                    <a:pt x="226" y="1"/>
                  </a:moveTo>
                  <a:cubicBezTo>
                    <a:pt x="107" y="1"/>
                    <a:pt x="0" y="96"/>
                    <a:pt x="0" y="227"/>
                  </a:cubicBezTo>
                  <a:cubicBezTo>
                    <a:pt x="48" y="3549"/>
                    <a:pt x="96" y="6978"/>
                    <a:pt x="369" y="10323"/>
                  </a:cubicBezTo>
                  <a:cubicBezTo>
                    <a:pt x="596" y="13074"/>
                    <a:pt x="1036" y="16669"/>
                    <a:pt x="2370" y="20063"/>
                  </a:cubicBezTo>
                  <a:cubicBezTo>
                    <a:pt x="3310" y="22444"/>
                    <a:pt x="5108" y="25730"/>
                    <a:pt x="8382" y="27897"/>
                  </a:cubicBezTo>
                  <a:cubicBezTo>
                    <a:pt x="9466" y="28635"/>
                    <a:pt x="10656" y="29183"/>
                    <a:pt x="11823" y="29719"/>
                  </a:cubicBezTo>
                  <a:cubicBezTo>
                    <a:pt x="12657" y="30124"/>
                    <a:pt x="13538" y="30516"/>
                    <a:pt x="14347" y="30981"/>
                  </a:cubicBezTo>
                  <a:cubicBezTo>
                    <a:pt x="17598" y="32814"/>
                    <a:pt x="20181" y="35696"/>
                    <a:pt x="21658" y="39113"/>
                  </a:cubicBezTo>
                  <a:cubicBezTo>
                    <a:pt x="21693" y="39196"/>
                    <a:pt x="21777" y="39244"/>
                    <a:pt x="21872" y="39244"/>
                  </a:cubicBezTo>
                  <a:cubicBezTo>
                    <a:pt x="21896" y="39244"/>
                    <a:pt x="21932" y="39232"/>
                    <a:pt x="21967" y="39220"/>
                  </a:cubicBezTo>
                  <a:cubicBezTo>
                    <a:pt x="22086" y="39184"/>
                    <a:pt x="22134" y="39041"/>
                    <a:pt x="22086" y="38922"/>
                  </a:cubicBezTo>
                  <a:cubicBezTo>
                    <a:pt x="20574" y="35434"/>
                    <a:pt x="17907" y="32469"/>
                    <a:pt x="14585" y="30576"/>
                  </a:cubicBezTo>
                  <a:cubicBezTo>
                    <a:pt x="13752" y="30100"/>
                    <a:pt x="12859" y="29707"/>
                    <a:pt x="12014" y="29302"/>
                  </a:cubicBezTo>
                  <a:cubicBezTo>
                    <a:pt x="10883" y="28766"/>
                    <a:pt x="9692" y="28219"/>
                    <a:pt x="8632" y="27516"/>
                  </a:cubicBezTo>
                  <a:cubicBezTo>
                    <a:pt x="5453" y="25421"/>
                    <a:pt x="3691" y="22194"/>
                    <a:pt x="2786" y="19884"/>
                  </a:cubicBezTo>
                  <a:cubicBezTo>
                    <a:pt x="1477" y="16539"/>
                    <a:pt x="1048" y="12990"/>
                    <a:pt x="822" y="10276"/>
                  </a:cubicBezTo>
                  <a:cubicBezTo>
                    <a:pt x="560" y="6930"/>
                    <a:pt x="488" y="3525"/>
                    <a:pt x="453" y="215"/>
                  </a:cubicBezTo>
                  <a:cubicBezTo>
                    <a:pt x="453" y="96"/>
                    <a:pt x="346" y="1"/>
                    <a:pt x="2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22" name="Google Shape;2022;p43"/>
          <p:cNvSpPr/>
          <p:nvPr/>
        </p:nvSpPr>
        <p:spPr>
          <a:xfrm rot="4253446">
            <a:off x="7618651" y="4064053"/>
            <a:ext cx="232127" cy="470279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0659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9" name="Google Shape;2279;p56"/>
          <p:cNvSpPr txBox="1">
            <a:spLocks noGrp="1"/>
          </p:cNvSpPr>
          <p:nvPr>
            <p:ph type="title"/>
          </p:nvPr>
        </p:nvSpPr>
        <p:spPr>
          <a:xfrm>
            <a:off x="2908275" y="445025"/>
            <a:ext cx="552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ECO FURNICUTE 2021</a:t>
            </a:r>
            <a:endParaRPr dirty="0"/>
          </a:p>
        </p:txBody>
      </p:sp>
      <p:sp>
        <p:nvSpPr>
          <p:cNvPr id="2280" name="Google Shape;2280;p56"/>
          <p:cNvSpPr txBox="1">
            <a:spLocks noGrp="1"/>
          </p:cNvSpPr>
          <p:nvPr>
            <p:ph type="subTitle" idx="1"/>
          </p:nvPr>
        </p:nvSpPr>
        <p:spPr>
          <a:xfrm>
            <a:off x="2813821" y="1492012"/>
            <a:ext cx="2817622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1400" dirty="0"/>
              <a:t>In 2021, </a:t>
            </a:r>
            <a:r>
              <a:rPr lang="en-US" sz="1400" dirty="0" smtClean="0"/>
              <a:t>IDA Waste Management </a:t>
            </a:r>
            <a:r>
              <a:rPr lang="en-US" sz="1400" dirty="0" err="1" smtClean="0"/>
              <a:t>Bistrița-Năsăud</a:t>
            </a:r>
            <a:r>
              <a:rPr lang="en-US" sz="1400" dirty="0" smtClean="0"/>
              <a:t> </a:t>
            </a:r>
            <a:r>
              <a:rPr lang="en-US" sz="1400" dirty="0"/>
              <a:t>supported the </a:t>
            </a:r>
            <a:r>
              <a:rPr lang="en-US" sz="1400" dirty="0" smtClean="0"/>
              <a:t>Eco </a:t>
            </a:r>
            <a:r>
              <a:rPr lang="en-US" sz="1400" dirty="0" err="1" smtClean="0"/>
              <a:t>Furnicute</a:t>
            </a:r>
            <a:r>
              <a:rPr lang="en-US" sz="1400" dirty="0" smtClean="0"/>
              <a:t> </a:t>
            </a:r>
            <a:r>
              <a:rPr lang="en-US" sz="1400" dirty="0"/>
              <a:t>project of </a:t>
            </a:r>
            <a:r>
              <a:rPr lang="en-US" sz="1400" dirty="0" smtClean="0"/>
              <a:t>“</a:t>
            </a:r>
            <a:r>
              <a:rPr lang="en-US" sz="1400" dirty="0" err="1"/>
              <a:t>Ștefan</a:t>
            </a:r>
            <a:r>
              <a:rPr lang="en-US" sz="1400" dirty="0"/>
              <a:t> </a:t>
            </a:r>
            <a:r>
              <a:rPr lang="en-US" sz="1400" dirty="0" err="1"/>
              <a:t>cel</a:t>
            </a:r>
            <a:r>
              <a:rPr lang="en-US" sz="1400" dirty="0"/>
              <a:t> Mare” </a:t>
            </a:r>
            <a:r>
              <a:rPr lang="en-US" sz="1400" dirty="0" err="1"/>
              <a:t>Bistrița</a:t>
            </a:r>
            <a:r>
              <a:rPr lang="en-US" sz="1400" dirty="0"/>
              <a:t> Secondary School</a:t>
            </a:r>
            <a:endParaRPr sz="1400" dirty="0"/>
          </a:p>
        </p:txBody>
      </p:sp>
      <p:sp>
        <p:nvSpPr>
          <p:cNvPr id="2282" name="Google Shape;2282;p56"/>
          <p:cNvSpPr txBox="1">
            <a:spLocks noGrp="1"/>
          </p:cNvSpPr>
          <p:nvPr>
            <p:ph type="subTitle" idx="3"/>
          </p:nvPr>
        </p:nvSpPr>
        <p:spPr>
          <a:xfrm>
            <a:off x="2793649" y="3359457"/>
            <a:ext cx="2699057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1400" dirty="0"/>
              <a:t>In the project, more than 1 </a:t>
            </a:r>
            <a:r>
              <a:rPr lang="en-US" sz="1400" dirty="0" smtClean="0"/>
              <a:t>ton </a:t>
            </a:r>
            <a:r>
              <a:rPr lang="en-US" sz="1400" dirty="0"/>
              <a:t>of paper / cardboard and several hundred </a:t>
            </a:r>
            <a:r>
              <a:rPr lang="en-US" sz="1400" dirty="0" smtClean="0"/>
              <a:t>kilos </a:t>
            </a:r>
            <a:r>
              <a:rPr lang="en-US" sz="1400" dirty="0"/>
              <a:t>of plastic / metal were collected separately by the effort of a single class;</a:t>
            </a:r>
            <a:endParaRPr sz="1400" dirty="0"/>
          </a:p>
        </p:txBody>
      </p:sp>
      <p:sp>
        <p:nvSpPr>
          <p:cNvPr id="2284" name="Google Shape;2284;p56"/>
          <p:cNvSpPr txBox="1">
            <a:spLocks noGrp="1"/>
          </p:cNvSpPr>
          <p:nvPr>
            <p:ph type="subTitle" idx="5"/>
          </p:nvPr>
        </p:nvSpPr>
        <p:spPr>
          <a:xfrm>
            <a:off x="5889998" y="1482120"/>
            <a:ext cx="3134184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1400" dirty="0"/>
              <a:t>In this project, the children were encouraged to collect the </a:t>
            </a:r>
            <a:r>
              <a:rPr lang="en-US" sz="1400" dirty="0" smtClean="0"/>
              <a:t>recyclable waste and </a:t>
            </a:r>
            <a:r>
              <a:rPr lang="en-US" sz="1400" dirty="0"/>
              <a:t>bring it to school by creating a virtual currency, which would reward their efforts - </a:t>
            </a:r>
            <a:r>
              <a:rPr lang="en-US" sz="1400" b="1" dirty="0"/>
              <a:t>"</a:t>
            </a:r>
            <a:r>
              <a:rPr lang="en-US" sz="1400" b="1" dirty="0" err="1" smtClean="0"/>
              <a:t>Furnicoin</a:t>
            </a:r>
            <a:r>
              <a:rPr lang="en-US" sz="1400" b="1" dirty="0" smtClean="0"/>
              <a:t>".</a:t>
            </a:r>
            <a:endParaRPr sz="1400" b="1" dirty="0"/>
          </a:p>
        </p:txBody>
      </p:sp>
      <p:sp>
        <p:nvSpPr>
          <p:cNvPr id="2286" name="Google Shape;2286;p56"/>
          <p:cNvSpPr txBox="1">
            <a:spLocks noGrp="1"/>
          </p:cNvSpPr>
          <p:nvPr>
            <p:ph type="subTitle" idx="7"/>
          </p:nvPr>
        </p:nvSpPr>
        <p:spPr>
          <a:xfrm>
            <a:off x="5974802" y="3334233"/>
            <a:ext cx="2797131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1400" dirty="0"/>
              <a:t>The impact of their action - 1 ton of recycled paper / cardboard means saving 17 </a:t>
            </a:r>
            <a:r>
              <a:rPr lang="en-US" sz="1400" dirty="0" smtClean="0"/>
              <a:t>adult </a:t>
            </a:r>
            <a:r>
              <a:rPr lang="en-US" sz="1400" dirty="0"/>
              <a:t>trees;</a:t>
            </a:r>
            <a:endParaRPr sz="1400" dirty="0"/>
          </a:p>
        </p:txBody>
      </p:sp>
      <p:grpSp>
        <p:nvGrpSpPr>
          <p:cNvPr id="2288" name="Google Shape;2288;p56"/>
          <p:cNvGrpSpPr/>
          <p:nvPr/>
        </p:nvGrpSpPr>
        <p:grpSpPr>
          <a:xfrm>
            <a:off x="715925" y="539386"/>
            <a:ext cx="1728605" cy="4057535"/>
            <a:chOff x="6702125" y="539386"/>
            <a:chExt cx="1728605" cy="4057535"/>
          </a:xfrm>
        </p:grpSpPr>
        <p:grpSp>
          <p:nvGrpSpPr>
            <p:cNvPr id="2289" name="Google Shape;2289;p56"/>
            <p:cNvGrpSpPr/>
            <p:nvPr/>
          </p:nvGrpSpPr>
          <p:grpSpPr>
            <a:xfrm rot="-552108">
              <a:off x="7004811" y="587701"/>
              <a:ext cx="246773" cy="3803477"/>
              <a:chOff x="7180350" y="445025"/>
              <a:chExt cx="206824" cy="3187749"/>
            </a:xfrm>
          </p:grpSpPr>
          <p:sp>
            <p:nvSpPr>
              <p:cNvPr id="2290" name="Google Shape;2290;p56"/>
              <p:cNvSpPr/>
              <p:nvPr/>
            </p:nvSpPr>
            <p:spPr>
              <a:xfrm>
                <a:off x="7180350" y="944625"/>
                <a:ext cx="206824" cy="2688149"/>
              </a:xfrm>
              <a:custGeom>
                <a:avLst/>
                <a:gdLst/>
                <a:ahLst/>
                <a:cxnLst/>
                <a:rect l="l" t="t" r="r" b="b"/>
                <a:pathLst>
                  <a:path w="3275" h="42566" extrusionOk="0">
                    <a:moveTo>
                      <a:pt x="0" y="1"/>
                    </a:moveTo>
                    <a:lnTo>
                      <a:pt x="0" y="42566"/>
                    </a:lnTo>
                    <a:lnTo>
                      <a:pt x="3275" y="42566"/>
                    </a:lnTo>
                    <a:lnTo>
                      <a:pt x="327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56"/>
              <p:cNvSpPr/>
              <p:nvPr/>
            </p:nvSpPr>
            <p:spPr>
              <a:xfrm>
                <a:off x="7180350" y="445025"/>
                <a:ext cx="206824" cy="537301"/>
              </a:xfrm>
              <a:custGeom>
                <a:avLst/>
                <a:gdLst/>
                <a:ahLst/>
                <a:cxnLst/>
                <a:rect l="l" t="t" r="r" b="b"/>
                <a:pathLst>
                  <a:path w="3275" h="8508" extrusionOk="0">
                    <a:moveTo>
                      <a:pt x="1632" y="0"/>
                    </a:moveTo>
                    <a:cubicBezTo>
                      <a:pt x="1587" y="0"/>
                      <a:pt x="1542" y="30"/>
                      <a:pt x="1524" y="89"/>
                    </a:cubicBezTo>
                    <a:lnTo>
                      <a:pt x="0" y="7912"/>
                    </a:lnTo>
                    <a:cubicBezTo>
                      <a:pt x="0" y="8233"/>
                      <a:pt x="262" y="8507"/>
                      <a:pt x="596" y="8507"/>
                    </a:cubicBezTo>
                    <a:cubicBezTo>
                      <a:pt x="810" y="8507"/>
                      <a:pt x="1013" y="8364"/>
                      <a:pt x="1108" y="8186"/>
                    </a:cubicBezTo>
                    <a:cubicBezTo>
                      <a:pt x="1215" y="8364"/>
                      <a:pt x="1405" y="8507"/>
                      <a:pt x="1632" y="8507"/>
                    </a:cubicBezTo>
                    <a:cubicBezTo>
                      <a:pt x="1858" y="8507"/>
                      <a:pt x="2048" y="8364"/>
                      <a:pt x="2156" y="8186"/>
                    </a:cubicBezTo>
                    <a:cubicBezTo>
                      <a:pt x="2263" y="8364"/>
                      <a:pt x="2453" y="8507"/>
                      <a:pt x="2679" y="8507"/>
                    </a:cubicBezTo>
                    <a:cubicBezTo>
                      <a:pt x="3001" y="8507"/>
                      <a:pt x="3275" y="8233"/>
                      <a:pt x="3275" y="7912"/>
                    </a:cubicBezTo>
                    <a:lnTo>
                      <a:pt x="1739" y="89"/>
                    </a:lnTo>
                    <a:cubicBezTo>
                      <a:pt x="1721" y="30"/>
                      <a:pt x="1676" y="0"/>
                      <a:pt x="1632" y="0"/>
                    </a:cubicBezTo>
                    <a:close/>
                  </a:path>
                </a:pathLst>
              </a:custGeom>
              <a:solidFill>
                <a:srgbClr val="F798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56"/>
              <p:cNvSpPr/>
              <p:nvPr/>
            </p:nvSpPr>
            <p:spPr>
              <a:xfrm>
                <a:off x="7252534" y="446099"/>
                <a:ext cx="60184" cy="122642"/>
              </a:xfrm>
              <a:custGeom>
                <a:avLst/>
                <a:gdLst/>
                <a:ahLst/>
                <a:cxnLst/>
                <a:rect l="l" t="t" r="r" b="b"/>
                <a:pathLst>
                  <a:path w="953" h="1942" extrusionOk="0">
                    <a:moveTo>
                      <a:pt x="475" y="1"/>
                    </a:moveTo>
                    <a:cubicBezTo>
                      <a:pt x="429" y="1"/>
                      <a:pt x="381" y="25"/>
                      <a:pt x="370" y="72"/>
                    </a:cubicBezTo>
                    <a:lnTo>
                      <a:pt x="0" y="1942"/>
                    </a:lnTo>
                    <a:lnTo>
                      <a:pt x="953" y="1942"/>
                    </a:lnTo>
                    <a:lnTo>
                      <a:pt x="572" y="72"/>
                    </a:lnTo>
                    <a:cubicBezTo>
                      <a:pt x="566" y="25"/>
                      <a:pt x="521" y="1"/>
                      <a:pt x="4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93" name="Google Shape;2293;p56"/>
            <p:cNvGrpSpPr/>
            <p:nvPr/>
          </p:nvGrpSpPr>
          <p:grpSpPr>
            <a:xfrm rot="-373857">
              <a:off x="7275902" y="689455"/>
              <a:ext cx="246772" cy="3803458"/>
              <a:chOff x="7180350" y="445025"/>
              <a:chExt cx="206824" cy="3187749"/>
            </a:xfrm>
          </p:grpSpPr>
          <p:sp>
            <p:nvSpPr>
              <p:cNvPr id="2294" name="Google Shape;2294;p56"/>
              <p:cNvSpPr/>
              <p:nvPr/>
            </p:nvSpPr>
            <p:spPr>
              <a:xfrm>
                <a:off x="7180350" y="944625"/>
                <a:ext cx="206824" cy="2688149"/>
              </a:xfrm>
              <a:custGeom>
                <a:avLst/>
                <a:gdLst/>
                <a:ahLst/>
                <a:cxnLst/>
                <a:rect l="l" t="t" r="r" b="b"/>
                <a:pathLst>
                  <a:path w="3275" h="42566" extrusionOk="0">
                    <a:moveTo>
                      <a:pt x="0" y="1"/>
                    </a:moveTo>
                    <a:lnTo>
                      <a:pt x="0" y="42566"/>
                    </a:lnTo>
                    <a:lnTo>
                      <a:pt x="3275" y="42566"/>
                    </a:lnTo>
                    <a:lnTo>
                      <a:pt x="327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56"/>
              <p:cNvSpPr/>
              <p:nvPr/>
            </p:nvSpPr>
            <p:spPr>
              <a:xfrm>
                <a:off x="7180350" y="445025"/>
                <a:ext cx="206824" cy="537301"/>
              </a:xfrm>
              <a:custGeom>
                <a:avLst/>
                <a:gdLst/>
                <a:ahLst/>
                <a:cxnLst/>
                <a:rect l="l" t="t" r="r" b="b"/>
                <a:pathLst>
                  <a:path w="3275" h="8508" extrusionOk="0">
                    <a:moveTo>
                      <a:pt x="1632" y="0"/>
                    </a:moveTo>
                    <a:cubicBezTo>
                      <a:pt x="1587" y="0"/>
                      <a:pt x="1542" y="30"/>
                      <a:pt x="1524" y="89"/>
                    </a:cubicBezTo>
                    <a:lnTo>
                      <a:pt x="0" y="7912"/>
                    </a:lnTo>
                    <a:cubicBezTo>
                      <a:pt x="0" y="8233"/>
                      <a:pt x="262" y="8507"/>
                      <a:pt x="596" y="8507"/>
                    </a:cubicBezTo>
                    <a:cubicBezTo>
                      <a:pt x="810" y="8507"/>
                      <a:pt x="1013" y="8364"/>
                      <a:pt x="1108" y="8186"/>
                    </a:cubicBezTo>
                    <a:cubicBezTo>
                      <a:pt x="1215" y="8364"/>
                      <a:pt x="1405" y="8507"/>
                      <a:pt x="1632" y="8507"/>
                    </a:cubicBezTo>
                    <a:cubicBezTo>
                      <a:pt x="1858" y="8507"/>
                      <a:pt x="2048" y="8364"/>
                      <a:pt x="2156" y="8186"/>
                    </a:cubicBezTo>
                    <a:cubicBezTo>
                      <a:pt x="2263" y="8364"/>
                      <a:pt x="2453" y="8507"/>
                      <a:pt x="2679" y="8507"/>
                    </a:cubicBezTo>
                    <a:cubicBezTo>
                      <a:pt x="3001" y="8507"/>
                      <a:pt x="3275" y="8233"/>
                      <a:pt x="3275" y="7912"/>
                    </a:cubicBezTo>
                    <a:lnTo>
                      <a:pt x="1739" y="89"/>
                    </a:lnTo>
                    <a:cubicBezTo>
                      <a:pt x="1721" y="30"/>
                      <a:pt x="1676" y="0"/>
                      <a:pt x="1632" y="0"/>
                    </a:cubicBezTo>
                    <a:close/>
                  </a:path>
                </a:pathLst>
              </a:custGeom>
              <a:solidFill>
                <a:srgbClr val="F798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56"/>
              <p:cNvSpPr/>
              <p:nvPr/>
            </p:nvSpPr>
            <p:spPr>
              <a:xfrm>
                <a:off x="7252534" y="446099"/>
                <a:ext cx="60184" cy="122642"/>
              </a:xfrm>
              <a:custGeom>
                <a:avLst/>
                <a:gdLst/>
                <a:ahLst/>
                <a:cxnLst/>
                <a:rect l="l" t="t" r="r" b="b"/>
                <a:pathLst>
                  <a:path w="953" h="1942" extrusionOk="0">
                    <a:moveTo>
                      <a:pt x="475" y="1"/>
                    </a:moveTo>
                    <a:cubicBezTo>
                      <a:pt x="429" y="1"/>
                      <a:pt x="381" y="25"/>
                      <a:pt x="370" y="72"/>
                    </a:cubicBezTo>
                    <a:lnTo>
                      <a:pt x="0" y="1942"/>
                    </a:lnTo>
                    <a:lnTo>
                      <a:pt x="953" y="1942"/>
                    </a:lnTo>
                    <a:lnTo>
                      <a:pt x="572" y="72"/>
                    </a:lnTo>
                    <a:cubicBezTo>
                      <a:pt x="566" y="25"/>
                      <a:pt x="521" y="1"/>
                      <a:pt x="4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97" name="Google Shape;2297;p56"/>
            <p:cNvGrpSpPr/>
            <p:nvPr/>
          </p:nvGrpSpPr>
          <p:grpSpPr>
            <a:xfrm rot="-247128">
              <a:off x="7532968" y="543337"/>
              <a:ext cx="246779" cy="3803564"/>
              <a:chOff x="7180350" y="445025"/>
              <a:chExt cx="206824" cy="3187749"/>
            </a:xfrm>
          </p:grpSpPr>
          <p:sp>
            <p:nvSpPr>
              <p:cNvPr id="2298" name="Google Shape;2298;p56"/>
              <p:cNvSpPr/>
              <p:nvPr/>
            </p:nvSpPr>
            <p:spPr>
              <a:xfrm>
                <a:off x="7180350" y="944625"/>
                <a:ext cx="206824" cy="2688149"/>
              </a:xfrm>
              <a:custGeom>
                <a:avLst/>
                <a:gdLst/>
                <a:ahLst/>
                <a:cxnLst/>
                <a:rect l="l" t="t" r="r" b="b"/>
                <a:pathLst>
                  <a:path w="3275" h="42566" extrusionOk="0">
                    <a:moveTo>
                      <a:pt x="0" y="1"/>
                    </a:moveTo>
                    <a:lnTo>
                      <a:pt x="0" y="42566"/>
                    </a:lnTo>
                    <a:lnTo>
                      <a:pt x="3275" y="42566"/>
                    </a:lnTo>
                    <a:lnTo>
                      <a:pt x="327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56"/>
              <p:cNvSpPr/>
              <p:nvPr/>
            </p:nvSpPr>
            <p:spPr>
              <a:xfrm>
                <a:off x="7180350" y="445025"/>
                <a:ext cx="206824" cy="537301"/>
              </a:xfrm>
              <a:custGeom>
                <a:avLst/>
                <a:gdLst/>
                <a:ahLst/>
                <a:cxnLst/>
                <a:rect l="l" t="t" r="r" b="b"/>
                <a:pathLst>
                  <a:path w="3275" h="8508" extrusionOk="0">
                    <a:moveTo>
                      <a:pt x="1632" y="0"/>
                    </a:moveTo>
                    <a:cubicBezTo>
                      <a:pt x="1587" y="0"/>
                      <a:pt x="1542" y="30"/>
                      <a:pt x="1524" y="89"/>
                    </a:cubicBezTo>
                    <a:lnTo>
                      <a:pt x="0" y="7912"/>
                    </a:lnTo>
                    <a:cubicBezTo>
                      <a:pt x="0" y="8233"/>
                      <a:pt x="262" y="8507"/>
                      <a:pt x="596" y="8507"/>
                    </a:cubicBezTo>
                    <a:cubicBezTo>
                      <a:pt x="810" y="8507"/>
                      <a:pt x="1013" y="8364"/>
                      <a:pt x="1108" y="8186"/>
                    </a:cubicBezTo>
                    <a:cubicBezTo>
                      <a:pt x="1215" y="8364"/>
                      <a:pt x="1405" y="8507"/>
                      <a:pt x="1632" y="8507"/>
                    </a:cubicBezTo>
                    <a:cubicBezTo>
                      <a:pt x="1858" y="8507"/>
                      <a:pt x="2048" y="8364"/>
                      <a:pt x="2156" y="8186"/>
                    </a:cubicBezTo>
                    <a:cubicBezTo>
                      <a:pt x="2263" y="8364"/>
                      <a:pt x="2453" y="8507"/>
                      <a:pt x="2679" y="8507"/>
                    </a:cubicBezTo>
                    <a:cubicBezTo>
                      <a:pt x="3001" y="8507"/>
                      <a:pt x="3275" y="8233"/>
                      <a:pt x="3275" y="7912"/>
                    </a:cubicBezTo>
                    <a:lnTo>
                      <a:pt x="1739" y="89"/>
                    </a:lnTo>
                    <a:cubicBezTo>
                      <a:pt x="1721" y="30"/>
                      <a:pt x="1676" y="0"/>
                      <a:pt x="1632" y="0"/>
                    </a:cubicBezTo>
                    <a:close/>
                  </a:path>
                </a:pathLst>
              </a:custGeom>
              <a:solidFill>
                <a:srgbClr val="F798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" name="Google Shape;2300;p56"/>
              <p:cNvSpPr/>
              <p:nvPr/>
            </p:nvSpPr>
            <p:spPr>
              <a:xfrm>
                <a:off x="7252534" y="446099"/>
                <a:ext cx="60184" cy="122642"/>
              </a:xfrm>
              <a:custGeom>
                <a:avLst/>
                <a:gdLst/>
                <a:ahLst/>
                <a:cxnLst/>
                <a:rect l="l" t="t" r="r" b="b"/>
                <a:pathLst>
                  <a:path w="953" h="1942" extrusionOk="0">
                    <a:moveTo>
                      <a:pt x="475" y="1"/>
                    </a:moveTo>
                    <a:cubicBezTo>
                      <a:pt x="429" y="1"/>
                      <a:pt x="381" y="25"/>
                      <a:pt x="370" y="72"/>
                    </a:cubicBezTo>
                    <a:lnTo>
                      <a:pt x="0" y="1942"/>
                    </a:lnTo>
                    <a:lnTo>
                      <a:pt x="953" y="1942"/>
                    </a:lnTo>
                    <a:lnTo>
                      <a:pt x="572" y="72"/>
                    </a:lnTo>
                    <a:cubicBezTo>
                      <a:pt x="566" y="25"/>
                      <a:pt x="521" y="1"/>
                      <a:pt x="4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01" name="Google Shape;2301;p56"/>
            <p:cNvSpPr/>
            <p:nvPr/>
          </p:nvSpPr>
          <p:spPr>
            <a:xfrm>
              <a:off x="6702125" y="1796050"/>
              <a:ext cx="1728605" cy="2800871"/>
            </a:xfrm>
            <a:custGeom>
              <a:avLst/>
              <a:gdLst/>
              <a:ahLst/>
              <a:cxnLst/>
              <a:rect l="l" t="t" r="r" b="b"/>
              <a:pathLst>
                <a:path w="24051" h="38970" extrusionOk="0">
                  <a:moveTo>
                    <a:pt x="655" y="0"/>
                  </a:moveTo>
                  <a:lnTo>
                    <a:pt x="655" y="18884"/>
                  </a:lnTo>
                  <a:cubicBezTo>
                    <a:pt x="655" y="19348"/>
                    <a:pt x="572" y="19788"/>
                    <a:pt x="369" y="20217"/>
                  </a:cubicBezTo>
                  <a:lnTo>
                    <a:pt x="0" y="21074"/>
                  </a:lnTo>
                  <a:lnTo>
                    <a:pt x="0" y="34719"/>
                  </a:lnTo>
                  <a:lnTo>
                    <a:pt x="119" y="34719"/>
                  </a:lnTo>
                  <a:cubicBezTo>
                    <a:pt x="119" y="37064"/>
                    <a:pt x="2024" y="38969"/>
                    <a:pt x="4382" y="38969"/>
                  </a:cubicBezTo>
                  <a:cubicBezTo>
                    <a:pt x="5906" y="38969"/>
                    <a:pt x="7263" y="38160"/>
                    <a:pt x="8013" y="36933"/>
                  </a:cubicBezTo>
                  <a:cubicBezTo>
                    <a:pt x="8751" y="38160"/>
                    <a:pt x="10108" y="38969"/>
                    <a:pt x="11644" y="38969"/>
                  </a:cubicBezTo>
                  <a:cubicBezTo>
                    <a:pt x="13561" y="38969"/>
                    <a:pt x="15180" y="37707"/>
                    <a:pt x="15716" y="35969"/>
                  </a:cubicBezTo>
                  <a:cubicBezTo>
                    <a:pt x="16252" y="37707"/>
                    <a:pt x="17871" y="38969"/>
                    <a:pt x="19800" y="38969"/>
                  </a:cubicBezTo>
                  <a:cubicBezTo>
                    <a:pt x="22146" y="38969"/>
                    <a:pt x="24051" y="37064"/>
                    <a:pt x="24051" y="34719"/>
                  </a:cubicBezTo>
                  <a:lnTo>
                    <a:pt x="24051" y="21074"/>
                  </a:lnTo>
                  <a:lnTo>
                    <a:pt x="23682" y="20217"/>
                  </a:lnTo>
                  <a:cubicBezTo>
                    <a:pt x="23491" y="19788"/>
                    <a:pt x="23396" y="19324"/>
                    <a:pt x="23396" y="18884"/>
                  </a:cubicBezTo>
                  <a:lnTo>
                    <a:pt x="23396" y="0"/>
                  </a:lnTo>
                  <a:close/>
                </a:path>
              </a:pathLst>
            </a:custGeom>
            <a:solidFill>
              <a:srgbClr val="25BF7C">
                <a:alpha val="5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56"/>
            <p:cNvSpPr/>
            <p:nvPr/>
          </p:nvSpPr>
          <p:spPr>
            <a:xfrm>
              <a:off x="6852725" y="2010914"/>
              <a:ext cx="217500" cy="23496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3" name="Google Shape;2303;p56"/>
          <p:cNvGrpSpPr/>
          <p:nvPr/>
        </p:nvGrpSpPr>
        <p:grpSpPr>
          <a:xfrm rot="5400000">
            <a:off x="6481879" y="2881428"/>
            <a:ext cx="282551" cy="880288"/>
            <a:chOff x="5131575" y="5566000"/>
            <a:chExt cx="601300" cy="1873750"/>
          </a:xfrm>
        </p:grpSpPr>
        <p:sp>
          <p:nvSpPr>
            <p:cNvPr id="2304" name="Google Shape;2304;p56"/>
            <p:cNvSpPr/>
            <p:nvPr/>
          </p:nvSpPr>
          <p:spPr>
            <a:xfrm>
              <a:off x="5296475" y="5566000"/>
              <a:ext cx="269700" cy="175625"/>
            </a:xfrm>
            <a:custGeom>
              <a:avLst/>
              <a:gdLst/>
              <a:ahLst/>
              <a:cxnLst/>
              <a:rect l="l" t="t" r="r" b="b"/>
              <a:pathLst>
                <a:path w="10788" h="7025" extrusionOk="0">
                  <a:moveTo>
                    <a:pt x="644" y="0"/>
                  </a:moveTo>
                  <a:cubicBezTo>
                    <a:pt x="275" y="0"/>
                    <a:pt x="1" y="298"/>
                    <a:pt x="1" y="655"/>
                  </a:cubicBezTo>
                  <a:lnTo>
                    <a:pt x="1" y="6370"/>
                  </a:lnTo>
                  <a:cubicBezTo>
                    <a:pt x="1" y="6739"/>
                    <a:pt x="298" y="7025"/>
                    <a:pt x="644" y="7025"/>
                  </a:cubicBezTo>
                  <a:lnTo>
                    <a:pt x="10133" y="7025"/>
                  </a:lnTo>
                  <a:cubicBezTo>
                    <a:pt x="10490" y="7025"/>
                    <a:pt x="10788" y="6739"/>
                    <a:pt x="10788" y="6370"/>
                  </a:cubicBezTo>
                  <a:lnTo>
                    <a:pt x="10788" y="655"/>
                  </a:lnTo>
                  <a:cubicBezTo>
                    <a:pt x="10788" y="274"/>
                    <a:pt x="10490" y="0"/>
                    <a:pt x="10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56"/>
            <p:cNvSpPr/>
            <p:nvPr/>
          </p:nvSpPr>
          <p:spPr>
            <a:xfrm>
              <a:off x="5131575" y="5741900"/>
              <a:ext cx="601300" cy="1697850"/>
            </a:xfrm>
            <a:custGeom>
              <a:avLst/>
              <a:gdLst/>
              <a:ahLst/>
              <a:cxnLst/>
              <a:rect l="l" t="t" r="r" b="b"/>
              <a:pathLst>
                <a:path w="24052" h="67914" extrusionOk="0">
                  <a:moveTo>
                    <a:pt x="8002" y="1"/>
                  </a:moveTo>
                  <a:lnTo>
                    <a:pt x="8002" y="1989"/>
                  </a:lnTo>
                  <a:cubicBezTo>
                    <a:pt x="8002" y="2334"/>
                    <a:pt x="7907" y="2668"/>
                    <a:pt x="7704" y="2941"/>
                  </a:cubicBezTo>
                  <a:lnTo>
                    <a:pt x="798" y="12800"/>
                  </a:lnTo>
                  <a:cubicBezTo>
                    <a:pt x="287" y="13562"/>
                    <a:pt x="1" y="14455"/>
                    <a:pt x="1" y="15360"/>
                  </a:cubicBezTo>
                  <a:lnTo>
                    <a:pt x="1" y="24837"/>
                  </a:lnTo>
                  <a:lnTo>
                    <a:pt x="167" y="25135"/>
                  </a:lnTo>
                  <a:cubicBezTo>
                    <a:pt x="489" y="25742"/>
                    <a:pt x="656" y="26421"/>
                    <a:pt x="656" y="27099"/>
                  </a:cubicBezTo>
                  <a:lnTo>
                    <a:pt x="656" y="47816"/>
                  </a:lnTo>
                  <a:cubicBezTo>
                    <a:pt x="656" y="48280"/>
                    <a:pt x="560" y="48733"/>
                    <a:pt x="370" y="49161"/>
                  </a:cubicBezTo>
                  <a:lnTo>
                    <a:pt x="1" y="50007"/>
                  </a:lnTo>
                  <a:lnTo>
                    <a:pt x="1" y="63651"/>
                  </a:lnTo>
                  <a:lnTo>
                    <a:pt x="120" y="63651"/>
                  </a:lnTo>
                  <a:cubicBezTo>
                    <a:pt x="120" y="66009"/>
                    <a:pt x="2025" y="67914"/>
                    <a:pt x="4370" y="67914"/>
                  </a:cubicBezTo>
                  <a:cubicBezTo>
                    <a:pt x="5906" y="67914"/>
                    <a:pt x="7264" y="67092"/>
                    <a:pt x="8002" y="65866"/>
                  </a:cubicBezTo>
                  <a:cubicBezTo>
                    <a:pt x="8752" y="67092"/>
                    <a:pt x="10109" y="67914"/>
                    <a:pt x="11633" y="67914"/>
                  </a:cubicBezTo>
                  <a:cubicBezTo>
                    <a:pt x="13562" y="67914"/>
                    <a:pt x="15181" y="66640"/>
                    <a:pt x="15717" y="64901"/>
                  </a:cubicBezTo>
                  <a:cubicBezTo>
                    <a:pt x="16253" y="66640"/>
                    <a:pt x="17872" y="67914"/>
                    <a:pt x="19789" y="67914"/>
                  </a:cubicBezTo>
                  <a:cubicBezTo>
                    <a:pt x="22146" y="67914"/>
                    <a:pt x="24051" y="66009"/>
                    <a:pt x="24051" y="63651"/>
                  </a:cubicBezTo>
                  <a:lnTo>
                    <a:pt x="24051" y="50007"/>
                  </a:lnTo>
                  <a:lnTo>
                    <a:pt x="23682" y="49161"/>
                  </a:lnTo>
                  <a:cubicBezTo>
                    <a:pt x="23504" y="48745"/>
                    <a:pt x="23397" y="48280"/>
                    <a:pt x="23397" y="47816"/>
                  </a:cubicBezTo>
                  <a:lnTo>
                    <a:pt x="23397" y="27099"/>
                  </a:lnTo>
                  <a:cubicBezTo>
                    <a:pt x="23361" y="26421"/>
                    <a:pt x="23528" y="25730"/>
                    <a:pt x="23861" y="25135"/>
                  </a:cubicBezTo>
                  <a:lnTo>
                    <a:pt x="24016" y="24837"/>
                  </a:lnTo>
                  <a:lnTo>
                    <a:pt x="24016" y="15360"/>
                  </a:lnTo>
                  <a:cubicBezTo>
                    <a:pt x="24016" y="14431"/>
                    <a:pt x="23742" y="13538"/>
                    <a:pt x="23218" y="12800"/>
                  </a:cubicBezTo>
                  <a:lnTo>
                    <a:pt x="16312" y="2941"/>
                  </a:lnTo>
                  <a:cubicBezTo>
                    <a:pt x="16122" y="2668"/>
                    <a:pt x="16015" y="2334"/>
                    <a:pt x="16015" y="1989"/>
                  </a:cubicBezTo>
                  <a:lnTo>
                    <a:pt x="16015" y="1"/>
                  </a:lnTo>
                  <a:close/>
                </a:path>
              </a:pathLst>
            </a:custGeom>
            <a:solidFill>
              <a:srgbClr val="25BF7C">
                <a:alpha val="5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6" name="Google Shape;2306;p56"/>
          <p:cNvGrpSpPr/>
          <p:nvPr/>
        </p:nvGrpSpPr>
        <p:grpSpPr>
          <a:xfrm rot="5400000">
            <a:off x="3261089" y="2881493"/>
            <a:ext cx="282551" cy="880159"/>
            <a:chOff x="3918625" y="5564500"/>
            <a:chExt cx="601300" cy="1873475"/>
          </a:xfrm>
        </p:grpSpPr>
        <p:sp>
          <p:nvSpPr>
            <p:cNvPr id="2307" name="Google Shape;2307;p56"/>
            <p:cNvSpPr/>
            <p:nvPr/>
          </p:nvSpPr>
          <p:spPr>
            <a:xfrm>
              <a:off x="4084125" y="5564500"/>
              <a:ext cx="269700" cy="175650"/>
            </a:xfrm>
            <a:custGeom>
              <a:avLst/>
              <a:gdLst/>
              <a:ahLst/>
              <a:cxnLst/>
              <a:rect l="l" t="t" r="r" b="b"/>
              <a:pathLst>
                <a:path w="10788" h="7026" extrusionOk="0">
                  <a:moveTo>
                    <a:pt x="656" y="1"/>
                  </a:moveTo>
                  <a:cubicBezTo>
                    <a:pt x="286" y="1"/>
                    <a:pt x="1" y="298"/>
                    <a:pt x="1" y="655"/>
                  </a:cubicBezTo>
                  <a:lnTo>
                    <a:pt x="1" y="6370"/>
                  </a:lnTo>
                  <a:cubicBezTo>
                    <a:pt x="1" y="6739"/>
                    <a:pt x="298" y="7025"/>
                    <a:pt x="656" y="7025"/>
                  </a:cubicBezTo>
                  <a:lnTo>
                    <a:pt x="10133" y="7025"/>
                  </a:lnTo>
                  <a:cubicBezTo>
                    <a:pt x="10490" y="7025"/>
                    <a:pt x="10776" y="6728"/>
                    <a:pt x="10788" y="6370"/>
                  </a:cubicBezTo>
                  <a:lnTo>
                    <a:pt x="10788" y="655"/>
                  </a:lnTo>
                  <a:cubicBezTo>
                    <a:pt x="10788" y="286"/>
                    <a:pt x="10490" y="1"/>
                    <a:pt x="10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56"/>
            <p:cNvSpPr/>
            <p:nvPr/>
          </p:nvSpPr>
          <p:spPr>
            <a:xfrm>
              <a:off x="3918625" y="5740125"/>
              <a:ext cx="601300" cy="1697850"/>
            </a:xfrm>
            <a:custGeom>
              <a:avLst/>
              <a:gdLst/>
              <a:ahLst/>
              <a:cxnLst/>
              <a:rect l="l" t="t" r="r" b="b"/>
              <a:pathLst>
                <a:path w="24052" h="67914" extrusionOk="0">
                  <a:moveTo>
                    <a:pt x="8002" y="0"/>
                  </a:moveTo>
                  <a:lnTo>
                    <a:pt x="8002" y="1989"/>
                  </a:lnTo>
                  <a:cubicBezTo>
                    <a:pt x="8002" y="2334"/>
                    <a:pt x="7907" y="2667"/>
                    <a:pt x="7704" y="2941"/>
                  </a:cubicBezTo>
                  <a:lnTo>
                    <a:pt x="799" y="12799"/>
                  </a:lnTo>
                  <a:cubicBezTo>
                    <a:pt x="287" y="13561"/>
                    <a:pt x="1" y="14454"/>
                    <a:pt x="1" y="15359"/>
                  </a:cubicBezTo>
                  <a:lnTo>
                    <a:pt x="1" y="63651"/>
                  </a:lnTo>
                  <a:lnTo>
                    <a:pt x="120" y="63651"/>
                  </a:lnTo>
                  <a:cubicBezTo>
                    <a:pt x="120" y="66008"/>
                    <a:pt x="2025" y="67913"/>
                    <a:pt x="4370" y="67913"/>
                  </a:cubicBezTo>
                  <a:cubicBezTo>
                    <a:pt x="5906" y="67913"/>
                    <a:pt x="7264" y="67092"/>
                    <a:pt x="8002" y="65865"/>
                  </a:cubicBezTo>
                  <a:cubicBezTo>
                    <a:pt x="8752" y="67092"/>
                    <a:pt x="10109" y="67913"/>
                    <a:pt x="11633" y="67913"/>
                  </a:cubicBezTo>
                  <a:cubicBezTo>
                    <a:pt x="13562" y="67913"/>
                    <a:pt x="15181" y="66639"/>
                    <a:pt x="15717" y="64901"/>
                  </a:cubicBezTo>
                  <a:cubicBezTo>
                    <a:pt x="16253" y="66639"/>
                    <a:pt x="17872" y="67913"/>
                    <a:pt x="19789" y="67913"/>
                  </a:cubicBezTo>
                  <a:cubicBezTo>
                    <a:pt x="22146" y="67913"/>
                    <a:pt x="24051" y="65996"/>
                    <a:pt x="24051" y="63651"/>
                  </a:cubicBezTo>
                  <a:lnTo>
                    <a:pt x="24051" y="15359"/>
                  </a:lnTo>
                  <a:lnTo>
                    <a:pt x="24040" y="15359"/>
                  </a:lnTo>
                  <a:cubicBezTo>
                    <a:pt x="24040" y="14431"/>
                    <a:pt x="23754" y="13538"/>
                    <a:pt x="23230" y="12799"/>
                  </a:cubicBezTo>
                  <a:lnTo>
                    <a:pt x="16324" y="2941"/>
                  </a:lnTo>
                  <a:cubicBezTo>
                    <a:pt x="16134" y="2667"/>
                    <a:pt x="16027" y="2334"/>
                    <a:pt x="16027" y="1989"/>
                  </a:cubicBezTo>
                  <a:lnTo>
                    <a:pt x="16027" y="0"/>
                  </a:lnTo>
                  <a:close/>
                </a:path>
              </a:pathLst>
            </a:custGeom>
            <a:solidFill>
              <a:srgbClr val="25BF7C">
                <a:alpha val="5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9" name="Google Shape;2309;p56"/>
          <p:cNvGrpSpPr/>
          <p:nvPr/>
        </p:nvGrpSpPr>
        <p:grpSpPr>
          <a:xfrm rot="5400000">
            <a:off x="6263328" y="997523"/>
            <a:ext cx="303250" cy="880299"/>
            <a:chOff x="2736925" y="5478175"/>
            <a:chExt cx="645350" cy="1873775"/>
          </a:xfrm>
        </p:grpSpPr>
        <p:sp>
          <p:nvSpPr>
            <p:cNvPr id="2310" name="Google Shape;2310;p56"/>
            <p:cNvSpPr/>
            <p:nvPr/>
          </p:nvSpPr>
          <p:spPr>
            <a:xfrm>
              <a:off x="2924750" y="5478175"/>
              <a:ext cx="269700" cy="175650"/>
            </a:xfrm>
            <a:custGeom>
              <a:avLst/>
              <a:gdLst/>
              <a:ahLst/>
              <a:cxnLst/>
              <a:rect l="l" t="t" r="r" b="b"/>
              <a:pathLst>
                <a:path w="10788" h="7026" extrusionOk="0">
                  <a:moveTo>
                    <a:pt x="656" y="1"/>
                  </a:moveTo>
                  <a:cubicBezTo>
                    <a:pt x="287" y="1"/>
                    <a:pt x="1" y="298"/>
                    <a:pt x="1" y="656"/>
                  </a:cubicBezTo>
                  <a:lnTo>
                    <a:pt x="1" y="6371"/>
                  </a:lnTo>
                  <a:cubicBezTo>
                    <a:pt x="1" y="6740"/>
                    <a:pt x="298" y="7025"/>
                    <a:pt x="656" y="7025"/>
                  </a:cubicBezTo>
                  <a:lnTo>
                    <a:pt x="10133" y="7025"/>
                  </a:lnTo>
                  <a:cubicBezTo>
                    <a:pt x="10490" y="7025"/>
                    <a:pt x="10776" y="6740"/>
                    <a:pt x="10788" y="6371"/>
                  </a:cubicBezTo>
                  <a:lnTo>
                    <a:pt x="10788" y="656"/>
                  </a:lnTo>
                  <a:cubicBezTo>
                    <a:pt x="10788" y="275"/>
                    <a:pt x="10490" y="1"/>
                    <a:pt x="10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56"/>
            <p:cNvSpPr/>
            <p:nvPr/>
          </p:nvSpPr>
          <p:spPr>
            <a:xfrm>
              <a:off x="2736925" y="5654100"/>
              <a:ext cx="645350" cy="1697850"/>
            </a:xfrm>
            <a:custGeom>
              <a:avLst/>
              <a:gdLst/>
              <a:ahLst/>
              <a:cxnLst/>
              <a:rect l="l" t="t" r="r" b="b"/>
              <a:pathLst>
                <a:path w="25814" h="67914" extrusionOk="0">
                  <a:moveTo>
                    <a:pt x="8597" y="0"/>
                  </a:moveTo>
                  <a:lnTo>
                    <a:pt x="8597" y="512"/>
                  </a:lnTo>
                  <a:cubicBezTo>
                    <a:pt x="8597" y="941"/>
                    <a:pt x="8347" y="1322"/>
                    <a:pt x="7942" y="1489"/>
                  </a:cubicBezTo>
                  <a:cubicBezTo>
                    <a:pt x="3275" y="3441"/>
                    <a:pt x="1" y="8037"/>
                    <a:pt x="1" y="13407"/>
                  </a:cubicBezTo>
                  <a:lnTo>
                    <a:pt x="1" y="63651"/>
                  </a:lnTo>
                  <a:lnTo>
                    <a:pt x="132" y="63651"/>
                  </a:lnTo>
                  <a:cubicBezTo>
                    <a:pt x="132" y="66008"/>
                    <a:pt x="2192" y="67913"/>
                    <a:pt x="4704" y="67913"/>
                  </a:cubicBezTo>
                  <a:cubicBezTo>
                    <a:pt x="6359" y="67913"/>
                    <a:pt x="7800" y="67092"/>
                    <a:pt x="8597" y="65866"/>
                  </a:cubicBezTo>
                  <a:cubicBezTo>
                    <a:pt x="9407" y="67092"/>
                    <a:pt x="10848" y="67913"/>
                    <a:pt x="12503" y="67913"/>
                  </a:cubicBezTo>
                  <a:cubicBezTo>
                    <a:pt x="14550" y="67913"/>
                    <a:pt x="16301" y="66639"/>
                    <a:pt x="16872" y="64901"/>
                  </a:cubicBezTo>
                  <a:cubicBezTo>
                    <a:pt x="17456" y="66639"/>
                    <a:pt x="19182" y="67913"/>
                    <a:pt x="21254" y="67913"/>
                  </a:cubicBezTo>
                  <a:cubicBezTo>
                    <a:pt x="23778" y="67913"/>
                    <a:pt x="25814" y="66008"/>
                    <a:pt x="25814" y="63651"/>
                  </a:cubicBezTo>
                  <a:lnTo>
                    <a:pt x="25814" y="13407"/>
                  </a:lnTo>
                  <a:cubicBezTo>
                    <a:pt x="25814" y="8037"/>
                    <a:pt x="22540" y="3441"/>
                    <a:pt x="17872" y="1489"/>
                  </a:cubicBezTo>
                  <a:cubicBezTo>
                    <a:pt x="17467" y="1310"/>
                    <a:pt x="17206" y="941"/>
                    <a:pt x="17206" y="512"/>
                  </a:cubicBezTo>
                  <a:lnTo>
                    <a:pt x="17206" y="0"/>
                  </a:lnTo>
                  <a:close/>
                </a:path>
              </a:pathLst>
            </a:custGeom>
            <a:solidFill>
              <a:srgbClr val="25BF7C">
                <a:alpha val="5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2" name="Google Shape;2312;p56"/>
          <p:cNvGrpSpPr/>
          <p:nvPr/>
        </p:nvGrpSpPr>
        <p:grpSpPr>
          <a:xfrm rot="5400000">
            <a:off x="3200362" y="1000332"/>
            <a:ext cx="303109" cy="880159"/>
            <a:chOff x="1582325" y="5558550"/>
            <a:chExt cx="645050" cy="1873475"/>
          </a:xfrm>
        </p:grpSpPr>
        <p:sp>
          <p:nvSpPr>
            <p:cNvPr id="2313" name="Google Shape;2313;p56"/>
            <p:cNvSpPr/>
            <p:nvPr/>
          </p:nvSpPr>
          <p:spPr>
            <a:xfrm>
              <a:off x="1770150" y="5558550"/>
              <a:ext cx="269700" cy="175650"/>
            </a:xfrm>
            <a:custGeom>
              <a:avLst/>
              <a:gdLst/>
              <a:ahLst/>
              <a:cxnLst/>
              <a:rect l="l" t="t" r="r" b="b"/>
              <a:pathLst>
                <a:path w="10788" h="7026" extrusionOk="0">
                  <a:moveTo>
                    <a:pt x="655" y="0"/>
                  </a:moveTo>
                  <a:cubicBezTo>
                    <a:pt x="286" y="0"/>
                    <a:pt x="0" y="298"/>
                    <a:pt x="0" y="655"/>
                  </a:cubicBezTo>
                  <a:lnTo>
                    <a:pt x="0" y="6370"/>
                  </a:lnTo>
                  <a:cubicBezTo>
                    <a:pt x="0" y="6739"/>
                    <a:pt x="298" y="7025"/>
                    <a:pt x="655" y="7025"/>
                  </a:cubicBezTo>
                  <a:lnTo>
                    <a:pt x="10133" y="7025"/>
                  </a:lnTo>
                  <a:cubicBezTo>
                    <a:pt x="10490" y="7025"/>
                    <a:pt x="10776" y="6727"/>
                    <a:pt x="10788" y="6370"/>
                  </a:cubicBezTo>
                  <a:lnTo>
                    <a:pt x="10788" y="655"/>
                  </a:lnTo>
                  <a:cubicBezTo>
                    <a:pt x="10788" y="274"/>
                    <a:pt x="10490" y="0"/>
                    <a:pt x="10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56"/>
            <p:cNvSpPr/>
            <p:nvPr/>
          </p:nvSpPr>
          <p:spPr>
            <a:xfrm>
              <a:off x="1582325" y="5734450"/>
              <a:ext cx="645050" cy="1697575"/>
            </a:xfrm>
            <a:custGeom>
              <a:avLst/>
              <a:gdLst/>
              <a:ahLst/>
              <a:cxnLst/>
              <a:rect l="l" t="t" r="r" b="b"/>
              <a:pathLst>
                <a:path w="25802" h="67903" extrusionOk="0">
                  <a:moveTo>
                    <a:pt x="8597" y="1"/>
                  </a:moveTo>
                  <a:lnTo>
                    <a:pt x="8597" y="513"/>
                  </a:lnTo>
                  <a:cubicBezTo>
                    <a:pt x="8597" y="942"/>
                    <a:pt x="8347" y="1823"/>
                    <a:pt x="7942" y="1977"/>
                  </a:cubicBezTo>
                  <a:cubicBezTo>
                    <a:pt x="3275" y="3930"/>
                    <a:pt x="1" y="8526"/>
                    <a:pt x="1" y="13907"/>
                  </a:cubicBezTo>
                  <a:lnTo>
                    <a:pt x="1" y="62628"/>
                  </a:lnTo>
                  <a:cubicBezTo>
                    <a:pt x="1" y="65545"/>
                    <a:pt x="2370" y="67902"/>
                    <a:pt x="5263" y="67902"/>
                  </a:cubicBezTo>
                  <a:lnTo>
                    <a:pt x="20539" y="67902"/>
                  </a:lnTo>
                  <a:cubicBezTo>
                    <a:pt x="23456" y="67902"/>
                    <a:pt x="25801" y="65533"/>
                    <a:pt x="25801" y="62628"/>
                  </a:cubicBezTo>
                  <a:lnTo>
                    <a:pt x="25801" y="13907"/>
                  </a:lnTo>
                  <a:cubicBezTo>
                    <a:pt x="25801" y="8526"/>
                    <a:pt x="22527" y="3930"/>
                    <a:pt x="17860" y="1977"/>
                  </a:cubicBezTo>
                  <a:cubicBezTo>
                    <a:pt x="17455" y="1823"/>
                    <a:pt x="17205" y="930"/>
                    <a:pt x="17205" y="513"/>
                  </a:cubicBezTo>
                  <a:lnTo>
                    <a:pt x="17205" y="1"/>
                  </a:lnTo>
                  <a:close/>
                </a:path>
              </a:pathLst>
            </a:custGeom>
            <a:solidFill>
              <a:srgbClr val="25BF7C">
                <a:alpha val="5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5" name="Google Shape;2315;p56"/>
          <p:cNvSpPr/>
          <p:nvPr/>
        </p:nvSpPr>
        <p:spPr>
          <a:xfrm>
            <a:off x="3029729" y="1396911"/>
            <a:ext cx="87000" cy="87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16" name="Google Shape;2316;p56"/>
          <p:cNvGrpSpPr/>
          <p:nvPr/>
        </p:nvGrpSpPr>
        <p:grpSpPr>
          <a:xfrm>
            <a:off x="6350073" y="1394102"/>
            <a:ext cx="235175" cy="87000"/>
            <a:chOff x="3160900" y="1415829"/>
            <a:chExt cx="235175" cy="87000"/>
          </a:xfrm>
        </p:grpSpPr>
        <p:sp>
          <p:nvSpPr>
            <p:cNvPr id="2317" name="Google Shape;2317;p56"/>
            <p:cNvSpPr/>
            <p:nvPr/>
          </p:nvSpPr>
          <p:spPr>
            <a:xfrm>
              <a:off x="3160900" y="1415829"/>
              <a:ext cx="87000" cy="87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56"/>
            <p:cNvSpPr/>
            <p:nvPr/>
          </p:nvSpPr>
          <p:spPr>
            <a:xfrm>
              <a:off x="3309075" y="1415829"/>
              <a:ext cx="87000" cy="87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9" name="Google Shape;2319;p56"/>
          <p:cNvGrpSpPr/>
          <p:nvPr/>
        </p:nvGrpSpPr>
        <p:grpSpPr>
          <a:xfrm>
            <a:off x="3080177" y="3278081"/>
            <a:ext cx="383350" cy="87000"/>
            <a:chOff x="3160900" y="1415829"/>
            <a:chExt cx="383350" cy="87000"/>
          </a:xfrm>
        </p:grpSpPr>
        <p:sp>
          <p:nvSpPr>
            <p:cNvPr id="2320" name="Google Shape;2320;p56"/>
            <p:cNvSpPr/>
            <p:nvPr/>
          </p:nvSpPr>
          <p:spPr>
            <a:xfrm>
              <a:off x="3160900" y="1415829"/>
              <a:ext cx="87000" cy="87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56"/>
            <p:cNvSpPr/>
            <p:nvPr/>
          </p:nvSpPr>
          <p:spPr>
            <a:xfrm>
              <a:off x="3309075" y="1415829"/>
              <a:ext cx="87000" cy="87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56"/>
            <p:cNvSpPr/>
            <p:nvPr/>
          </p:nvSpPr>
          <p:spPr>
            <a:xfrm>
              <a:off x="3457250" y="1415829"/>
              <a:ext cx="87000" cy="87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3" name="Google Shape;2323;p56"/>
          <p:cNvGrpSpPr/>
          <p:nvPr/>
        </p:nvGrpSpPr>
        <p:grpSpPr>
          <a:xfrm>
            <a:off x="6318652" y="3278081"/>
            <a:ext cx="531525" cy="87000"/>
            <a:chOff x="3160900" y="1415829"/>
            <a:chExt cx="531525" cy="87000"/>
          </a:xfrm>
        </p:grpSpPr>
        <p:sp>
          <p:nvSpPr>
            <p:cNvPr id="2324" name="Google Shape;2324;p56"/>
            <p:cNvSpPr/>
            <p:nvPr/>
          </p:nvSpPr>
          <p:spPr>
            <a:xfrm>
              <a:off x="3160900" y="1415829"/>
              <a:ext cx="87000" cy="87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56"/>
            <p:cNvSpPr/>
            <p:nvPr/>
          </p:nvSpPr>
          <p:spPr>
            <a:xfrm>
              <a:off x="3309075" y="1415829"/>
              <a:ext cx="87000" cy="87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56"/>
            <p:cNvSpPr/>
            <p:nvPr/>
          </p:nvSpPr>
          <p:spPr>
            <a:xfrm>
              <a:off x="3457250" y="1415829"/>
              <a:ext cx="87000" cy="87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56"/>
            <p:cNvSpPr/>
            <p:nvPr/>
          </p:nvSpPr>
          <p:spPr>
            <a:xfrm>
              <a:off x="3605425" y="1415829"/>
              <a:ext cx="87000" cy="87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8" name="Google Shape;2328;p56"/>
          <p:cNvGrpSpPr/>
          <p:nvPr/>
        </p:nvGrpSpPr>
        <p:grpSpPr>
          <a:xfrm>
            <a:off x="-232214" y="3409528"/>
            <a:ext cx="2412996" cy="2127840"/>
            <a:chOff x="-232214" y="3409528"/>
            <a:chExt cx="2412996" cy="2127840"/>
          </a:xfrm>
        </p:grpSpPr>
        <p:grpSp>
          <p:nvGrpSpPr>
            <p:cNvPr id="2329" name="Google Shape;2329;p56"/>
            <p:cNvGrpSpPr/>
            <p:nvPr/>
          </p:nvGrpSpPr>
          <p:grpSpPr>
            <a:xfrm rot="1865779">
              <a:off x="184802" y="3513544"/>
              <a:ext cx="923583" cy="1871813"/>
              <a:chOff x="1803775" y="5029925"/>
              <a:chExt cx="655775" cy="1329050"/>
            </a:xfrm>
          </p:grpSpPr>
          <p:sp>
            <p:nvSpPr>
              <p:cNvPr id="2330" name="Google Shape;2330;p56"/>
              <p:cNvSpPr/>
              <p:nvPr/>
            </p:nvSpPr>
            <p:spPr>
              <a:xfrm>
                <a:off x="1955600" y="5030950"/>
                <a:ext cx="183975" cy="658600"/>
              </a:xfrm>
              <a:custGeom>
                <a:avLst/>
                <a:gdLst/>
                <a:ahLst/>
                <a:cxnLst/>
                <a:rect l="l" t="t" r="r" b="b"/>
                <a:pathLst>
                  <a:path w="7359" h="26344" extrusionOk="0">
                    <a:moveTo>
                      <a:pt x="2447" y="1"/>
                    </a:moveTo>
                    <a:cubicBezTo>
                      <a:pt x="2378" y="1"/>
                      <a:pt x="2308" y="6"/>
                      <a:pt x="2238" y="19"/>
                    </a:cubicBezTo>
                    <a:cubicBezTo>
                      <a:pt x="1441" y="138"/>
                      <a:pt x="988" y="959"/>
                      <a:pt x="714" y="1709"/>
                    </a:cubicBezTo>
                    <a:cubicBezTo>
                      <a:pt x="12" y="3769"/>
                      <a:pt x="0" y="6031"/>
                      <a:pt x="655" y="8079"/>
                    </a:cubicBezTo>
                    <a:cubicBezTo>
                      <a:pt x="1107" y="9448"/>
                      <a:pt x="1846" y="10722"/>
                      <a:pt x="2262" y="12103"/>
                    </a:cubicBezTo>
                    <a:cubicBezTo>
                      <a:pt x="3131" y="14925"/>
                      <a:pt x="2631" y="18045"/>
                      <a:pt x="3572" y="20855"/>
                    </a:cubicBezTo>
                    <a:cubicBezTo>
                      <a:pt x="3822" y="21640"/>
                      <a:pt x="5763" y="26343"/>
                      <a:pt x="5763" y="26343"/>
                    </a:cubicBezTo>
                    <a:cubicBezTo>
                      <a:pt x="5763" y="26343"/>
                      <a:pt x="5977" y="23295"/>
                      <a:pt x="6227" y="22533"/>
                    </a:cubicBezTo>
                    <a:cubicBezTo>
                      <a:pt x="6882" y="20462"/>
                      <a:pt x="7358" y="18247"/>
                      <a:pt x="6858" y="16092"/>
                    </a:cubicBezTo>
                    <a:cubicBezTo>
                      <a:pt x="6620" y="15020"/>
                      <a:pt x="6144" y="14008"/>
                      <a:pt x="5834" y="12949"/>
                    </a:cubicBezTo>
                    <a:cubicBezTo>
                      <a:pt x="5120" y="10603"/>
                      <a:pt x="5179" y="8079"/>
                      <a:pt x="5167" y="5626"/>
                    </a:cubicBezTo>
                    <a:cubicBezTo>
                      <a:pt x="5167" y="3841"/>
                      <a:pt x="5036" y="1852"/>
                      <a:pt x="3739" y="614"/>
                    </a:cubicBezTo>
                    <a:cubicBezTo>
                      <a:pt x="3385" y="271"/>
                      <a:pt x="2923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1" name="Google Shape;2331;p56"/>
              <p:cNvSpPr/>
              <p:nvPr/>
            </p:nvSpPr>
            <p:spPr>
              <a:xfrm>
                <a:off x="2114250" y="5235650"/>
                <a:ext cx="231000" cy="585750"/>
              </a:xfrm>
              <a:custGeom>
                <a:avLst/>
                <a:gdLst/>
                <a:ahLst/>
                <a:cxnLst/>
                <a:rect l="l" t="t" r="r" b="b"/>
                <a:pathLst>
                  <a:path w="9240" h="23430" extrusionOk="0">
                    <a:moveTo>
                      <a:pt x="7573" y="1"/>
                    </a:moveTo>
                    <a:cubicBezTo>
                      <a:pt x="7215" y="1"/>
                      <a:pt x="6845" y="121"/>
                      <a:pt x="6549" y="332"/>
                    </a:cubicBezTo>
                    <a:cubicBezTo>
                      <a:pt x="6013" y="701"/>
                      <a:pt x="5667" y="1296"/>
                      <a:pt x="5417" y="1891"/>
                    </a:cubicBezTo>
                    <a:cubicBezTo>
                      <a:pt x="3715" y="5785"/>
                      <a:pt x="4584" y="10476"/>
                      <a:pt x="2643" y="14274"/>
                    </a:cubicBezTo>
                    <a:cubicBezTo>
                      <a:pt x="2286" y="14988"/>
                      <a:pt x="1822" y="15643"/>
                      <a:pt x="1465" y="16369"/>
                    </a:cubicBezTo>
                    <a:cubicBezTo>
                      <a:pt x="857" y="17572"/>
                      <a:pt x="0" y="21299"/>
                      <a:pt x="274" y="23430"/>
                    </a:cubicBezTo>
                    <a:cubicBezTo>
                      <a:pt x="1167" y="21251"/>
                      <a:pt x="2346" y="18858"/>
                      <a:pt x="3548" y="16810"/>
                    </a:cubicBezTo>
                    <a:cubicBezTo>
                      <a:pt x="5834" y="12976"/>
                      <a:pt x="7572" y="8821"/>
                      <a:pt x="8715" y="4511"/>
                    </a:cubicBezTo>
                    <a:cubicBezTo>
                      <a:pt x="9001" y="3451"/>
                      <a:pt x="9239" y="2332"/>
                      <a:pt x="8966" y="1260"/>
                    </a:cubicBezTo>
                    <a:cubicBezTo>
                      <a:pt x="8870" y="879"/>
                      <a:pt x="8692" y="486"/>
                      <a:pt x="8370" y="248"/>
                    </a:cubicBezTo>
                    <a:cubicBezTo>
                      <a:pt x="8142" y="78"/>
                      <a:pt x="7861" y="1"/>
                      <a:pt x="75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56"/>
              <p:cNvSpPr/>
              <p:nvPr/>
            </p:nvSpPr>
            <p:spPr>
              <a:xfrm>
                <a:off x="2142525" y="5476450"/>
                <a:ext cx="239625" cy="558375"/>
              </a:xfrm>
              <a:custGeom>
                <a:avLst/>
                <a:gdLst/>
                <a:ahLst/>
                <a:cxnLst/>
                <a:rect l="l" t="t" r="r" b="b"/>
                <a:pathLst>
                  <a:path w="9585" h="22335" extrusionOk="0">
                    <a:moveTo>
                      <a:pt x="8295" y="0"/>
                    </a:moveTo>
                    <a:cubicBezTo>
                      <a:pt x="7885" y="0"/>
                      <a:pt x="7450" y="190"/>
                      <a:pt x="7120" y="475"/>
                    </a:cubicBezTo>
                    <a:cubicBezTo>
                      <a:pt x="5120" y="2201"/>
                      <a:pt x="6096" y="5952"/>
                      <a:pt x="4025" y="7607"/>
                    </a:cubicBezTo>
                    <a:cubicBezTo>
                      <a:pt x="3655" y="7904"/>
                      <a:pt x="3227" y="8095"/>
                      <a:pt x="2882" y="8404"/>
                    </a:cubicBezTo>
                    <a:cubicBezTo>
                      <a:pt x="2048" y="9130"/>
                      <a:pt x="1810" y="10309"/>
                      <a:pt x="1762" y="11428"/>
                    </a:cubicBezTo>
                    <a:cubicBezTo>
                      <a:pt x="1727" y="12524"/>
                      <a:pt x="1822" y="13655"/>
                      <a:pt x="1465" y="14703"/>
                    </a:cubicBezTo>
                    <a:cubicBezTo>
                      <a:pt x="1286" y="15226"/>
                      <a:pt x="1012" y="15703"/>
                      <a:pt x="798" y="16203"/>
                    </a:cubicBezTo>
                    <a:cubicBezTo>
                      <a:pt x="12" y="18048"/>
                      <a:pt x="0" y="20406"/>
                      <a:pt x="417" y="22335"/>
                    </a:cubicBezTo>
                    <a:cubicBezTo>
                      <a:pt x="572" y="19632"/>
                      <a:pt x="2155" y="17393"/>
                      <a:pt x="3477" y="15131"/>
                    </a:cubicBezTo>
                    <a:cubicBezTo>
                      <a:pt x="5156" y="12286"/>
                      <a:pt x="6453" y="9226"/>
                      <a:pt x="7739" y="6178"/>
                    </a:cubicBezTo>
                    <a:cubicBezTo>
                      <a:pt x="8251" y="4940"/>
                      <a:pt x="8775" y="3701"/>
                      <a:pt x="9192" y="2415"/>
                    </a:cubicBezTo>
                    <a:cubicBezTo>
                      <a:pt x="9442" y="1641"/>
                      <a:pt x="9585" y="653"/>
                      <a:pt x="8930" y="189"/>
                    </a:cubicBezTo>
                    <a:cubicBezTo>
                      <a:pt x="8740" y="58"/>
                      <a:pt x="8521" y="0"/>
                      <a:pt x="82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3" name="Google Shape;2333;p56"/>
              <p:cNvSpPr/>
              <p:nvPr/>
            </p:nvSpPr>
            <p:spPr>
              <a:xfrm>
                <a:off x="2187475" y="5688250"/>
                <a:ext cx="272075" cy="546300"/>
              </a:xfrm>
              <a:custGeom>
                <a:avLst/>
                <a:gdLst/>
                <a:ahLst/>
                <a:cxnLst/>
                <a:rect l="l" t="t" r="r" b="b"/>
                <a:pathLst>
                  <a:path w="10883" h="21852" extrusionOk="0">
                    <a:moveTo>
                      <a:pt x="9750" y="1"/>
                    </a:moveTo>
                    <a:cubicBezTo>
                      <a:pt x="9429" y="1"/>
                      <a:pt x="9097" y="124"/>
                      <a:pt x="8823" y="289"/>
                    </a:cubicBezTo>
                    <a:cubicBezTo>
                      <a:pt x="7382" y="1182"/>
                      <a:pt x="6965" y="3075"/>
                      <a:pt x="5941" y="4433"/>
                    </a:cubicBezTo>
                    <a:cubicBezTo>
                      <a:pt x="5417" y="5123"/>
                      <a:pt x="4715" y="5707"/>
                      <a:pt x="4310" y="6481"/>
                    </a:cubicBezTo>
                    <a:cubicBezTo>
                      <a:pt x="3751" y="7588"/>
                      <a:pt x="3881" y="8874"/>
                      <a:pt x="3774" y="10112"/>
                    </a:cubicBezTo>
                    <a:cubicBezTo>
                      <a:pt x="3751" y="10422"/>
                      <a:pt x="3703" y="10743"/>
                      <a:pt x="3560" y="11017"/>
                    </a:cubicBezTo>
                    <a:cubicBezTo>
                      <a:pt x="3358" y="11374"/>
                      <a:pt x="3000" y="11612"/>
                      <a:pt x="2727" y="11898"/>
                    </a:cubicBezTo>
                    <a:cubicBezTo>
                      <a:pt x="1798" y="12850"/>
                      <a:pt x="1655" y="14279"/>
                      <a:pt x="1488" y="15601"/>
                    </a:cubicBezTo>
                    <a:cubicBezTo>
                      <a:pt x="1357" y="16732"/>
                      <a:pt x="1143" y="17851"/>
                      <a:pt x="905" y="18958"/>
                    </a:cubicBezTo>
                    <a:cubicBezTo>
                      <a:pt x="738" y="19673"/>
                      <a:pt x="0" y="21232"/>
                      <a:pt x="369" y="21852"/>
                    </a:cubicBezTo>
                    <a:cubicBezTo>
                      <a:pt x="2941" y="15696"/>
                      <a:pt x="6489" y="10279"/>
                      <a:pt x="9751" y="4457"/>
                    </a:cubicBezTo>
                    <a:cubicBezTo>
                      <a:pt x="10239" y="3576"/>
                      <a:pt x="10716" y="2671"/>
                      <a:pt x="10823" y="1671"/>
                    </a:cubicBezTo>
                    <a:cubicBezTo>
                      <a:pt x="10882" y="1075"/>
                      <a:pt x="10739" y="397"/>
                      <a:pt x="10228" y="111"/>
                    </a:cubicBezTo>
                    <a:cubicBezTo>
                      <a:pt x="10078" y="34"/>
                      <a:pt x="9915" y="1"/>
                      <a:pt x="97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56"/>
              <p:cNvSpPr/>
              <p:nvPr/>
            </p:nvSpPr>
            <p:spPr>
              <a:xfrm>
                <a:off x="1875225" y="5439475"/>
                <a:ext cx="275350" cy="581350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23254" extrusionOk="0">
                    <a:moveTo>
                      <a:pt x="1532" y="0"/>
                    </a:moveTo>
                    <a:cubicBezTo>
                      <a:pt x="1396" y="0"/>
                      <a:pt x="1258" y="23"/>
                      <a:pt x="1120" y="72"/>
                    </a:cubicBezTo>
                    <a:cubicBezTo>
                      <a:pt x="167" y="418"/>
                      <a:pt x="0" y="1668"/>
                      <a:pt x="72" y="2668"/>
                    </a:cubicBezTo>
                    <a:cubicBezTo>
                      <a:pt x="405" y="6859"/>
                      <a:pt x="2215" y="10836"/>
                      <a:pt x="4501" y="14396"/>
                    </a:cubicBezTo>
                    <a:cubicBezTo>
                      <a:pt x="6465" y="17444"/>
                      <a:pt x="8692" y="20456"/>
                      <a:pt x="11014" y="23254"/>
                    </a:cubicBezTo>
                    <a:cubicBezTo>
                      <a:pt x="10966" y="22111"/>
                      <a:pt x="9954" y="20718"/>
                      <a:pt x="9335" y="19801"/>
                    </a:cubicBezTo>
                    <a:cubicBezTo>
                      <a:pt x="8763" y="18968"/>
                      <a:pt x="8132" y="18158"/>
                      <a:pt x="7906" y="17182"/>
                    </a:cubicBezTo>
                    <a:cubicBezTo>
                      <a:pt x="7632" y="15967"/>
                      <a:pt x="8073" y="14598"/>
                      <a:pt x="7454" y="13515"/>
                    </a:cubicBezTo>
                    <a:cubicBezTo>
                      <a:pt x="7001" y="12681"/>
                      <a:pt x="6025" y="12253"/>
                      <a:pt x="5346" y="11586"/>
                    </a:cubicBezTo>
                    <a:cubicBezTo>
                      <a:pt x="4108" y="10371"/>
                      <a:pt x="3858" y="8478"/>
                      <a:pt x="3858" y="6764"/>
                    </a:cubicBezTo>
                    <a:cubicBezTo>
                      <a:pt x="3858" y="5025"/>
                      <a:pt x="4037" y="3240"/>
                      <a:pt x="3406" y="1632"/>
                    </a:cubicBezTo>
                    <a:cubicBezTo>
                      <a:pt x="3089" y="816"/>
                      <a:pt x="2345" y="0"/>
                      <a:pt x="15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2335;p56"/>
              <p:cNvSpPr/>
              <p:nvPr/>
            </p:nvSpPr>
            <p:spPr>
              <a:xfrm>
                <a:off x="1803775" y="5791475"/>
                <a:ext cx="395625" cy="436825"/>
              </a:xfrm>
              <a:custGeom>
                <a:avLst/>
                <a:gdLst/>
                <a:ahLst/>
                <a:cxnLst/>
                <a:rect l="l" t="t" r="r" b="b"/>
                <a:pathLst>
                  <a:path w="15825" h="17473" extrusionOk="0">
                    <a:moveTo>
                      <a:pt x="1787" y="0"/>
                    </a:moveTo>
                    <a:cubicBezTo>
                      <a:pt x="1712" y="0"/>
                      <a:pt x="1636" y="6"/>
                      <a:pt x="1561" y="18"/>
                    </a:cubicBezTo>
                    <a:cubicBezTo>
                      <a:pt x="489" y="197"/>
                      <a:pt x="1" y="1471"/>
                      <a:pt x="1" y="2566"/>
                    </a:cubicBezTo>
                    <a:cubicBezTo>
                      <a:pt x="13" y="4554"/>
                      <a:pt x="1001" y="6447"/>
                      <a:pt x="2335" y="7924"/>
                    </a:cubicBezTo>
                    <a:cubicBezTo>
                      <a:pt x="3680" y="9388"/>
                      <a:pt x="5347" y="10519"/>
                      <a:pt x="7002" y="11638"/>
                    </a:cubicBezTo>
                    <a:cubicBezTo>
                      <a:pt x="8442" y="12627"/>
                      <a:pt x="9895" y="13591"/>
                      <a:pt x="11371" y="14556"/>
                    </a:cubicBezTo>
                    <a:cubicBezTo>
                      <a:pt x="12752" y="15484"/>
                      <a:pt x="14288" y="16877"/>
                      <a:pt x="15824" y="17473"/>
                    </a:cubicBezTo>
                    <a:cubicBezTo>
                      <a:pt x="15670" y="16258"/>
                      <a:pt x="14824" y="14734"/>
                      <a:pt x="13931" y="13901"/>
                    </a:cubicBezTo>
                    <a:cubicBezTo>
                      <a:pt x="13276" y="13305"/>
                      <a:pt x="12479" y="12901"/>
                      <a:pt x="11836" y="12305"/>
                    </a:cubicBezTo>
                    <a:cubicBezTo>
                      <a:pt x="10395" y="10936"/>
                      <a:pt x="9931" y="8614"/>
                      <a:pt x="8157" y="7721"/>
                    </a:cubicBezTo>
                    <a:cubicBezTo>
                      <a:pt x="7276" y="7293"/>
                      <a:pt x="6180" y="7245"/>
                      <a:pt x="5525" y="6519"/>
                    </a:cubicBezTo>
                    <a:cubicBezTo>
                      <a:pt x="5192" y="6162"/>
                      <a:pt x="5049" y="5673"/>
                      <a:pt x="4894" y="5209"/>
                    </a:cubicBezTo>
                    <a:cubicBezTo>
                      <a:pt x="4644" y="4364"/>
                      <a:pt x="4382" y="3530"/>
                      <a:pt x="4120" y="2685"/>
                    </a:cubicBezTo>
                    <a:cubicBezTo>
                      <a:pt x="3918" y="2030"/>
                      <a:pt x="3728" y="1375"/>
                      <a:pt x="3311" y="840"/>
                    </a:cubicBezTo>
                    <a:cubicBezTo>
                      <a:pt x="2951" y="364"/>
                      <a:pt x="2385" y="0"/>
                      <a:pt x="17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6" name="Google Shape;2336;p56"/>
              <p:cNvSpPr/>
              <p:nvPr/>
            </p:nvSpPr>
            <p:spPr>
              <a:xfrm>
                <a:off x="2005900" y="5029925"/>
                <a:ext cx="226525" cy="1329050"/>
              </a:xfrm>
              <a:custGeom>
                <a:avLst/>
                <a:gdLst/>
                <a:ahLst/>
                <a:cxnLst/>
                <a:rect l="l" t="t" r="r" b="b"/>
                <a:pathLst>
                  <a:path w="9061" h="53162" extrusionOk="0">
                    <a:moveTo>
                      <a:pt x="441" y="0"/>
                    </a:moveTo>
                    <a:lnTo>
                      <a:pt x="0" y="83"/>
                    </a:lnTo>
                    <a:cubicBezTo>
                      <a:pt x="1381" y="6787"/>
                      <a:pt x="2286" y="14180"/>
                      <a:pt x="3239" y="22015"/>
                    </a:cubicBezTo>
                    <a:cubicBezTo>
                      <a:pt x="4548" y="32754"/>
                      <a:pt x="5906" y="43875"/>
                      <a:pt x="8632" y="53161"/>
                    </a:cubicBezTo>
                    <a:lnTo>
                      <a:pt x="9061" y="53042"/>
                    </a:lnTo>
                    <a:cubicBezTo>
                      <a:pt x="6358" y="43779"/>
                      <a:pt x="5001" y="32695"/>
                      <a:pt x="3691" y="21967"/>
                    </a:cubicBezTo>
                    <a:cubicBezTo>
                      <a:pt x="2739" y="14121"/>
                      <a:pt x="1846" y="6727"/>
                      <a:pt x="4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7" name="Google Shape;2337;p56"/>
              <p:cNvSpPr/>
              <p:nvPr/>
            </p:nvSpPr>
            <p:spPr>
              <a:xfrm>
                <a:off x="2117225" y="5235900"/>
                <a:ext cx="205700" cy="572100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22884" extrusionOk="0">
                    <a:moveTo>
                      <a:pt x="7834" y="0"/>
                    </a:moveTo>
                    <a:cubicBezTo>
                      <a:pt x="6584" y="1989"/>
                      <a:pt x="6037" y="4596"/>
                      <a:pt x="5513" y="7132"/>
                    </a:cubicBezTo>
                    <a:cubicBezTo>
                      <a:pt x="5215" y="8561"/>
                      <a:pt x="4929" y="9906"/>
                      <a:pt x="4548" y="11109"/>
                    </a:cubicBezTo>
                    <a:cubicBezTo>
                      <a:pt x="4024" y="12704"/>
                      <a:pt x="3286" y="14228"/>
                      <a:pt x="2572" y="15716"/>
                    </a:cubicBezTo>
                    <a:cubicBezTo>
                      <a:pt x="1465" y="17967"/>
                      <a:pt x="357" y="20288"/>
                      <a:pt x="0" y="22824"/>
                    </a:cubicBezTo>
                    <a:lnTo>
                      <a:pt x="453" y="22884"/>
                    </a:lnTo>
                    <a:cubicBezTo>
                      <a:pt x="798" y="20419"/>
                      <a:pt x="1917" y="18133"/>
                      <a:pt x="2989" y="15907"/>
                    </a:cubicBezTo>
                    <a:cubicBezTo>
                      <a:pt x="3703" y="14407"/>
                      <a:pt x="4453" y="12859"/>
                      <a:pt x="4977" y="11252"/>
                    </a:cubicBezTo>
                    <a:cubicBezTo>
                      <a:pt x="5382" y="10025"/>
                      <a:pt x="5668" y="8668"/>
                      <a:pt x="5965" y="7239"/>
                    </a:cubicBezTo>
                    <a:cubicBezTo>
                      <a:pt x="6477" y="4751"/>
                      <a:pt x="7001" y="2179"/>
                      <a:pt x="8227" y="250"/>
                    </a:cubicBezTo>
                    <a:lnTo>
                      <a:pt x="783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8" name="Google Shape;2338;p56"/>
              <p:cNvSpPr/>
              <p:nvPr/>
            </p:nvSpPr>
            <p:spPr>
              <a:xfrm>
                <a:off x="2144900" y="5476700"/>
                <a:ext cx="224750" cy="525675"/>
              </a:xfrm>
              <a:custGeom>
                <a:avLst/>
                <a:gdLst/>
                <a:ahLst/>
                <a:cxnLst/>
                <a:rect l="l" t="t" r="r" b="b"/>
                <a:pathLst>
                  <a:path w="8990" h="21027" extrusionOk="0">
                    <a:moveTo>
                      <a:pt x="8680" y="0"/>
                    </a:moveTo>
                    <a:cubicBezTo>
                      <a:pt x="7239" y="1358"/>
                      <a:pt x="6096" y="3620"/>
                      <a:pt x="5715" y="5930"/>
                    </a:cubicBezTo>
                    <a:cubicBezTo>
                      <a:pt x="5692" y="6084"/>
                      <a:pt x="5680" y="6251"/>
                      <a:pt x="5644" y="6418"/>
                    </a:cubicBezTo>
                    <a:cubicBezTo>
                      <a:pt x="5442" y="7692"/>
                      <a:pt x="5227" y="9001"/>
                      <a:pt x="4513" y="10049"/>
                    </a:cubicBezTo>
                    <a:cubicBezTo>
                      <a:pt x="4394" y="10216"/>
                      <a:pt x="4275" y="10371"/>
                      <a:pt x="4144" y="10537"/>
                    </a:cubicBezTo>
                    <a:cubicBezTo>
                      <a:pt x="3918" y="10823"/>
                      <a:pt x="3679" y="11121"/>
                      <a:pt x="3513" y="11442"/>
                    </a:cubicBezTo>
                    <a:cubicBezTo>
                      <a:pt x="3263" y="11918"/>
                      <a:pt x="3168" y="12442"/>
                      <a:pt x="3084" y="12954"/>
                    </a:cubicBezTo>
                    <a:cubicBezTo>
                      <a:pt x="3037" y="13157"/>
                      <a:pt x="3013" y="13395"/>
                      <a:pt x="2953" y="13609"/>
                    </a:cubicBezTo>
                    <a:cubicBezTo>
                      <a:pt x="2703" y="14621"/>
                      <a:pt x="2144" y="15574"/>
                      <a:pt x="1632" y="16479"/>
                    </a:cubicBezTo>
                    <a:cubicBezTo>
                      <a:pt x="1513" y="16705"/>
                      <a:pt x="1370" y="16907"/>
                      <a:pt x="1251" y="17133"/>
                    </a:cubicBezTo>
                    <a:cubicBezTo>
                      <a:pt x="679" y="18193"/>
                      <a:pt x="0" y="19586"/>
                      <a:pt x="143" y="21027"/>
                    </a:cubicBezTo>
                    <a:lnTo>
                      <a:pt x="584" y="20967"/>
                    </a:lnTo>
                    <a:cubicBezTo>
                      <a:pt x="477" y="19658"/>
                      <a:pt x="1060" y="18395"/>
                      <a:pt x="1655" y="17336"/>
                    </a:cubicBezTo>
                    <a:cubicBezTo>
                      <a:pt x="1774" y="17133"/>
                      <a:pt x="1905" y="16907"/>
                      <a:pt x="2025" y="16705"/>
                    </a:cubicBezTo>
                    <a:cubicBezTo>
                      <a:pt x="2572" y="15764"/>
                      <a:pt x="3132" y="14800"/>
                      <a:pt x="3394" y="13704"/>
                    </a:cubicBezTo>
                    <a:cubicBezTo>
                      <a:pt x="3441" y="13490"/>
                      <a:pt x="3489" y="13252"/>
                      <a:pt x="3525" y="13026"/>
                    </a:cubicBezTo>
                    <a:cubicBezTo>
                      <a:pt x="3620" y="12538"/>
                      <a:pt x="3715" y="12073"/>
                      <a:pt x="3918" y="11657"/>
                    </a:cubicBezTo>
                    <a:cubicBezTo>
                      <a:pt x="4060" y="11371"/>
                      <a:pt x="4275" y="11109"/>
                      <a:pt x="4501" y="10835"/>
                    </a:cubicBezTo>
                    <a:cubicBezTo>
                      <a:pt x="4632" y="10668"/>
                      <a:pt x="4763" y="10514"/>
                      <a:pt x="4882" y="10335"/>
                    </a:cubicBezTo>
                    <a:cubicBezTo>
                      <a:pt x="5680" y="9192"/>
                      <a:pt x="5882" y="7835"/>
                      <a:pt x="6096" y="6501"/>
                    </a:cubicBezTo>
                    <a:cubicBezTo>
                      <a:pt x="6120" y="6346"/>
                      <a:pt x="6132" y="6180"/>
                      <a:pt x="6168" y="6013"/>
                    </a:cubicBezTo>
                    <a:cubicBezTo>
                      <a:pt x="6537" y="3810"/>
                      <a:pt x="7609" y="1643"/>
                      <a:pt x="8990" y="346"/>
                    </a:cubicBezTo>
                    <a:lnTo>
                      <a:pt x="86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9" name="Google Shape;2339;p56"/>
              <p:cNvSpPr/>
              <p:nvPr/>
            </p:nvSpPr>
            <p:spPr>
              <a:xfrm>
                <a:off x="1821950" y="5686250"/>
                <a:ext cx="624500" cy="553650"/>
              </a:xfrm>
              <a:custGeom>
                <a:avLst/>
                <a:gdLst/>
                <a:ahLst/>
                <a:cxnLst/>
                <a:rect l="l" t="t" r="r" b="b"/>
                <a:pathLst>
                  <a:path w="24980" h="22146" extrusionOk="0">
                    <a:moveTo>
                      <a:pt x="24694" y="0"/>
                    </a:moveTo>
                    <a:cubicBezTo>
                      <a:pt x="23420" y="1012"/>
                      <a:pt x="22610" y="2810"/>
                      <a:pt x="22241" y="3798"/>
                    </a:cubicBezTo>
                    <a:cubicBezTo>
                      <a:pt x="22110" y="4120"/>
                      <a:pt x="22003" y="4453"/>
                      <a:pt x="21884" y="4775"/>
                    </a:cubicBezTo>
                    <a:cubicBezTo>
                      <a:pt x="21539" y="5739"/>
                      <a:pt x="21193" y="6727"/>
                      <a:pt x="20681" y="7608"/>
                    </a:cubicBezTo>
                    <a:cubicBezTo>
                      <a:pt x="20455" y="7977"/>
                      <a:pt x="20181" y="8335"/>
                      <a:pt x="19931" y="8692"/>
                    </a:cubicBezTo>
                    <a:cubicBezTo>
                      <a:pt x="19586" y="9168"/>
                      <a:pt x="19229" y="9668"/>
                      <a:pt x="18955" y="10204"/>
                    </a:cubicBezTo>
                    <a:cubicBezTo>
                      <a:pt x="18610" y="10883"/>
                      <a:pt x="18395" y="11609"/>
                      <a:pt x="18193" y="12323"/>
                    </a:cubicBezTo>
                    <a:cubicBezTo>
                      <a:pt x="18062" y="12788"/>
                      <a:pt x="17919" y="13276"/>
                      <a:pt x="17740" y="13716"/>
                    </a:cubicBezTo>
                    <a:cubicBezTo>
                      <a:pt x="17550" y="14216"/>
                      <a:pt x="17312" y="14693"/>
                      <a:pt x="17086" y="15145"/>
                    </a:cubicBezTo>
                    <a:cubicBezTo>
                      <a:pt x="16931" y="15466"/>
                      <a:pt x="16764" y="15800"/>
                      <a:pt x="16609" y="16133"/>
                    </a:cubicBezTo>
                    <a:cubicBezTo>
                      <a:pt x="16216" y="17026"/>
                      <a:pt x="15919" y="17979"/>
                      <a:pt x="15633" y="18884"/>
                    </a:cubicBezTo>
                    <a:lnTo>
                      <a:pt x="14883" y="21265"/>
                    </a:lnTo>
                    <a:cubicBezTo>
                      <a:pt x="14740" y="21122"/>
                      <a:pt x="14585" y="20967"/>
                      <a:pt x="14442" y="20800"/>
                    </a:cubicBezTo>
                    <a:cubicBezTo>
                      <a:pt x="13311" y="19634"/>
                      <a:pt x="12025" y="18324"/>
                      <a:pt x="10799" y="17407"/>
                    </a:cubicBezTo>
                    <a:lnTo>
                      <a:pt x="10466" y="17169"/>
                    </a:lnTo>
                    <a:cubicBezTo>
                      <a:pt x="9847" y="16717"/>
                      <a:pt x="9204" y="16252"/>
                      <a:pt x="8680" y="15681"/>
                    </a:cubicBezTo>
                    <a:cubicBezTo>
                      <a:pt x="8489" y="15466"/>
                      <a:pt x="8299" y="15205"/>
                      <a:pt x="8096" y="14966"/>
                    </a:cubicBezTo>
                    <a:cubicBezTo>
                      <a:pt x="7858" y="14669"/>
                      <a:pt x="7620" y="14371"/>
                      <a:pt x="7358" y="14097"/>
                    </a:cubicBezTo>
                    <a:cubicBezTo>
                      <a:pt x="6930" y="13657"/>
                      <a:pt x="6418" y="13300"/>
                      <a:pt x="5929" y="12966"/>
                    </a:cubicBezTo>
                    <a:cubicBezTo>
                      <a:pt x="5739" y="12823"/>
                      <a:pt x="5537" y="12692"/>
                      <a:pt x="5358" y="12561"/>
                    </a:cubicBezTo>
                    <a:cubicBezTo>
                      <a:pt x="2822" y="10680"/>
                      <a:pt x="929" y="7561"/>
                      <a:pt x="453" y="4418"/>
                    </a:cubicBezTo>
                    <a:lnTo>
                      <a:pt x="0" y="4489"/>
                    </a:lnTo>
                    <a:cubicBezTo>
                      <a:pt x="512" y="7739"/>
                      <a:pt x="2465" y="10978"/>
                      <a:pt x="5096" y="12930"/>
                    </a:cubicBezTo>
                    <a:cubicBezTo>
                      <a:pt x="5287" y="13085"/>
                      <a:pt x="5477" y="13216"/>
                      <a:pt x="5679" y="13347"/>
                    </a:cubicBezTo>
                    <a:cubicBezTo>
                      <a:pt x="6180" y="13704"/>
                      <a:pt x="6644" y="14038"/>
                      <a:pt x="7049" y="14431"/>
                    </a:cubicBezTo>
                    <a:cubicBezTo>
                      <a:pt x="7299" y="14693"/>
                      <a:pt x="7501" y="14966"/>
                      <a:pt x="7739" y="15264"/>
                    </a:cubicBezTo>
                    <a:cubicBezTo>
                      <a:pt x="7942" y="15526"/>
                      <a:pt x="8132" y="15776"/>
                      <a:pt x="8358" y="16014"/>
                    </a:cubicBezTo>
                    <a:cubicBezTo>
                      <a:pt x="8906" y="16621"/>
                      <a:pt x="9573" y="17098"/>
                      <a:pt x="10216" y="17562"/>
                    </a:cubicBezTo>
                    <a:lnTo>
                      <a:pt x="10537" y="17800"/>
                    </a:lnTo>
                    <a:cubicBezTo>
                      <a:pt x="11752" y="18681"/>
                      <a:pt x="13014" y="19991"/>
                      <a:pt x="14133" y="21134"/>
                    </a:cubicBezTo>
                    <a:cubicBezTo>
                      <a:pt x="14371" y="21396"/>
                      <a:pt x="14609" y="21634"/>
                      <a:pt x="14847" y="21872"/>
                    </a:cubicBezTo>
                    <a:lnTo>
                      <a:pt x="15109" y="22146"/>
                    </a:lnTo>
                    <a:lnTo>
                      <a:pt x="16097" y="18991"/>
                    </a:lnTo>
                    <a:cubicBezTo>
                      <a:pt x="16371" y="18074"/>
                      <a:pt x="16657" y="17157"/>
                      <a:pt x="17050" y="16276"/>
                    </a:cubicBezTo>
                    <a:cubicBezTo>
                      <a:pt x="17193" y="15955"/>
                      <a:pt x="17348" y="15621"/>
                      <a:pt x="17502" y="15312"/>
                    </a:cubicBezTo>
                    <a:cubicBezTo>
                      <a:pt x="17740" y="14835"/>
                      <a:pt x="17979" y="14347"/>
                      <a:pt x="18181" y="13835"/>
                    </a:cubicBezTo>
                    <a:cubicBezTo>
                      <a:pt x="18360" y="13383"/>
                      <a:pt x="18502" y="12883"/>
                      <a:pt x="18633" y="12407"/>
                    </a:cubicBezTo>
                    <a:cubicBezTo>
                      <a:pt x="18836" y="11728"/>
                      <a:pt x="19038" y="11025"/>
                      <a:pt x="19372" y="10383"/>
                    </a:cubicBezTo>
                    <a:cubicBezTo>
                      <a:pt x="19634" y="9871"/>
                      <a:pt x="19979" y="9394"/>
                      <a:pt x="20324" y="8930"/>
                    </a:cubicBezTo>
                    <a:cubicBezTo>
                      <a:pt x="20574" y="8573"/>
                      <a:pt x="20836" y="8204"/>
                      <a:pt x="21074" y="7811"/>
                    </a:cubicBezTo>
                    <a:cubicBezTo>
                      <a:pt x="21634" y="6906"/>
                      <a:pt x="21991" y="5894"/>
                      <a:pt x="22324" y="4906"/>
                    </a:cubicBezTo>
                    <a:cubicBezTo>
                      <a:pt x="22432" y="4584"/>
                      <a:pt x="22551" y="4275"/>
                      <a:pt x="22670" y="3941"/>
                    </a:cubicBezTo>
                    <a:cubicBezTo>
                      <a:pt x="23015" y="3001"/>
                      <a:pt x="23789" y="1298"/>
                      <a:pt x="24979" y="357"/>
                    </a:cubicBezTo>
                    <a:lnTo>
                      <a:pt x="2469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0" name="Google Shape;2340;p56"/>
              <p:cNvSpPr/>
              <p:nvPr/>
            </p:nvSpPr>
            <p:spPr>
              <a:xfrm>
                <a:off x="1896650" y="5436500"/>
                <a:ext cx="263450" cy="569750"/>
              </a:xfrm>
              <a:custGeom>
                <a:avLst/>
                <a:gdLst/>
                <a:ahLst/>
                <a:cxnLst/>
                <a:rect l="l" t="t" r="r" b="b"/>
                <a:pathLst>
                  <a:path w="10538" h="22790" extrusionOk="0">
                    <a:moveTo>
                      <a:pt x="322" y="1"/>
                    </a:moveTo>
                    <a:lnTo>
                      <a:pt x="322" y="1"/>
                    </a:lnTo>
                    <a:cubicBezTo>
                      <a:pt x="1" y="1382"/>
                      <a:pt x="215" y="2751"/>
                      <a:pt x="501" y="4275"/>
                    </a:cubicBezTo>
                    <a:cubicBezTo>
                      <a:pt x="977" y="6895"/>
                      <a:pt x="1572" y="9657"/>
                      <a:pt x="3037" y="11955"/>
                    </a:cubicBezTo>
                    <a:cubicBezTo>
                      <a:pt x="3239" y="12252"/>
                      <a:pt x="3442" y="12550"/>
                      <a:pt x="3656" y="12848"/>
                    </a:cubicBezTo>
                    <a:cubicBezTo>
                      <a:pt x="3954" y="13253"/>
                      <a:pt x="4239" y="13669"/>
                      <a:pt x="4489" y="14098"/>
                    </a:cubicBezTo>
                    <a:cubicBezTo>
                      <a:pt x="4763" y="14586"/>
                      <a:pt x="5013" y="15110"/>
                      <a:pt x="5227" y="15634"/>
                    </a:cubicBezTo>
                    <a:cubicBezTo>
                      <a:pt x="5347" y="15932"/>
                      <a:pt x="5489" y="16241"/>
                      <a:pt x="5632" y="16539"/>
                    </a:cubicBezTo>
                    <a:cubicBezTo>
                      <a:pt x="6763" y="18908"/>
                      <a:pt x="8514" y="20885"/>
                      <a:pt x="10204" y="22790"/>
                    </a:cubicBezTo>
                    <a:lnTo>
                      <a:pt x="10538" y="22480"/>
                    </a:lnTo>
                    <a:cubicBezTo>
                      <a:pt x="8871" y="20599"/>
                      <a:pt x="7144" y="18646"/>
                      <a:pt x="6049" y="16348"/>
                    </a:cubicBezTo>
                    <a:lnTo>
                      <a:pt x="5644" y="15455"/>
                    </a:lnTo>
                    <a:cubicBezTo>
                      <a:pt x="5418" y="14931"/>
                      <a:pt x="5180" y="14384"/>
                      <a:pt x="4882" y="13872"/>
                    </a:cubicBezTo>
                    <a:cubicBezTo>
                      <a:pt x="4632" y="13407"/>
                      <a:pt x="4335" y="12991"/>
                      <a:pt x="4037" y="12574"/>
                    </a:cubicBezTo>
                    <a:cubicBezTo>
                      <a:pt x="3834" y="12300"/>
                      <a:pt x="3620" y="12002"/>
                      <a:pt x="3430" y="11705"/>
                    </a:cubicBezTo>
                    <a:cubicBezTo>
                      <a:pt x="2001" y="9466"/>
                      <a:pt x="1417" y="6776"/>
                      <a:pt x="941" y="4180"/>
                    </a:cubicBezTo>
                    <a:cubicBezTo>
                      <a:pt x="679" y="2716"/>
                      <a:pt x="477" y="1382"/>
                      <a:pt x="763" y="108"/>
                    </a:cubicBezTo>
                    <a:lnTo>
                      <a:pt x="32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41" name="Google Shape;2341;p56"/>
            <p:cNvGrpSpPr/>
            <p:nvPr/>
          </p:nvGrpSpPr>
          <p:grpSpPr>
            <a:xfrm rot="3492532">
              <a:off x="959485" y="4639772"/>
              <a:ext cx="494143" cy="900682"/>
              <a:chOff x="-214625" y="3943775"/>
              <a:chExt cx="458725" cy="836125"/>
            </a:xfrm>
          </p:grpSpPr>
          <p:sp>
            <p:nvSpPr>
              <p:cNvPr id="2342" name="Google Shape;2342;p56"/>
              <p:cNvSpPr/>
              <p:nvPr/>
            </p:nvSpPr>
            <p:spPr>
              <a:xfrm>
                <a:off x="-114025" y="3943775"/>
                <a:ext cx="195000" cy="501875"/>
              </a:xfrm>
              <a:custGeom>
                <a:avLst/>
                <a:gdLst/>
                <a:ahLst/>
                <a:cxnLst/>
                <a:rect l="l" t="t" r="r" b="b"/>
                <a:pathLst>
                  <a:path w="7800" h="20075" extrusionOk="0">
                    <a:moveTo>
                      <a:pt x="4323" y="0"/>
                    </a:moveTo>
                    <a:cubicBezTo>
                      <a:pt x="2204" y="3013"/>
                      <a:pt x="1" y="6299"/>
                      <a:pt x="84" y="9978"/>
                    </a:cubicBezTo>
                    <a:cubicBezTo>
                      <a:pt x="120" y="11918"/>
                      <a:pt x="811" y="13800"/>
                      <a:pt x="1596" y="15586"/>
                    </a:cubicBezTo>
                    <a:cubicBezTo>
                      <a:pt x="2335" y="17217"/>
                      <a:pt x="3168" y="18872"/>
                      <a:pt x="4490" y="20074"/>
                    </a:cubicBezTo>
                    <a:cubicBezTo>
                      <a:pt x="4454" y="18991"/>
                      <a:pt x="5156" y="18205"/>
                      <a:pt x="5680" y="17252"/>
                    </a:cubicBezTo>
                    <a:cubicBezTo>
                      <a:pt x="6811" y="15193"/>
                      <a:pt x="7800" y="12930"/>
                      <a:pt x="7538" y="10597"/>
                    </a:cubicBezTo>
                    <a:cubicBezTo>
                      <a:pt x="7371" y="9216"/>
                      <a:pt x="6776" y="7918"/>
                      <a:pt x="6252" y="6620"/>
                    </a:cubicBezTo>
                    <a:cubicBezTo>
                      <a:pt x="5394" y="4453"/>
                      <a:pt x="4692" y="2322"/>
                      <a:pt x="4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3" name="Google Shape;2343;p56"/>
              <p:cNvSpPr/>
              <p:nvPr/>
            </p:nvSpPr>
            <p:spPr>
              <a:xfrm>
                <a:off x="64875" y="4296800"/>
                <a:ext cx="179225" cy="327425"/>
              </a:xfrm>
              <a:custGeom>
                <a:avLst/>
                <a:gdLst/>
                <a:ahLst/>
                <a:cxnLst/>
                <a:rect l="l" t="t" r="r" b="b"/>
                <a:pathLst>
                  <a:path w="7169" h="13097" extrusionOk="0">
                    <a:moveTo>
                      <a:pt x="6787" y="0"/>
                    </a:moveTo>
                    <a:cubicBezTo>
                      <a:pt x="5692" y="2536"/>
                      <a:pt x="2810" y="3798"/>
                      <a:pt x="1322" y="6120"/>
                    </a:cubicBezTo>
                    <a:cubicBezTo>
                      <a:pt x="1" y="8192"/>
                      <a:pt x="12" y="11049"/>
                      <a:pt x="1358" y="13097"/>
                    </a:cubicBezTo>
                    <a:cubicBezTo>
                      <a:pt x="1703" y="12502"/>
                      <a:pt x="2287" y="12109"/>
                      <a:pt x="2846" y="11704"/>
                    </a:cubicBezTo>
                    <a:cubicBezTo>
                      <a:pt x="4680" y="10406"/>
                      <a:pt x="6299" y="8632"/>
                      <a:pt x="6751" y="6429"/>
                    </a:cubicBezTo>
                    <a:cubicBezTo>
                      <a:pt x="7168" y="4429"/>
                      <a:pt x="6561" y="2048"/>
                      <a:pt x="67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4" name="Google Shape;2344;p56"/>
              <p:cNvSpPr/>
              <p:nvPr/>
            </p:nvSpPr>
            <p:spPr>
              <a:xfrm>
                <a:off x="-214625" y="4372100"/>
                <a:ext cx="233975" cy="263550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1054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82" y="2548"/>
                      <a:pt x="810" y="5168"/>
                      <a:pt x="2168" y="7346"/>
                    </a:cubicBezTo>
                    <a:cubicBezTo>
                      <a:pt x="2620" y="8049"/>
                      <a:pt x="3156" y="8704"/>
                      <a:pt x="3846" y="9132"/>
                    </a:cubicBezTo>
                    <a:cubicBezTo>
                      <a:pt x="4596" y="9585"/>
                      <a:pt x="5477" y="9775"/>
                      <a:pt x="6323" y="9954"/>
                    </a:cubicBezTo>
                    <a:cubicBezTo>
                      <a:pt x="7024" y="10104"/>
                      <a:pt x="8138" y="10541"/>
                      <a:pt x="8942" y="10541"/>
                    </a:cubicBezTo>
                    <a:cubicBezTo>
                      <a:pt x="9094" y="10541"/>
                      <a:pt x="9234" y="10526"/>
                      <a:pt x="9359" y="10490"/>
                    </a:cubicBezTo>
                    <a:cubicBezTo>
                      <a:pt x="8180" y="8204"/>
                      <a:pt x="7037" y="5465"/>
                      <a:pt x="5299" y="3525"/>
                    </a:cubicBezTo>
                    <a:cubicBezTo>
                      <a:pt x="3870" y="1929"/>
                      <a:pt x="1906" y="953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" name="Google Shape;2345;p56"/>
              <p:cNvSpPr/>
              <p:nvPr/>
            </p:nvSpPr>
            <p:spPr>
              <a:xfrm>
                <a:off x="-32750" y="3943775"/>
                <a:ext cx="219700" cy="836125"/>
              </a:xfrm>
              <a:custGeom>
                <a:avLst/>
                <a:gdLst/>
                <a:ahLst/>
                <a:cxnLst/>
                <a:rect l="l" t="t" r="r" b="b"/>
                <a:pathLst>
                  <a:path w="8788" h="33445" extrusionOk="0">
                    <a:moveTo>
                      <a:pt x="1072" y="0"/>
                    </a:moveTo>
                    <a:cubicBezTo>
                      <a:pt x="858" y="1489"/>
                      <a:pt x="679" y="2965"/>
                      <a:pt x="536" y="4453"/>
                    </a:cubicBezTo>
                    <a:cubicBezTo>
                      <a:pt x="369" y="5941"/>
                      <a:pt x="250" y="7430"/>
                      <a:pt x="167" y="8918"/>
                    </a:cubicBezTo>
                    <a:cubicBezTo>
                      <a:pt x="0" y="11906"/>
                      <a:pt x="60" y="14907"/>
                      <a:pt x="524" y="17883"/>
                    </a:cubicBezTo>
                    <a:cubicBezTo>
                      <a:pt x="1012" y="20848"/>
                      <a:pt x="1870" y="23765"/>
                      <a:pt x="3227" y="26444"/>
                    </a:cubicBezTo>
                    <a:cubicBezTo>
                      <a:pt x="3917" y="27789"/>
                      <a:pt x="4703" y="29063"/>
                      <a:pt x="5620" y="30254"/>
                    </a:cubicBezTo>
                    <a:cubicBezTo>
                      <a:pt x="6561" y="31433"/>
                      <a:pt x="7608" y="32516"/>
                      <a:pt x="8787" y="33445"/>
                    </a:cubicBezTo>
                    <a:cubicBezTo>
                      <a:pt x="7668" y="32445"/>
                      <a:pt x="6668" y="31326"/>
                      <a:pt x="5811" y="30123"/>
                    </a:cubicBezTo>
                    <a:cubicBezTo>
                      <a:pt x="4930" y="28920"/>
                      <a:pt x="4179" y="27635"/>
                      <a:pt x="3536" y="26301"/>
                    </a:cubicBezTo>
                    <a:cubicBezTo>
                      <a:pt x="2274" y="23622"/>
                      <a:pt x="1417" y="20753"/>
                      <a:pt x="965" y="17812"/>
                    </a:cubicBezTo>
                    <a:cubicBezTo>
                      <a:pt x="477" y="14883"/>
                      <a:pt x="417" y="11906"/>
                      <a:pt x="512" y="8930"/>
                    </a:cubicBezTo>
                    <a:cubicBezTo>
                      <a:pt x="548" y="7442"/>
                      <a:pt x="643" y="5953"/>
                      <a:pt x="739" y="4465"/>
                    </a:cubicBezTo>
                    <a:lnTo>
                      <a:pt x="10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" name="Google Shape;2346;p56"/>
              <p:cNvSpPr/>
              <p:nvPr/>
            </p:nvSpPr>
            <p:spPr>
              <a:xfrm>
                <a:off x="-214625" y="4297375"/>
                <a:ext cx="450675" cy="395925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837" extrusionOk="0">
                    <a:moveTo>
                      <a:pt x="17979" y="1"/>
                    </a:moveTo>
                    <a:lnTo>
                      <a:pt x="17979" y="1"/>
                    </a:lnTo>
                    <a:cubicBezTo>
                      <a:pt x="17920" y="1394"/>
                      <a:pt x="17431" y="2704"/>
                      <a:pt x="16812" y="3930"/>
                    </a:cubicBezTo>
                    <a:cubicBezTo>
                      <a:pt x="16217" y="5144"/>
                      <a:pt x="15443" y="6287"/>
                      <a:pt x="14669" y="7442"/>
                    </a:cubicBezTo>
                    <a:cubicBezTo>
                      <a:pt x="13895" y="8585"/>
                      <a:pt x="13169" y="9788"/>
                      <a:pt x="12693" y="11109"/>
                    </a:cubicBezTo>
                    <a:cubicBezTo>
                      <a:pt x="12276" y="12275"/>
                      <a:pt x="12087" y="13514"/>
                      <a:pt x="12134" y="14746"/>
                    </a:cubicBezTo>
                    <a:lnTo>
                      <a:pt x="12134" y="14746"/>
                    </a:lnTo>
                    <a:cubicBezTo>
                      <a:pt x="11083" y="13910"/>
                      <a:pt x="9889" y="13326"/>
                      <a:pt x="8752" y="12705"/>
                    </a:cubicBezTo>
                    <a:cubicBezTo>
                      <a:pt x="8097" y="12348"/>
                      <a:pt x="7466" y="11979"/>
                      <a:pt x="6871" y="11562"/>
                    </a:cubicBezTo>
                    <a:cubicBezTo>
                      <a:pt x="6275" y="11145"/>
                      <a:pt x="5739" y="10633"/>
                      <a:pt x="5239" y="10121"/>
                    </a:cubicBezTo>
                    <a:cubicBezTo>
                      <a:pt x="4227" y="9062"/>
                      <a:pt x="3358" y="7835"/>
                      <a:pt x="2537" y="6621"/>
                    </a:cubicBezTo>
                    <a:cubicBezTo>
                      <a:pt x="1703" y="5394"/>
                      <a:pt x="905" y="4132"/>
                      <a:pt x="1" y="2977"/>
                    </a:cubicBezTo>
                    <a:lnTo>
                      <a:pt x="1" y="2977"/>
                    </a:lnTo>
                    <a:cubicBezTo>
                      <a:pt x="834" y="4204"/>
                      <a:pt x="1572" y="5490"/>
                      <a:pt x="2382" y="6764"/>
                    </a:cubicBezTo>
                    <a:cubicBezTo>
                      <a:pt x="3168" y="8014"/>
                      <a:pt x="3989" y="9264"/>
                      <a:pt x="5001" y="10383"/>
                    </a:cubicBezTo>
                    <a:cubicBezTo>
                      <a:pt x="5501" y="10931"/>
                      <a:pt x="6061" y="11455"/>
                      <a:pt x="6668" y="11907"/>
                    </a:cubicBezTo>
                    <a:cubicBezTo>
                      <a:pt x="7275" y="12348"/>
                      <a:pt x="7918" y="12741"/>
                      <a:pt x="8573" y="13098"/>
                    </a:cubicBezTo>
                    <a:cubicBezTo>
                      <a:pt x="9883" y="13812"/>
                      <a:pt x="11192" y="14491"/>
                      <a:pt x="12276" y="15443"/>
                    </a:cubicBezTo>
                    <a:lnTo>
                      <a:pt x="12705" y="15836"/>
                    </a:lnTo>
                    <a:lnTo>
                      <a:pt x="12645" y="15253"/>
                    </a:lnTo>
                    <a:cubicBezTo>
                      <a:pt x="12502" y="13907"/>
                      <a:pt x="12645" y="12538"/>
                      <a:pt x="13097" y="11264"/>
                    </a:cubicBezTo>
                    <a:cubicBezTo>
                      <a:pt x="13538" y="9978"/>
                      <a:pt x="14252" y="8811"/>
                      <a:pt x="14967" y="7633"/>
                    </a:cubicBezTo>
                    <a:cubicBezTo>
                      <a:pt x="15693" y="6454"/>
                      <a:pt x="16455" y="5275"/>
                      <a:pt x="17027" y="4013"/>
                    </a:cubicBezTo>
                    <a:cubicBezTo>
                      <a:pt x="17574" y="2751"/>
                      <a:pt x="18027" y="1382"/>
                      <a:pt x="179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" name="Google Shape;2347;p56"/>
              <p:cNvSpPr/>
              <p:nvPr/>
            </p:nvSpPr>
            <p:spPr>
              <a:xfrm>
                <a:off x="-67875" y="4054800"/>
                <a:ext cx="89325" cy="96750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38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4" y="655"/>
                      <a:pt x="274" y="1286"/>
                      <a:pt x="512" y="1905"/>
                    </a:cubicBezTo>
                    <a:cubicBezTo>
                      <a:pt x="774" y="2513"/>
                      <a:pt x="1096" y="3096"/>
                      <a:pt x="1477" y="3644"/>
                    </a:cubicBezTo>
                    <a:lnTo>
                      <a:pt x="1632" y="3870"/>
                    </a:lnTo>
                    <a:lnTo>
                      <a:pt x="1822" y="3691"/>
                    </a:lnTo>
                    <a:cubicBezTo>
                      <a:pt x="2227" y="3298"/>
                      <a:pt x="2560" y="2870"/>
                      <a:pt x="2858" y="2405"/>
                    </a:cubicBezTo>
                    <a:cubicBezTo>
                      <a:pt x="3013" y="2179"/>
                      <a:pt x="3144" y="1929"/>
                      <a:pt x="3263" y="1691"/>
                    </a:cubicBezTo>
                    <a:cubicBezTo>
                      <a:pt x="3382" y="1441"/>
                      <a:pt x="3501" y="1191"/>
                      <a:pt x="3572" y="929"/>
                    </a:cubicBezTo>
                    <a:lnTo>
                      <a:pt x="3572" y="929"/>
                    </a:lnTo>
                    <a:lnTo>
                      <a:pt x="3096" y="1584"/>
                    </a:lnTo>
                    <a:lnTo>
                      <a:pt x="3096" y="1584"/>
                    </a:lnTo>
                    <a:cubicBezTo>
                      <a:pt x="2953" y="1798"/>
                      <a:pt x="2775" y="2001"/>
                      <a:pt x="2608" y="2215"/>
                    </a:cubicBezTo>
                    <a:cubicBezTo>
                      <a:pt x="2323" y="2549"/>
                      <a:pt x="2030" y="2867"/>
                      <a:pt x="1722" y="3169"/>
                    </a:cubicBezTo>
                    <a:lnTo>
                      <a:pt x="1722" y="3169"/>
                    </a:lnTo>
                    <a:cubicBezTo>
                      <a:pt x="1417" y="2702"/>
                      <a:pt x="1126" y="2220"/>
                      <a:pt x="870" y="1739"/>
                    </a:cubicBezTo>
                    <a:cubicBezTo>
                      <a:pt x="572" y="1167"/>
                      <a:pt x="286" y="596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" name="Google Shape;2348;p56"/>
              <p:cNvSpPr/>
              <p:nvPr/>
            </p:nvSpPr>
            <p:spPr>
              <a:xfrm>
                <a:off x="-90800" y="4143200"/>
                <a:ext cx="1381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5335" extrusionOk="0">
                    <a:moveTo>
                      <a:pt x="1" y="0"/>
                    </a:moveTo>
                    <a:cubicBezTo>
                      <a:pt x="132" y="453"/>
                      <a:pt x="310" y="882"/>
                      <a:pt x="489" y="1310"/>
                    </a:cubicBezTo>
                    <a:cubicBezTo>
                      <a:pt x="667" y="1739"/>
                      <a:pt x="846" y="2179"/>
                      <a:pt x="1060" y="2596"/>
                    </a:cubicBezTo>
                    <a:cubicBezTo>
                      <a:pt x="1453" y="3441"/>
                      <a:pt x="1918" y="4275"/>
                      <a:pt x="2406" y="5061"/>
                    </a:cubicBezTo>
                    <a:lnTo>
                      <a:pt x="2572" y="5334"/>
                    </a:lnTo>
                    <a:lnTo>
                      <a:pt x="2763" y="5096"/>
                    </a:lnTo>
                    <a:cubicBezTo>
                      <a:pt x="3322" y="4418"/>
                      <a:pt x="3858" y="3715"/>
                      <a:pt x="4311" y="2989"/>
                    </a:cubicBezTo>
                    <a:cubicBezTo>
                      <a:pt x="4549" y="2620"/>
                      <a:pt x="4763" y="2251"/>
                      <a:pt x="4966" y="1858"/>
                    </a:cubicBezTo>
                    <a:cubicBezTo>
                      <a:pt x="5168" y="1477"/>
                      <a:pt x="5358" y="1084"/>
                      <a:pt x="5525" y="679"/>
                    </a:cubicBezTo>
                    <a:lnTo>
                      <a:pt x="5525" y="679"/>
                    </a:lnTo>
                    <a:cubicBezTo>
                      <a:pt x="5287" y="1048"/>
                      <a:pt x="5049" y="1417"/>
                      <a:pt x="4787" y="1763"/>
                    </a:cubicBezTo>
                    <a:cubicBezTo>
                      <a:pt x="4537" y="2120"/>
                      <a:pt x="4287" y="2453"/>
                      <a:pt x="4037" y="2798"/>
                    </a:cubicBezTo>
                    <a:cubicBezTo>
                      <a:pt x="3578" y="3403"/>
                      <a:pt x="3110" y="3990"/>
                      <a:pt x="2633" y="4566"/>
                    </a:cubicBezTo>
                    <a:lnTo>
                      <a:pt x="2633" y="4566"/>
                    </a:lnTo>
                    <a:cubicBezTo>
                      <a:pt x="2202" y="3867"/>
                      <a:pt x="1781" y="3159"/>
                      <a:pt x="1370" y="244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" name="Google Shape;2349;p56"/>
              <p:cNvSpPr/>
              <p:nvPr/>
            </p:nvSpPr>
            <p:spPr>
              <a:xfrm>
                <a:off x="-80675" y="4247375"/>
                <a:ext cx="136350" cy="111050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4442" extrusionOk="0">
                    <a:moveTo>
                      <a:pt x="5453" y="1"/>
                    </a:moveTo>
                    <a:lnTo>
                      <a:pt x="5453" y="1"/>
                    </a:lnTo>
                    <a:cubicBezTo>
                      <a:pt x="4942" y="691"/>
                      <a:pt x="4430" y="1358"/>
                      <a:pt x="3894" y="2013"/>
                    </a:cubicBezTo>
                    <a:cubicBezTo>
                      <a:pt x="3632" y="2358"/>
                      <a:pt x="3358" y="2668"/>
                      <a:pt x="3096" y="2989"/>
                    </a:cubicBezTo>
                    <a:lnTo>
                      <a:pt x="2449" y="3758"/>
                    </a:lnTo>
                    <a:lnTo>
                      <a:pt x="2449" y="3758"/>
                    </a:lnTo>
                    <a:lnTo>
                      <a:pt x="1310" y="2382"/>
                    </a:lnTo>
                    <a:cubicBezTo>
                      <a:pt x="870" y="1858"/>
                      <a:pt x="441" y="1322"/>
                      <a:pt x="0" y="810"/>
                    </a:cubicBezTo>
                    <a:lnTo>
                      <a:pt x="0" y="810"/>
                    </a:lnTo>
                    <a:cubicBezTo>
                      <a:pt x="298" y="1429"/>
                      <a:pt x="655" y="2013"/>
                      <a:pt x="1036" y="2572"/>
                    </a:cubicBezTo>
                    <a:cubicBezTo>
                      <a:pt x="1405" y="3156"/>
                      <a:pt x="1822" y="3703"/>
                      <a:pt x="2263" y="4239"/>
                    </a:cubicBezTo>
                    <a:lnTo>
                      <a:pt x="2417" y="4442"/>
                    </a:lnTo>
                    <a:lnTo>
                      <a:pt x="2596" y="4239"/>
                    </a:lnTo>
                    <a:cubicBezTo>
                      <a:pt x="2894" y="3930"/>
                      <a:pt x="3167" y="3584"/>
                      <a:pt x="3429" y="3263"/>
                    </a:cubicBezTo>
                    <a:cubicBezTo>
                      <a:pt x="3703" y="2930"/>
                      <a:pt x="3953" y="2596"/>
                      <a:pt x="4191" y="2239"/>
                    </a:cubicBezTo>
                    <a:cubicBezTo>
                      <a:pt x="4680" y="1525"/>
                      <a:pt x="5120" y="786"/>
                      <a:pt x="54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0" name="Google Shape;2350;p56"/>
              <p:cNvSpPr/>
              <p:nvPr/>
            </p:nvSpPr>
            <p:spPr>
              <a:xfrm>
                <a:off x="164900" y="4391450"/>
                <a:ext cx="61025" cy="77100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3084" extrusionOk="0">
                    <a:moveTo>
                      <a:pt x="631" y="0"/>
                    </a:moveTo>
                    <a:lnTo>
                      <a:pt x="631" y="0"/>
                    </a:lnTo>
                    <a:cubicBezTo>
                      <a:pt x="441" y="441"/>
                      <a:pt x="310" y="893"/>
                      <a:pt x="191" y="1358"/>
                    </a:cubicBezTo>
                    <a:cubicBezTo>
                      <a:pt x="95" y="1810"/>
                      <a:pt x="36" y="2274"/>
                      <a:pt x="12" y="2751"/>
                    </a:cubicBezTo>
                    <a:lnTo>
                      <a:pt x="0" y="3084"/>
                    </a:lnTo>
                    <a:lnTo>
                      <a:pt x="0" y="3084"/>
                    </a:lnTo>
                    <a:lnTo>
                      <a:pt x="310" y="2989"/>
                    </a:lnTo>
                    <a:cubicBezTo>
                      <a:pt x="691" y="2870"/>
                      <a:pt x="1084" y="2739"/>
                      <a:pt x="1441" y="2548"/>
                    </a:cubicBezTo>
                    <a:cubicBezTo>
                      <a:pt x="1798" y="2346"/>
                      <a:pt x="2143" y="2120"/>
                      <a:pt x="2441" y="1846"/>
                    </a:cubicBezTo>
                    <a:lnTo>
                      <a:pt x="2441" y="1846"/>
                    </a:lnTo>
                    <a:cubicBezTo>
                      <a:pt x="2048" y="1989"/>
                      <a:pt x="1679" y="2108"/>
                      <a:pt x="1310" y="2227"/>
                    </a:cubicBezTo>
                    <a:lnTo>
                      <a:pt x="502" y="2465"/>
                    </a:lnTo>
                    <a:lnTo>
                      <a:pt x="502" y="2465"/>
                    </a:lnTo>
                    <a:cubicBezTo>
                      <a:pt x="528" y="2112"/>
                      <a:pt x="553" y="1761"/>
                      <a:pt x="572" y="1417"/>
                    </a:cubicBezTo>
                    <a:cubicBezTo>
                      <a:pt x="607" y="941"/>
                      <a:pt x="631" y="476"/>
                      <a:pt x="6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1" name="Google Shape;2351;p56"/>
              <p:cNvSpPr/>
              <p:nvPr/>
            </p:nvSpPr>
            <p:spPr>
              <a:xfrm>
                <a:off x="119050" y="4444725"/>
                <a:ext cx="83075" cy="98250"/>
              </a:xfrm>
              <a:custGeom>
                <a:avLst/>
                <a:gdLst/>
                <a:ahLst/>
                <a:cxnLst/>
                <a:rect l="l" t="t" r="r" b="b"/>
                <a:pathLst>
                  <a:path w="3323" h="3930" extrusionOk="0">
                    <a:moveTo>
                      <a:pt x="239" y="0"/>
                    </a:moveTo>
                    <a:cubicBezTo>
                      <a:pt x="108" y="596"/>
                      <a:pt x="48" y="1203"/>
                      <a:pt x="36" y="1810"/>
                    </a:cubicBezTo>
                    <a:cubicBezTo>
                      <a:pt x="1" y="2417"/>
                      <a:pt x="36" y="3013"/>
                      <a:pt x="96" y="3632"/>
                    </a:cubicBezTo>
                    <a:lnTo>
                      <a:pt x="120" y="3930"/>
                    </a:lnTo>
                    <a:lnTo>
                      <a:pt x="405" y="3822"/>
                    </a:lnTo>
                    <a:cubicBezTo>
                      <a:pt x="941" y="3632"/>
                      <a:pt x="1453" y="3394"/>
                      <a:pt x="1953" y="3108"/>
                    </a:cubicBezTo>
                    <a:cubicBezTo>
                      <a:pt x="2441" y="2822"/>
                      <a:pt x="2906" y="2477"/>
                      <a:pt x="3322" y="2096"/>
                    </a:cubicBezTo>
                    <a:lnTo>
                      <a:pt x="3322" y="2096"/>
                    </a:lnTo>
                    <a:cubicBezTo>
                      <a:pt x="2798" y="2346"/>
                      <a:pt x="2287" y="2572"/>
                      <a:pt x="1786" y="2798"/>
                    </a:cubicBezTo>
                    <a:cubicBezTo>
                      <a:pt x="1367" y="2964"/>
                      <a:pt x="947" y="3138"/>
                      <a:pt x="521" y="3294"/>
                    </a:cubicBezTo>
                    <a:lnTo>
                      <a:pt x="521" y="3294"/>
                    </a:lnTo>
                    <a:cubicBezTo>
                      <a:pt x="477" y="2795"/>
                      <a:pt x="445" y="2297"/>
                      <a:pt x="405" y="1798"/>
                    </a:cubicBezTo>
                    <a:cubicBezTo>
                      <a:pt x="358" y="1203"/>
                      <a:pt x="310" y="608"/>
                      <a:pt x="2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2" name="Google Shape;2352;p56"/>
              <p:cNvSpPr/>
              <p:nvPr/>
            </p:nvSpPr>
            <p:spPr>
              <a:xfrm>
                <a:off x="-177425" y="4447700"/>
                <a:ext cx="64625" cy="80700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3228" extrusionOk="0">
                    <a:moveTo>
                      <a:pt x="2204" y="1"/>
                    </a:moveTo>
                    <a:lnTo>
                      <a:pt x="2168" y="1405"/>
                    </a:lnTo>
                    <a:cubicBezTo>
                      <a:pt x="2159" y="1730"/>
                      <a:pt x="2151" y="2056"/>
                      <a:pt x="2135" y="2381"/>
                    </a:cubicBezTo>
                    <a:lnTo>
                      <a:pt x="2135" y="2381"/>
                    </a:lnTo>
                    <a:cubicBezTo>
                      <a:pt x="1857" y="2192"/>
                      <a:pt x="1569" y="2007"/>
                      <a:pt x="1275" y="1822"/>
                    </a:cubicBezTo>
                    <a:cubicBezTo>
                      <a:pt x="858" y="1572"/>
                      <a:pt x="441" y="1334"/>
                      <a:pt x="1" y="1144"/>
                    </a:cubicBezTo>
                    <a:lnTo>
                      <a:pt x="1" y="1144"/>
                    </a:lnTo>
                    <a:cubicBezTo>
                      <a:pt x="322" y="1501"/>
                      <a:pt x="691" y="1810"/>
                      <a:pt x="1049" y="2108"/>
                    </a:cubicBezTo>
                    <a:cubicBezTo>
                      <a:pt x="1430" y="2406"/>
                      <a:pt x="1811" y="2691"/>
                      <a:pt x="2204" y="2977"/>
                    </a:cubicBezTo>
                    <a:lnTo>
                      <a:pt x="2561" y="3227"/>
                    </a:lnTo>
                    <a:lnTo>
                      <a:pt x="2573" y="2810"/>
                    </a:lnTo>
                    <a:cubicBezTo>
                      <a:pt x="2585" y="2334"/>
                      <a:pt x="2585" y="1858"/>
                      <a:pt x="2525" y="1382"/>
                    </a:cubicBezTo>
                    <a:cubicBezTo>
                      <a:pt x="2477" y="917"/>
                      <a:pt x="2382" y="441"/>
                      <a:pt x="22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3" name="Google Shape;2353;p56"/>
              <p:cNvSpPr/>
              <p:nvPr/>
            </p:nvSpPr>
            <p:spPr>
              <a:xfrm>
                <a:off x="-128300" y="4497700"/>
                <a:ext cx="77700" cy="93200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3728" extrusionOk="0">
                    <a:moveTo>
                      <a:pt x="2263" y="1"/>
                    </a:moveTo>
                    <a:lnTo>
                      <a:pt x="2263" y="1"/>
                    </a:lnTo>
                    <a:cubicBezTo>
                      <a:pt x="2346" y="572"/>
                      <a:pt x="2417" y="1132"/>
                      <a:pt x="2501" y="1703"/>
                    </a:cubicBezTo>
                    <a:cubicBezTo>
                      <a:pt x="2548" y="2141"/>
                      <a:pt x="2596" y="2594"/>
                      <a:pt x="2625" y="3045"/>
                    </a:cubicBezTo>
                    <a:lnTo>
                      <a:pt x="2625" y="3045"/>
                    </a:lnTo>
                    <a:lnTo>
                      <a:pt x="1489" y="2644"/>
                    </a:lnTo>
                    <a:cubicBezTo>
                      <a:pt x="989" y="2477"/>
                      <a:pt x="500" y="2299"/>
                      <a:pt x="0" y="2144"/>
                    </a:cubicBezTo>
                    <a:lnTo>
                      <a:pt x="0" y="2144"/>
                    </a:lnTo>
                    <a:cubicBezTo>
                      <a:pt x="429" y="2465"/>
                      <a:pt x="870" y="2727"/>
                      <a:pt x="1334" y="2977"/>
                    </a:cubicBezTo>
                    <a:cubicBezTo>
                      <a:pt x="1572" y="3096"/>
                      <a:pt x="1810" y="3204"/>
                      <a:pt x="2048" y="3311"/>
                    </a:cubicBezTo>
                    <a:cubicBezTo>
                      <a:pt x="2286" y="3430"/>
                      <a:pt x="2536" y="3513"/>
                      <a:pt x="2775" y="3608"/>
                    </a:cubicBezTo>
                    <a:lnTo>
                      <a:pt x="3108" y="3727"/>
                    </a:lnTo>
                    <a:lnTo>
                      <a:pt x="3096" y="3370"/>
                    </a:lnTo>
                    <a:cubicBezTo>
                      <a:pt x="3060" y="2787"/>
                      <a:pt x="2989" y="2203"/>
                      <a:pt x="2858" y="1644"/>
                    </a:cubicBezTo>
                    <a:cubicBezTo>
                      <a:pt x="2715" y="1072"/>
                      <a:pt x="2525" y="525"/>
                      <a:pt x="2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54" name="Google Shape;2354;p56"/>
            <p:cNvSpPr/>
            <p:nvPr/>
          </p:nvSpPr>
          <p:spPr>
            <a:xfrm rot="2131633">
              <a:off x="264376" y="3526762"/>
              <a:ext cx="148962" cy="301767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56"/>
            <p:cNvSpPr/>
            <p:nvPr/>
          </p:nvSpPr>
          <p:spPr>
            <a:xfrm rot="-2281775">
              <a:off x="1954742" y="4656749"/>
              <a:ext cx="148956" cy="301766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62916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5" name="Google Shape;2425;p64"/>
          <p:cNvGrpSpPr/>
          <p:nvPr/>
        </p:nvGrpSpPr>
        <p:grpSpPr>
          <a:xfrm rot="5400000">
            <a:off x="6171463" y="2158435"/>
            <a:ext cx="1262885" cy="3666041"/>
            <a:chOff x="2736925" y="5478175"/>
            <a:chExt cx="645350" cy="1873775"/>
          </a:xfrm>
        </p:grpSpPr>
        <p:sp>
          <p:nvSpPr>
            <p:cNvPr id="2426" name="Google Shape;2426;p64"/>
            <p:cNvSpPr/>
            <p:nvPr/>
          </p:nvSpPr>
          <p:spPr>
            <a:xfrm>
              <a:off x="2924750" y="5478175"/>
              <a:ext cx="269700" cy="175650"/>
            </a:xfrm>
            <a:custGeom>
              <a:avLst/>
              <a:gdLst/>
              <a:ahLst/>
              <a:cxnLst/>
              <a:rect l="l" t="t" r="r" b="b"/>
              <a:pathLst>
                <a:path w="10788" h="7026" extrusionOk="0">
                  <a:moveTo>
                    <a:pt x="656" y="1"/>
                  </a:moveTo>
                  <a:cubicBezTo>
                    <a:pt x="287" y="1"/>
                    <a:pt x="1" y="298"/>
                    <a:pt x="1" y="656"/>
                  </a:cubicBezTo>
                  <a:lnTo>
                    <a:pt x="1" y="6371"/>
                  </a:lnTo>
                  <a:cubicBezTo>
                    <a:pt x="1" y="6740"/>
                    <a:pt x="298" y="7025"/>
                    <a:pt x="656" y="7025"/>
                  </a:cubicBezTo>
                  <a:lnTo>
                    <a:pt x="10133" y="7025"/>
                  </a:lnTo>
                  <a:cubicBezTo>
                    <a:pt x="10490" y="7025"/>
                    <a:pt x="10776" y="6740"/>
                    <a:pt x="10788" y="6371"/>
                  </a:cubicBezTo>
                  <a:lnTo>
                    <a:pt x="10788" y="656"/>
                  </a:lnTo>
                  <a:cubicBezTo>
                    <a:pt x="10788" y="275"/>
                    <a:pt x="10490" y="1"/>
                    <a:pt x="10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64"/>
            <p:cNvSpPr/>
            <p:nvPr/>
          </p:nvSpPr>
          <p:spPr>
            <a:xfrm>
              <a:off x="2736925" y="5654100"/>
              <a:ext cx="645350" cy="1697850"/>
            </a:xfrm>
            <a:custGeom>
              <a:avLst/>
              <a:gdLst/>
              <a:ahLst/>
              <a:cxnLst/>
              <a:rect l="l" t="t" r="r" b="b"/>
              <a:pathLst>
                <a:path w="25814" h="67914" extrusionOk="0">
                  <a:moveTo>
                    <a:pt x="8597" y="0"/>
                  </a:moveTo>
                  <a:lnTo>
                    <a:pt x="8597" y="512"/>
                  </a:lnTo>
                  <a:cubicBezTo>
                    <a:pt x="8597" y="941"/>
                    <a:pt x="8347" y="1322"/>
                    <a:pt x="7942" y="1489"/>
                  </a:cubicBezTo>
                  <a:cubicBezTo>
                    <a:pt x="3275" y="3441"/>
                    <a:pt x="1" y="8037"/>
                    <a:pt x="1" y="13407"/>
                  </a:cubicBezTo>
                  <a:lnTo>
                    <a:pt x="1" y="63651"/>
                  </a:lnTo>
                  <a:lnTo>
                    <a:pt x="132" y="63651"/>
                  </a:lnTo>
                  <a:cubicBezTo>
                    <a:pt x="132" y="66008"/>
                    <a:pt x="2192" y="67913"/>
                    <a:pt x="4704" y="67913"/>
                  </a:cubicBezTo>
                  <a:cubicBezTo>
                    <a:pt x="6359" y="67913"/>
                    <a:pt x="7800" y="67092"/>
                    <a:pt x="8597" y="65866"/>
                  </a:cubicBezTo>
                  <a:cubicBezTo>
                    <a:pt x="9407" y="67092"/>
                    <a:pt x="10848" y="67913"/>
                    <a:pt x="12503" y="67913"/>
                  </a:cubicBezTo>
                  <a:cubicBezTo>
                    <a:pt x="14550" y="67913"/>
                    <a:pt x="16301" y="66639"/>
                    <a:pt x="16872" y="64901"/>
                  </a:cubicBezTo>
                  <a:cubicBezTo>
                    <a:pt x="17456" y="66639"/>
                    <a:pt x="19182" y="67913"/>
                    <a:pt x="21254" y="67913"/>
                  </a:cubicBezTo>
                  <a:cubicBezTo>
                    <a:pt x="23778" y="67913"/>
                    <a:pt x="25814" y="66008"/>
                    <a:pt x="25814" y="63651"/>
                  </a:cubicBezTo>
                  <a:lnTo>
                    <a:pt x="25814" y="13407"/>
                  </a:lnTo>
                  <a:cubicBezTo>
                    <a:pt x="25814" y="8037"/>
                    <a:pt x="22540" y="3441"/>
                    <a:pt x="17872" y="1489"/>
                  </a:cubicBezTo>
                  <a:cubicBezTo>
                    <a:pt x="17467" y="1310"/>
                    <a:pt x="17206" y="941"/>
                    <a:pt x="17206" y="512"/>
                  </a:cubicBezTo>
                  <a:lnTo>
                    <a:pt x="17206" y="0"/>
                  </a:lnTo>
                  <a:close/>
                </a:path>
              </a:pathLst>
            </a:custGeom>
            <a:solidFill>
              <a:srgbClr val="25B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28" name="Google Shape;2428;p64"/>
          <p:cNvSpPr txBox="1">
            <a:spLocks noGrp="1"/>
          </p:cNvSpPr>
          <p:nvPr>
            <p:ph type="body" idx="1"/>
          </p:nvPr>
        </p:nvSpPr>
        <p:spPr>
          <a:xfrm>
            <a:off x="5156825" y="3468088"/>
            <a:ext cx="2876100" cy="10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ECO FURNICUTE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BISTRITA 2021</a:t>
            </a:r>
            <a:endParaRPr dirty="0"/>
          </a:p>
        </p:txBody>
      </p:sp>
      <p:grpSp>
        <p:nvGrpSpPr>
          <p:cNvPr id="2429" name="Google Shape;2429;p64"/>
          <p:cNvGrpSpPr/>
          <p:nvPr/>
        </p:nvGrpSpPr>
        <p:grpSpPr>
          <a:xfrm rot="1865779">
            <a:off x="8101127" y="3572119"/>
            <a:ext cx="923583" cy="1871813"/>
            <a:chOff x="1803775" y="5029925"/>
            <a:chExt cx="655775" cy="1329050"/>
          </a:xfrm>
        </p:grpSpPr>
        <p:sp>
          <p:nvSpPr>
            <p:cNvPr id="2430" name="Google Shape;2430;p64"/>
            <p:cNvSpPr/>
            <p:nvPr/>
          </p:nvSpPr>
          <p:spPr>
            <a:xfrm>
              <a:off x="1955600" y="5030950"/>
              <a:ext cx="183975" cy="658600"/>
            </a:xfrm>
            <a:custGeom>
              <a:avLst/>
              <a:gdLst/>
              <a:ahLst/>
              <a:cxnLst/>
              <a:rect l="l" t="t" r="r" b="b"/>
              <a:pathLst>
                <a:path w="7359" h="26344" extrusionOk="0">
                  <a:moveTo>
                    <a:pt x="2447" y="1"/>
                  </a:moveTo>
                  <a:cubicBezTo>
                    <a:pt x="2378" y="1"/>
                    <a:pt x="2308" y="6"/>
                    <a:pt x="2238" y="19"/>
                  </a:cubicBezTo>
                  <a:cubicBezTo>
                    <a:pt x="1441" y="138"/>
                    <a:pt x="988" y="959"/>
                    <a:pt x="714" y="1709"/>
                  </a:cubicBezTo>
                  <a:cubicBezTo>
                    <a:pt x="12" y="3769"/>
                    <a:pt x="0" y="6031"/>
                    <a:pt x="655" y="8079"/>
                  </a:cubicBezTo>
                  <a:cubicBezTo>
                    <a:pt x="1107" y="9448"/>
                    <a:pt x="1846" y="10722"/>
                    <a:pt x="2262" y="12103"/>
                  </a:cubicBezTo>
                  <a:cubicBezTo>
                    <a:pt x="3131" y="14925"/>
                    <a:pt x="2631" y="18045"/>
                    <a:pt x="3572" y="20855"/>
                  </a:cubicBezTo>
                  <a:cubicBezTo>
                    <a:pt x="3822" y="21640"/>
                    <a:pt x="5763" y="26343"/>
                    <a:pt x="5763" y="26343"/>
                  </a:cubicBezTo>
                  <a:cubicBezTo>
                    <a:pt x="5763" y="26343"/>
                    <a:pt x="5977" y="23295"/>
                    <a:pt x="6227" y="22533"/>
                  </a:cubicBezTo>
                  <a:cubicBezTo>
                    <a:pt x="6882" y="20462"/>
                    <a:pt x="7358" y="18247"/>
                    <a:pt x="6858" y="16092"/>
                  </a:cubicBezTo>
                  <a:cubicBezTo>
                    <a:pt x="6620" y="15020"/>
                    <a:pt x="6144" y="14008"/>
                    <a:pt x="5834" y="12949"/>
                  </a:cubicBezTo>
                  <a:cubicBezTo>
                    <a:pt x="5120" y="10603"/>
                    <a:pt x="5179" y="8079"/>
                    <a:pt x="5167" y="5626"/>
                  </a:cubicBezTo>
                  <a:cubicBezTo>
                    <a:pt x="5167" y="3841"/>
                    <a:pt x="5036" y="1852"/>
                    <a:pt x="3739" y="614"/>
                  </a:cubicBezTo>
                  <a:cubicBezTo>
                    <a:pt x="3385" y="271"/>
                    <a:pt x="2923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64"/>
            <p:cNvSpPr/>
            <p:nvPr/>
          </p:nvSpPr>
          <p:spPr>
            <a:xfrm>
              <a:off x="2114250" y="5235650"/>
              <a:ext cx="231000" cy="585750"/>
            </a:xfrm>
            <a:custGeom>
              <a:avLst/>
              <a:gdLst/>
              <a:ahLst/>
              <a:cxnLst/>
              <a:rect l="l" t="t" r="r" b="b"/>
              <a:pathLst>
                <a:path w="9240" h="23430" extrusionOk="0">
                  <a:moveTo>
                    <a:pt x="7573" y="1"/>
                  </a:moveTo>
                  <a:cubicBezTo>
                    <a:pt x="7215" y="1"/>
                    <a:pt x="6845" y="121"/>
                    <a:pt x="6549" y="332"/>
                  </a:cubicBezTo>
                  <a:cubicBezTo>
                    <a:pt x="6013" y="701"/>
                    <a:pt x="5667" y="1296"/>
                    <a:pt x="5417" y="1891"/>
                  </a:cubicBezTo>
                  <a:cubicBezTo>
                    <a:pt x="3715" y="5785"/>
                    <a:pt x="4584" y="10476"/>
                    <a:pt x="2643" y="14274"/>
                  </a:cubicBezTo>
                  <a:cubicBezTo>
                    <a:pt x="2286" y="14988"/>
                    <a:pt x="1822" y="15643"/>
                    <a:pt x="1465" y="16369"/>
                  </a:cubicBezTo>
                  <a:cubicBezTo>
                    <a:pt x="857" y="17572"/>
                    <a:pt x="0" y="21299"/>
                    <a:pt x="274" y="23430"/>
                  </a:cubicBezTo>
                  <a:cubicBezTo>
                    <a:pt x="1167" y="21251"/>
                    <a:pt x="2346" y="18858"/>
                    <a:pt x="3548" y="16810"/>
                  </a:cubicBezTo>
                  <a:cubicBezTo>
                    <a:pt x="5834" y="12976"/>
                    <a:pt x="7572" y="8821"/>
                    <a:pt x="8715" y="4511"/>
                  </a:cubicBezTo>
                  <a:cubicBezTo>
                    <a:pt x="9001" y="3451"/>
                    <a:pt x="9239" y="2332"/>
                    <a:pt x="8966" y="1260"/>
                  </a:cubicBezTo>
                  <a:cubicBezTo>
                    <a:pt x="8870" y="879"/>
                    <a:pt x="8692" y="486"/>
                    <a:pt x="8370" y="248"/>
                  </a:cubicBezTo>
                  <a:cubicBezTo>
                    <a:pt x="8142" y="78"/>
                    <a:pt x="7861" y="1"/>
                    <a:pt x="75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64"/>
            <p:cNvSpPr/>
            <p:nvPr/>
          </p:nvSpPr>
          <p:spPr>
            <a:xfrm>
              <a:off x="2142525" y="5476450"/>
              <a:ext cx="239625" cy="558375"/>
            </a:xfrm>
            <a:custGeom>
              <a:avLst/>
              <a:gdLst/>
              <a:ahLst/>
              <a:cxnLst/>
              <a:rect l="l" t="t" r="r" b="b"/>
              <a:pathLst>
                <a:path w="9585" h="22335" extrusionOk="0">
                  <a:moveTo>
                    <a:pt x="8295" y="0"/>
                  </a:moveTo>
                  <a:cubicBezTo>
                    <a:pt x="7885" y="0"/>
                    <a:pt x="7450" y="190"/>
                    <a:pt x="7120" y="475"/>
                  </a:cubicBezTo>
                  <a:cubicBezTo>
                    <a:pt x="5120" y="2201"/>
                    <a:pt x="6096" y="5952"/>
                    <a:pt x="4025" y="7607"/>
                  </a:cubicBezTo>
                  <a:cubicBezTo>
                    <a:pt x="3655" y="7904"/>
                    <a:pt x="3227" y="8095"/>
                    <a:pt x="2882" y="8404"/>
                  </a:cubicBezTo>
                  <a:cubicBezTo>
                    <a:pt x="2048" y="9130"/>
                    <a:pt x="1810" y="10309"/>
                    <a:pt x="1762" y="11428"/>
                  </a:cubicBezTo>
                  <a:cubicBezTo>
                    <a:pt x="1727" y="12524"/>
                    <a:pt x="1822" y="13655"/>
                    <a:pt x="1465" y="14703"/>
                  </a:cubicBezTo>
                  <a:cubicBezTo>
                    <a:pt x="1286" y="15226"/>
                    <a:pt x="1012" y="15703"/>
                    <a:pt x="798" y="16203"/>
                  </a:cubicBezTo>
                  <a:cubicBezTo>
                    <a:pt x="12" y="18048"/>
                    <a:pt x="0" y="20406"/>
                    <a:pt x="417" y="22335"/>
                  </a:cubicBezTo>
                  <a:cubicBezTo>
                    <a:pt x="572" y="19632"/>
                    <a:pt x="2155" y="17393"/>
                    <a:pt x="3477" y="15131"/>
                  </a:cubicBezTo>
                  <a:cubicBezTo>
                    <a:pt x="5156" y="12286"/>
                    <a:pt x="6453" y="9226"/>
                    <a:pt x="7739" y="6178"/>
                  </a:cubicBezTo>
                  <a:cubicBezTo>
                    <a:pt x="8251" y="4940"/>
                    <a:pt x="8775" y="3701"/>
                    <a:pt x="9192" y="2415"/>
                  </a:cubicBezTo>
                  <a:cubicBezTo>
                    <a:pt x="9442" y="1641"/>
                    <a:pt x="9585" y="653"/>
                    <a:pt x="8930" y="189"/>
                  </a:cubicBezTo>
                  <a:cubicBezTo>
                    <a:pt x="8740" y="58"/>
                    <a:pt x="8521" y="0"/>
                    <a:pt x="82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64"/>
            <p:cNvSpPr/>
            <p:nvPr/>
          </p:nvSpPr>
          <p:spPr>
            <a:xfrm>
              <a:off x="2187475" y="5688250"/>
              <a:ext cx="272075" cy="546300"/>
            </a:xfrm>
            <a:custGeom>
              <a:avLst/>
              <a:gdLst/>
              <a:ahLst/>
              <a:cxnLst/>
              <a:rect l="l" t="t" r="r" b="b"/>
              <a:pathLst>
                <a:path w="10883" h="21852" extrusionOk="0">
                  <a:moveTo>
                    <a:pt x="9750" y="1"/>
                  </a:moveTo>
                  <a:cubicBezTo>
                    <a:pt x="9429" y="1"/>
                    <a:pt x="9097" y="124"/>
                    <a:pt x="8823" y="289"/>
                  </a:cubicBezTo>
                  <a:cubicBezTo>
                    <a:pt x="7382" y="1182"/>
                    <a:pt x="6965" y="3075"/>
                    <a:pt x="5941" y="4433"/>
                  </a:cubicBezTo>
                  <a:cubicBezTo>
                    <a:pt x="5417" y="5123"/>
                    <a:pt x="4715" y="5707"/>
                    <a:pt x="4310" y="6481"/>
                  </a:cubicBezTo>
                  <a:cubicBezTo>
                    <a:pt x="3751" y="7588"/>
                    <a:pt x="3881" y="8874"/>
                    <a:pt x="3774" y="10112"/>
                  </a:cubicBezTo>
                  <a:cubicBezTo>
                    <a:pt x="3751" y="10422"/>
                    <a:pt x="3703" y="10743"/>
                    <a:pt x="3560" y="11017"/>
                  </a:cubicBezTo>
                  <a:cubicBezTo>
                    <a:pt x="3358" y="11374"/>
                    <a:pt x="3000" y="11612"/>
                    <a:pt x="2727" y="11898"/>
                  </a:cubicBezTo>
                  <a:cubicBezTo>
                    <a:pt x="1798" y="12850"/>
                    <a:pt x="1655" y="14279"/>
                    <a:pt x="1488" y="15601"/>
                  </a:cubicBezTo>
                  <a:cubicBezTo>
                    <a:pt x="1357" y="16732"/>
                    <a:pt x="1143" y="17851"/>
                    <a:pt x="905" y="18958"/>
                  </a:cubicBezTo>
                  <a:cubicBezTo>
                    <a:pt x="738" y="19673"/>
                    <a:pt x="0" y="21232"/>
                    <a:pt x="369" y="21852"/>
                  </a:cubicBezTo>
                  <a:cubicBezTo>
                    <a:pt x="2941" y="15696"/>
                    <a:pt x="6489" y="10279"/>
                    <a:pt x="9751" y="4457"/>
                  </a:cubicBezTo>
                  <a:cubicBezTo>
                    <a:pt x="10239" y="3576"/>
                    <a:pt x="10716" y="2671"/>
                    <a:pt x="10823" y="1671"/>
                  </a:cubicBezTo>
                  <a:cubicBezTo>
                    <a:pt x="10882" y="1075"/>
                    <a:pt x="10739" y="397"/>
                    <a:pt x="10228" y="111"/>
                  </a:cubicBezTo>
                  <a:cubicBezTo>
                    <a:pt x="10078" y="34"/>
                    <a:pt x="9915" y="1"/>
                    <a:pt x="97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64"/>
            <p:cNvSpPr/>
            <p:nvPr/>
          </p:nvSpPr>
          <p:spPr>
            <a:xfrm>
              <a:off x="1875225" y="5439475"/>
              <a:ext cx="275350" cy="581350"/>
            </a:xfrm>
            <a:custGeom>
              <a:avLst/>
              <a:gdLst/>
              <a:ahLst/>
              <a:cxnLst/>
              <a:rect l="l" t="t" r="r" b="b"/>
              <a:pathLst>
                <a:path w="11014" h="23254" extrusionOk="0">
                  <a:moveTo>
                    <a:pt x="1532" y="0"/>
                  </a:moveTo>
                  <a:cubicBezTo>
                    <a:pt x="1396" y="0"/>
                    <a:pt x="1258" y="23"/>
                    <a:pt x="1120" y="72"/>
                  </a:cubicBezTo>
                  <a:cubicBezTo>
                    <a:pt x="167" y="418"/>
                    <a:pt x="0" y="1668"/>
                    <a:pt x="72" y="2668"/>
                  </a:cubicBezTo>
                  <a:cubicBezTo>
                    <a:pt x="405" y="6859"/>
                    <a:pt x="2215" y="10836"/>
                    <a:pt x="4501" y="14396"/>
                  </a:cubicBezTo>
                  <a:cubicBezTo>
                    <a:pt x="6465" y="17444"/>
                    <a:pt x="8692" y="20456"/>
                    <a:pt x="11014" y="23254"/>
                  </a:cubicBezTo>
                  <a:cubicBezTo>
                    <a:pt x="10966" y="22111"/>
                    <a:pt x="9954" y="20718"/>
                    <a:pt x="9335" y="19801"/>
                  </a:cubicBezTo>
                  <a:cubicBezTo>
                    <a:pt x="8763" y="18968"/>
                    <a:pt x="8132" y="18158"/>
                    <a:pt x="7906" y="17182"/>
                  </a:cubicBezTo>
                  <a:cubicBezTo>
                    <a:pt x="7632" y="15967"/>
                    <a:pt x="8073" y="14598"/>
                    <a:pt x="7454" y="13515"/>
                  </a:cubicBezTo>
                  <a:cubicBezTo>
                    <a:pt x="7001" y="12681"/>
                    <a:pt x="6025" y="12253"/>
                    <a:pt x="5346" y="11586"/>
                  </a:cubicBezTo>
                  <a:cubicBezTo>
                    <a:pt x="4108" y="10371"/>
                    <a:pt x="3858" y="8478"/>
                    <a:pt x="3858" y="6764"/>
                  </a:cubicBezTo>
                  <a:cubicBezTo>
                    <a:pt x="3858" y="5025"/>
                    <a:pt x="4037" y="3240"/>
                    <a:pt x="3406" y="1632"/>
                  </a:cubicBezTo>
                  <a:cubicBezTo>
                    <a:pt x="3089" y="816"/>
                    <a:pt x="2345" y="0"/>
                    <a:pt x="1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64"/>
            <p:cNvSpPr/>
            <p:nvPr/>
          </p:nvSpPr>
          <p:spPr>
            <a:xfrm>
              <a:off x="1803775" y="5791475"/>
              <a:ext cx="395625" cy="436825"/>
            </a:xfrm>
            <a:custGeom>
              <a:avLst/>
              <a:gdLst/>
              <a:ahLst/>
              <a:cxnLst/>
              <a:rect l="l" t="t" r="r" b="b"/>
              <a:pathLst>
                <a:path w="15825" h="17473" extrusionOk="0">
                  <a:moveTo>
                    <a:pt x="1787" y="0"/>
                  </a:moveTo>
                  <a:cubicBezTo>
                    <a:pt x="1712" y="0"/>
                    <a:pt x="1636" y="6"/>
                    <a:pt x="1561" y="18"/>
                  </a:cubicBezTo>
                  <a:cubicBezTo>
                    <a:pt x="489" y="197"/>
                    <a:pt x="1" y="1471"/>
                    <a:pt x="1" y="2566"/>
                  </a:cubicBezTo>
                  <a:cubicBezTo>
                    <a:pt x="13" y="4554"/>
                    <a:pt x="1001" y="6447"/>
                    <a:pt x="2335" y="7924"/>
                  </a:cubicBezTo>
                  <a:cubicBezTo>
                    <a:pt x="3680" y="9388"/>
                    <a:pt x="5347" y="10519"/>
                    <a:pt x="7002" y="11638"/>
                  </a:cubicBezTo>
                  <a:cubicBezTo>
                    <a:pt x="8442" y="12627"/>
                    <a:pt x="9895" y="13591"/>
                    <a:pt x="11371" y="14556"/>
                  </a:cubicBezTo>
                  <a:cubicBezTo>
                    <a:pt x="12752" y="15484"/>
                    <a:pt x="14288" y="16877"/>
                    <a:pt x="15824" y="17473"/>
                  </a:cubicBezTo>
                  <a:cubicBezTo>
                    <a:pt x="15670" y="16258"/>
                    <a:pt x="14824" y="14734"/>
                    <a:pt x="13931" y="13901"/>
                  </a:cubicBezTo>
                  <a:cubicBezTo>
                    <a:pt x="13276" y="13305"/>
                    <a:pt x="12479" y="12901"/>
                    <a:pt x="11836" y="12305"/>
                  </a:cubicBezTo>
                  <a:cubicBezTo>
                    <a:pt x="10395" y="10936"/>
                    <a:pt x="9931" y="8614"/>
                    <a:pt x="8157" y="7721"/>
                  </a:cubicBezTo>
                  <a:cubicBezTo>
                    <a:pt x="7276" y="7293"/>
                    <a:pt x="6180" y="7245"/>
                    <a:pt x="5525" y="6519"/>
                  </a:cubicBezTo>
                  <a:cubicBezTo>
                    <a:pt x="5192" y="6162"/>
                    <a:pt x="5049" y="5673"/>
                    <a:pt x="4894" y="5209"/>
                  </a:cubicBezTo>
                  <a:cubicBezTo>
                    <a:pt x="4644" y="4364"/>
                    <a:pt x="4382" y="3530"/>
                    <a:pt x="4120" y="2685"/>
                  </a:cubicBezTo>
                  <a:cubicBezTo>
                    <a:pt x="3918" y="2030"/>
                    <a:pt x="3728" y="1375"/>
                    <a:pt x="3311" y="840"/>
                  </a:cubicBezTo>
                  <a:cubicBezTo>
                    <a:pt x="2951" y="364"/>
                    <a:pt x="2385" y="0"/>
                    <a:pt x="1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64"/>
            <p:cNvSpPr/>
            <p:nvPr/>
          </p:nvSpPr>
          <p:spPr>
            <a:xfrm>
              <a:off x="2005900" y="5029925"/>
              <a:ext cx="226525" cy="1329050"/>
            </a:xfrm>
            <a:custGeom>
              <a:avLst/>
              <a:gdLst/>
              <a:ahLst/>
              <a:cxnLst/>
              <a:rect l="l" t="t" r="r" b="b"/>
              <a:pathLst>
                <a:path w="9061" h="53162" extrusionOk="0">
                  <a:moveTo>
                    <a:pt x="441" y="0"/>
                  </a:moveTo>
                  <a:lnTo>
                    <a:pt x="0" y="83"/>
                  </a:lnTo>
                  <a:cubicBezTo>
                    <a:pt x="1381" y="6787"/>
                    <a:pt x="2286" y="14180"/>
                    <a:pt x="3239" y="22015"/>
                  </a:cubicBezTo>
                  <a:cubicBezTo>
                    <a:pt x="4548" y="32754"/>
                    <a:pt x="5906" y="43875"/>
                    <a:pt x="8632" y="53161"/>
                  </a:cubicBezTo>
                  <a:lnTo>
                    <a:pt x="9061" y="53042"/>
                  </a:lnTo>
                  <a:cubicBezTo>
                    <a:pt x="6358" y="43779"/>
                    <a:pt x="5001" y="32695"/>
                    <a:pt x="3691" y="21967"/>
                  </a:cubicBezTo>
                  <a:cubicBezTo>
                    <a:pt x="2739" y="14121"/>
                    <a:pt x="1846" y="6727"/>
                    <a:pt x="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64"/>
            <p:cNvSpPr/>
            <p:nvPr/>
          </p:nvSpPr>
          <p:spPr>
            <a:xfrm>
              <a:off x="2117225" y="5235900"/>
              <a:ext cx="205700" cy="572100"/>
            </a:xfrm>
            <a:custGeom>
              <a:avLst/>
              <a:gdLst/>
              <a:ahLst/>
              <a:cxnLst/>
              <a:rect l="l" t="t" r="r" b="b"/>
              <a:pathLst>
                <a:path w="8228" h="22884" extrusionOk="0">
                  <a:moveTo>
                    <a:pt x="7834" y="0"/>
                  </a:moveTo>
                  <a:cubicBezTo>
                    <a:pt x="6584" y="1989"/>
                    <a:pt x="6037" y="4596"/>
                    <a:pt x="5513" y="7132"/>
                  </a:cubicBezTo>
                  <a:cubicBezTo>
                    <a:pt x="5215" y="8561"/>
                    <a:pt x="4929" y="9906"/>
                    <a:pt x="4548" y="11109"/>
                  </a:cubicBezTo>
                  <a:cubicBezTo>
                    <a:pt x="4024" y="12704"/>
                    <a:pt x="3286" y="14228"/>
                    <a:pt x="2572" y="15716"/>
                  </a:cubicBezTo>
                  <a:cubicBezTo>
                    <a:pt x="1465" y="17967"/>
                    <a:pt x="357" y="20288"/>
                    <a:pt x="0" y="22824"/>
                  </a:cubicBezTo>
                  <a:lnTo>
                    <a:pt x="453" y="22884"/>
                  </a:lnTo>
                  <a:cubicBezTo>
                    <a:pt x="798" y="20419"/>
                    <a:pt x="1917" y="18133"/>
                    <a:pt x="2989" y="15907"/>
                  </a:cubicBezTo>
                  <a:cubicBezTo>
                    <a:pt x="3703" y="14407"/>
                    <a:pt x="4453" y="12859"/>
                    <a:pt x="4977" y="11252"/>
                  </a:cubicBezTo>
                  <a:cubicBezTo>
                    <a:pt x="5382" y="10025"/>
                    <a:pt x="5668" y="8668"/>
                    <a:pt x="5965" y="7239"/>
                  </a:cubicBezTo>
                  <a:cubicBezTo>
                    <a:pt x="6477" y="4751"/>
                    <a:pt x="7001" y="2179"/>
                    <a:pt x="8227" y="250"/>
                  </a:cubicBezTo>
                  <a:lnTo>
                    <a:pt x="78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64"/>
            <p:cNvSpPr/>
            <p:nvPr/>
          </p:nvSpPr>
          <p:spPr>
            <a:xfrm>
              <a:off x="2144900" y="5476700"/>
              <a:ext cx="224750" cy="525675"/>
            </a:xfrm>
            <a:custGeom>
              <a:avLst/>
              <a:gdLst/>
              <a:ahLst/>
              <a:cxnLst/>
              <a:rect l="l" t="t" r="r" b="b"/>
              <a:pathLst>
                <a:path w="8990" h="21027" extrusionOk="0">
                  <a:moveTo>
                    <a:pt x="8680" y="0"/>
                  </a:moveTo>
                  <a:cubicBezTo>
                    <a:pt x="7239" y="1358"/>
                    <a:pt x="6096" y="3620"/>
                    <a:pt x="5715" y="5930"/>
                  </a:cubicBezTo>
                  <a:cubicBezTo>
                    <a:pt x="5692" y="6084"/>
                    <a:pt x="5680" y="6251"/>
                    <a:pt x="5644" y="6418"/>
                  </a:cubicBezTo>
                  <a:cubicBezTo>
                    <a:pt x="5442" y="7692"/>
                    <a:pt x="5227" y="9001"/>
                    <a:pt x="4513" y="10049"/>
                  </a:cubicBezTo>
                  <a:cubicBezTo>
                    <a:pt x="4394" y="10216"/>
                    <a:pt x="4275" y="10371"/>
                    <a:pt x="4144" y="10537"/>
                  </a:cubicBezTo>
                  <a:cubicBezTo>
                    <a:pt x="3918" y="10823"/>
                    <a:pt x="3679" y="11121"/>
                    <a:pt x="3513" y="11442"/>
                  </a:cubicBezTo>
                  <a:cubicBezTo>
                    <a:pt x="3263" y="11918"/>
                    <a:pt x="3168" y="12442"/>
                    <a:pt x="3084" y="12954"/>
                  </a:cubicBezTo>
                  <a:cubicBezTo>
                    <a:pt x="3037" y="13157"/>
                    <a:pt x="3013" y="13395"/>
                    <a:pt x="2953" y="13609"/>
                  </a:cubicBezTo>
                  <a:cubicBezTo>
                    <a:pt x="2703" y="14621"/>
                    <a:pt x="2144" y="15574"/>
                    <a:pt x="1632" y="16479"/>
                  </a:cubicBezTo>
                  <a:cubicBezTo>
                    <a:pt x="1513" y="16705"/>
                    <a:pt x="1370" y="16907"/>
                    <a:pt x="1251" y="17133"/>
                  </a:cubicBezTo>
                  <a:cubicBezTo>
                    <a:pt x="679" y="18193"/>
                    <a:pt x="0" y="19586"/>
                    <a:pt x="143" y="21027"/>
                  </a:cubicBezTo>
                  <a:lnTo>
                    <a:pt x="584" y="20967"/>
                  </a:lnTo>
                  <a:cubicBezTo>
                    <a:pt x="477" y="19658"/>
                    <a:pt x="1060" y="18395"/>
                    <a:pt x="1655" y="17336"/>
                  </a:cubicBezTo>
                  <a:cubicBezTo>
                    <a:pt x="1774" y="17133"/>
                    <a:pt x="1905" y="16907"/>
                    <a:pt x="2025" y="16705"/>
                  </a:cubicBezTo>
                  <a:cubicBezTo>
                    <a:pt x="2572" y="15764"/>
                    <a:pt x="3132" y="14800"/>
                    <a:pt x="3394" y="13704"/>
                  </a:cubicBezTo>
                  <a:cubicBezTo>
                    <a:pt x="3441" y="13490"/>
                    <a:pt x="3489" y="13252"/>
                    <a:pt x="3525" y="13026"/>
                  </a:cubicBezTo>
                  <a:cubicBezTo>
                    <a:pt x="3620" y="12538"/>
                    <a:pt x="3715" y="12073"/>
                    <a:pt x="3918" y="11657"/>
                  </a:cubicBezTo>
                  <a:cubicBezTo>
                    <a:pt x="4060" y="11371"/>
                    <a:pt x="4275" y="11109"/>
                    <a:pt x="4501" y="10835"/>
                  </a:cubicBezTo>
                  <a:cubicBezTo>
                    <a:pt x="4632" y="10668"/>
                    <a:pt x="4763" y="10514"/>
                    <a:pt x="4882" y="10335"/>
                  </a:cubicBezTo>
                  <a:cubicBezTo>
                    <a:pt x="5680" y="9192"/>
                    <a:pt x="5882" y="7835"/>
                    <a:pt x="6096" y="6501"/>
                  </a:cubicBezTo>
                  <a:cubicBezTo>
                    <a:pt x="6120" y="6346"/>
                    <a:pt x="6132" y="6180"/>
                    <a:pt x="6168" y="6013"/>
                  </a:cubicBezTo>
                  <a:cubicBezTo>
                    <a:pt x="6537" y="3810"/>
                    <a:pt x="7609" y="1643"/>
                    <a:pt x="8990" y="346"/>
                  </a:cubicBez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64"/>
            <p:cNvSpPr/>
            <p:nvPr/>
          </p:nvSpPr>
          <p:spPr>
            <a:xfrm>
              <a:off x="1821950" y="5686250"/>
              <a:ext cx="624500" cy="553650"/>
            </a:xfrm>
            <a:custGeom>
              <a:avLst/>
              <a:gdLst/>
              <a:ahLst/>
              <a:cxnLst/>
              <a:rect l="l" t="t" r="r" b="b"/>
              <a:pathLst>
                <a:path w="24980" h="22146" extrusionOk="0">
                  <a:moveTo>
                    <a:pt x="24694" y="0"/>
                  </a:moveTo>
                  <a:cubicBezTo>
                    <a:pt x="23420" y="1012"/>
                    <a:pt x="22610" y="2810"/>
                    <a:pt x="22241" y="3798"/>
                  </a:cubicBezTo>
                  <a:cubicBezTo>
                    <a:pt x="22110" y="4120"/>
                    <a:pt x="22003" y="4453"/>
                    <a:pt x="21884" y="4775"/>
                  </a:cubicBezTo>
                  <a:cubicBezTo>
                    <a:pt x="21539" y="5739"/>
                    <a:pt x="21193" y="6727"/>
                    <a:pt x="20681" y="7608"/>
                  </a:cubicBezTo>
                  <a:cubicBezTo>
                    <a:pt x="20455" y="7977"/>
                    <a:pt x="20181" y="8335"/>
                    <a:pt x="19931" y="8692"/>
                  </a:cubicBezTo>
                  <a:cubicBezTo>
                    <a:pt x="19586" y="9168"/>
                    <a:pt x="19229" y="9668"/>
                    <a:pt x="18955" y="10204"/>
                  </a:cubicBezTo>
                  <a:cubicBezTo>
                    <a:pt x="18610" y="10883"/>
                    <a:pt x="18395" y="11609"/>
                    <a:pt x="18193" y="12323"/>
                  </a:cubicBezTo>
                  <a:cubicBezTo>
                    <a:pt x="18062" y="12788"/>
                    <a:pt x="17919" y="13276"/>
                    <a:pt x="17740" y="13716"/>
                  </a:cubicBezTo>
                  <a:cubicBezTo>
                    <a:pt x="17550" y="14216"/>
                    <a:pt x="17312" y="14693"/>
                    <a:pt x="17086" y="15145"/>
                  </a:cubicBezTo>
                  <a:cubicBezTo>
                    <a:pt x="16931" y="15466"/>
                    <a:pt x="16764" y="15800"/>
                    <a:pt x="16609" y="16133"/>
                  </a:cubicBezTo>
                  <a:cubicBezTo>
                    <a:pt x="16216" y="17026"/>
                    <a:pt x="15919" y="17979"/>
                    <a:pt x="15633" y="18884"/>
                  </a:cubicBezTo>
                  <a:lnTo>
                    <a:pt x="14883" y="21265"/>
                  </a:lnTo>
                  <a:cubicBezTo>
                    <a:pt x="14740" y="21122"/>
                    <a:pt x="14585" y="20967"/>
                    <a:pt x="14442" y="20800"/>
                  </a:cubicBezTo>
                  <a:cubicBezTo>
                    <a:pt x="13311" y="19634"/>
                    <a:pt x="12025" y="18324"/>
                    <a:pt x="10799" y="17407"/>
                  </a:cubicBezTo>
                  <a:lnTo>
                    <a:pt x="10466" y="17169"/>
                  </a:lnTo>
                  <a:cubicBezTo>
                    <a:pt x="9847" y="16717"/>
                    <a:pt x="9204" y="16252"/>
                    <a:pt x="8680" y="15681"/>
                  </a:cubicBezTo>
                  <a:cubicBezTo>
                    <a:pt x="8489" y="15466"/>
                    <a:pt x="8299" y="15205"/>
                    <a:pt x="8096" y="14966"/>
                  </a:cubicBezTo>
                  <a:cubicBezTo>
                    <a:pt x="7858" y="14669"/>
                    <a:pt x="7620" y="14371"/>
                    <a:pt x="7358" y="14097"/>
                  </a:cubicBezTo>
                  <a:cubicBezTo>
                    <a:pt x="6930" y="13657"/>
                    <a:pt x="6418" y="13300"/>
                    <a:pt x="5929" y="12966"/>
                  </a:cubicBezTo>
                  <a:cubicBezTo>
                    <a:pt x="5739" y="12823"/>
                    <a:pt x="5537" y="12692"/>
                    <a:pt x="5358" y="12561"/>
                  </a:cubicBezTo>
                  <a:cubicBezTo>
                    <a:pt x="2822" y="10680"/>
                    <a:pt x="929" y="7561"/>
                    <a:pt x="453" y="4418"/>
                  </a:cubicBezTo>
                  <a:lnTo>
                    <a:pt x="0" y="4489"/>
                  </a:lnTo>
                  <a:cubicBezTo>
                    <a:pt x="512" y="7739"/>
                    <a:pt x="2465" y="10978"/>
                    <a:pt x="5096" y="12930"/>
                  </a:cubicBezTo>
                  <a:cubicBezTo>
                    <a:pt x="5287" y="13085"/>
                    <a:pt x="5477" y="13216"/>
                    <a:pt x="5679" y="13347"/>
                  </a:cubicBezTo>
                  <a:cubicBezTo>
                    <a:pt x="6180" y="13704"/>
                    <a:pt x="6644" y="14038"/>
                    <a:pt x="7049" y="14431"/>
                  </a:cubicBezTo>
                  <a:cubicBezTo>
                    <a:pt x="7299" y="14693"/>
                    <a:pt x="7501" y="14966"/>
                    <a:pt x="7739" y="15264"/>
                  </a:cubicBezTo>
                  <a:cubicBezTo>
                    <a:pt x="7942" y="15526"/>
                    <a:pt x="8132" y="15776"/>
                    <a:pt x="8358" y="16014"/>
                  </a:cubicBezTo>
                  <a:cubicBezTo>
                    <a:pt x="8906" y="16621"/>
                    <a:pt x="9573" y="17098"/>
                    <a:pt x="10216" y="17562"/>
                  </a:cubicBezTo>
                  <a:lnTo>
                    <a:pt x="10537" y="17800"/>
                  </a:lnTo>
                  <a:cubicBezTo>
                    <a:pt x="11752" y="18681"/>
                    <a:pt x="13014" y="19991"/>
                    <a:pt x="14133" y="21134"/>
                  </a:cubicBezTo>
                  <a:cubicBezTo>
                    <a:pt x="14371" y="21396"/>
                    <a:pt x="14609" y="21634"/>
                    <a:pt x="14847" y="21872"/>
                  </a:cubicBezTo>
                  <a:lnTo>
                    <a:pt x="15109" y="22146"/>
                  </a:lnTo>
                  <a:lnTo>
                    <a:pt x="16097" y="18991"/>
                  </a:lnTo>
                  <a:cubicBezTo>
                    <a:pt x="16371" y="18074"/>
                    <a:pt x="16657" y="17157"/>
                    <a:pt x="17050" y="16276"/>
                  </a:cubicBezTo>
                  <a:cubicBezTo>
                    <a:pt x="17193" y="15955"/>
                    <a:pt x="17348" y="15621"/>
                    <a:pt x="17502" y="15312"/>
                  </a:cubicBezTo>
                  <a:cubicBezTo>
                    <a:pt x="17740" y="14835"/>
                    <a:pt x="17979" y="14347"/>
                    <a:pt x="18181" y="13835"/>
                  </a:cubicBezTo>
                  <a:cubicBezTo>
                    <a:pt x="18360" y="13383"/>
                    <a:pt x="18502" y="12883"/>
                    <a:pt x="18633" y="12407"/>
                  </a:cubicBezTo>
                  <a:cubicBezTo>
                    <a:pt x="18836" y="11728"/>
                    <a:pt x="19038" y="11025"/>
                    <a:pt x="19372" y="10383"/>
                  </a:cubicBezTo>
                  <a:cubicBezTo>
                    <a:pt x="19634" y="9871"/>
                    <a:pt x="19979" y="9394"/>
                    <a:pt x="20324" y="8930"/>
                  </a:cubicBezTo>
                  <a:cubicBezTo>
                    <a:pt x="20574" y="8573"/>
                    <a:pt x="20836" y="8204"/>
                    <a:pt x="21074" y="7811"/>
                  </a:cubicBezTo>
                  <a:cubicBezTo>
                    <a:pt x="21634" y="6906"/>
                    <a:pt x="21991" y="5894"/>
                    <a:pt x="22324" y="4906"/>
                  </a:cubicBezTo>
                  <a:cubicBezTo>
                    <a:pt x="22432" y="4584"/>
                    <a:pt x="22551" y="4275"/>
                    <a:pt x="22670" y="3941"/>
                  </a:cubicBezTo>
                  <a:cubicBezTo>
                    <a:pt x="23015" y="3001"/>
                    <a:pt x="23789" y="1298"/>
                    <a:pt x="24979" y="357"/>
                  </a:cubicBezTo>
                  <a:lnTo>
                    <a:pt x="246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64"/>
            <p:cNvSpPr/>
            <p:nvPr/>
          </p:nvSpPr>
          <p:spPr>
            <a:xfrm>
              <a:off x="1896650" y="5436500"/>
              <a:ext cx="263450" cy="569750"/>
            </a:xfrm>
            <a:custGeom>
              <a:avLst/>
              <a:gdLst/>
              <a:ahLst/>
              <a:cxnLst/>
              <a:rect l="l" t="t" r="r" b="b"/>
              <a:pathLst>
                <a:path w="10538" h="2279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" y="1382"/>
                    <a:pt x="215" y="2751"/>
                    <a:pt x="501" y="4275"/>
                  </a:cubicBezTo>
                  <a:cubicBezTo>
                    <a:pt x="977" y="6895"/>
                    <a:pt x="1572" y="9657"/>
                    <a:pt x="3037" y="11955"/>
                  </a:cubicBezTo>
                  <a:cubicBezTo>
                    <a:pt x="3239" y="12252"/>
                    <a:pt x="3442" y="12550"/>
                    <a:pt x="3656" y="12848"/>
                  </a:cubicBezTo>
                  <a:cubicBezTo>
                    <a:pt x="3954" y="13253"/>
                    <a:pt x="4239" y="13669"/>
                    <a:pt x="4489" y="14098"/>
                  </a:cubicBezTo>
                  <a:cubicBezTo>
                    <a:pt x="4763" y="14586"/>
                    <a:pt x="5013" y="15110"/>
                    <a:pt x="5227" y="15634"/>
                  </a:cubicBezTo>
                  <a:cubicBezTo>
                    <a:pt x="5347" y="15932"/>
                    <a:pt x="5489" y="16241"/>
                    <a:pt x="5632" y="16539"/>
                  </a:cubicBezTo>
                  <a:cubicBezTo>
                    <a:pt x="6763" y="18908"/>
                    <a:pt x="8514" y="20885"/>
                    <a:pt x="10204" y="22790"/>
                  </a:cubicBezTo>
                  <a:lnTo>
                    <a:pt x="10538" y="22480"/>
                  </a:lnTo>
                  <a:cubicBezTo>
                    <a:pt x="8871" y="20599"/>
                    <a:pt x="7144" y="18646"/>
                    <a:pt x="6049" y="16348"/>
                  </a:cubicBezTo>
                  <a:lnTo>
                    <a:pt x="5644" y="15455"/>
                  </a:lnTo>
                  <a:cubicBezTo>
                    <a:pt x="5418" y="14931"/>
                    <a:pt x="5180" y="14384"/>
                    <a:pt x="4882" y="13872"/>
                  </a:cubicBezTo>
                  <a:cubicBezTo>
                    <a:pt x="4632" y="13407"/>
                    <a:pt x="4335" y="12991"/>
                    <a:pt x="4037" y="12574"/>
                  </a:cubicBezTo>
                  <a:cubicBezTo>
                    <a:pt x="3834" y="12300"/>
                    <a:pt x="3620" y="12002"/>
                    <a:pt x="3430" y="11705"/>
                  </a:cubicBezTo>
                  <a:cubicBezTo>
                    <a:pt x="2001" y="9466"/>
                    <a:pt x="1417" y="6776"/>
                    <a:pt x="941" y="4180"/>
                  </a:cubicBezTo>
                  <a:cubicBezTo>
                    <a:pt x="679" y="2716"/>
                    <a:pt x="477" y="1382"/>
                    <a:pt x="763" y="108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41" name="Google Shape;2441;p64"/>
          <p:cNvSpPr/>
          <p:nvPr/>
        </p:nvSpPr>
        <p:spPr>
          <a:xfrm rot="2131633">
            <a:off x="8801576" y="3011712"/>
            <a:ext cx="148962" cy="301767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2" name="Google Shape;2442;p64"/>
          <p:cNvSpPr/>
          <p:nvPr/>
        </p:nvSpPr>
        <p:spPr>
          <a:xfrm rot="-2281775">
            <a:off x="7516654" y="4706124"/>
            <a:ext cx="148956" cy="301766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82" b="11253"/>
          <a:stretch/>
        </p:blipFill>
        <p:spPr>
          <a:xfrm>
            <a:off x="74810" y="599089"/>
            <a:ext cx="4323007" cy="18140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393" y="92511"/>
            <a:ext cx="4155188" cy="31163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08" y="2298438"/>
            <a:ext cx="3561122" cy="26710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5914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0" name="Google Shape;1930;p43"/>
          <p:cNvSpPr/>
          <p:nvPr/>
        </p:nvSpPr>
        <p:spPr>
          <a:xfrm rot="654232">
            <a:off x="864266" y="1249139"/>
            <a:ext cx="7145883" cy="3245672"/>
          </a:xfrm>
          <a:custGeom>
            <a:avLst/>
            <a:gdLst/>
            <a:ahLst/>
            <a:cxnLst/>
            <a:rect l="l" t="t" r="r" b="b"/>
            <a:pathLst>
              <a:path w="69045" h="52409" extrusionOk="0">
                <a:moveTo>
                  <a:pt x="54204" y="1"/>
                </a:moveTo>
                <a:cubicBezTo>
                  <a:pt x="53288" y="1"/>
                  <a:pt x="52358" y="89"/>
                  <a:pt x="51423" y="275"/>
                </a:cubicBezTo>
                <a:cubicBezTo>
                  <a:pt x="43720" y="1811"/>
                  <a:pt x="38195" y="8955"/>
                  <a:pt x="30802" y="11836"/>
                </a:cubicBezTo>
                <a:cubicBezTo>
                  <a:pt x="24051" y="14479"/>
                  <a:pt x="16371" y="13312"/>
                  <a:pt x="9942" y="16718"/>
                </a:cubicBezTo>
                <a:cubicBezTo>
                  <a:pt x="3155" y="20301"/>
                  <a:pt x="0" y="28279"/>
                  <a:pt x="1512" y="34553"/>
                </a:cubicBezTo>
                <a:cubicBezTo>
                  <a:pt x="3036" y="40816"/>
                  <a:pt x="8334" y="45471"/>
                  <a:pt x="14442" y="48448"/>
                </a:cubicBezTo>
                <a:cubicBezTo>
                  <a:pt x="19241" y="50769"/>
                  <a:pt x="24765" y="52174"/>
                  <a:pt x="30492" y="52377"/>
                </a:cubicBezTo>
                <a:cubicBezTo>
                  <a:pt x="31072" y="52398"/>
                  <a:pt x="31655" y="52409"/>
                  <a:pt x="32241" y="52409"/>
                </a:cubicBezTo>
                <a:cubicBezTo>
                  <a:pt x="40620" y="52409"/>
                  <a:pt x="49442" y="50200"/>
                  <a:pt x="55674" y="44090"/>
                </a:cubicBezTo>
                <a:cubicBezTo>
                  <a:pt x="62758" y="37161"/>
                  <a:pt x="67473" y="28433"/>
                  <a:pt x="68473" y="19611"/>
                </a:cubicBezTo>
                <a:cubicBezTo>
                  <a:pt x="69044" y="14551"/>
                  <a:pt x="68366" y="9383"/>
                  <a:pt x="65437" y="5466"/>
                </a:cubicBezTo>
                <a:cubicBezTo>
                  <a:pt x="63005" y="2220"/>
                  <a:pt x="58794" y="1"/>
                  <a:pt x="5420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1" name="Google Shape;1931;p43"/>
          <p:cNvSpPr txBox="1">
            <a:spLocks noGrp="1"/>
          </p:cNvSpPr>
          <p:nvPr>
            <p:ph type="title"/>
          </p:nvPr>
        </p:nvSpPr>
        <p:spPr>
          <a:xfrm>
            <a:off x="1234544" y="2231150"/>
            <a:ext cx="6578845" cy="16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RECYCLE FOR YOUR FUTURE</a:t>
            </a:r>
            <a:br>
              <a:rPr lang="en" dirty="0" smtClean="0"/>
            </a:br>
            <a:r>
              <a:rPr lang="en" dirty="0" smtClean="0"/>
              <a:t>2022</a:t>
            </a:r>
            <a:endParaRPr dirty="0"/>
          </a:p>
        </p:txBody>
      </p:sp>
      <p:grpSp>
        <p:nvGrpSpPr>
          <p:cNvPr id="1932" name="Google Shape;1932;p43"/>
          <p:cNvGrpSpPr/>
          <p:nvPr/>
        </p:nvGrpSpPr>
        <p:grpSpPr>
          <a:xfrm>
            <a:off x="3784336" y="602558"/>
            <a:ext cx="1575328" cy="1575328"/>
            <a:chOff x="-149451" y="2973528"/>
            <a:chExt cx="2344587" cy="2344587"/>
          </a:xfrm>
        </p:grpSpPr>
        <p:sp>
          <p:nvSpPr>
            <p:cNvPr id="1933" name="Google Shape;1933;p43"/>
            <p:cNvSpPr/>
            <p:nvPr/>
          </p:nvSpPr>
          <p:spPr>
            <a:xfrm>
              <a:off x="-149451" y="2973528"/>
              <a:ext cx="2344587" cy="2344587"/>
            </a:xfrm>
            <a:custGeom>
              <a:avLst/>
              <a:gdLst/>
              <a:ahLst/>
              <a:cxnLst/>
              <a:rect l="l" t="t" r="r" b="b"/>
              <a:pathLst>
                <a:path w="51972" h="51972" extrusionOk="0">
                  <a:moveTo>
                    <a:pt x="25980" y="1"/>
                  </a:moveTo>
                  <a:cubicBezTo>
                    <a:pt x="11633" y="1"/>
                    <a:pt x="1" y="11633"/>
                    <a:pt x="1" y="25980"/>
                  </a:cubicBezTo>
                  <a:cubicBezTo>
                    <a:pt x="1" y="40339"/>
                    <a:pt x="11633" y="51971"/>
                    <a:pt x="25980" y="51971"/>
                  </a:cubicBezTo>
                  <a:cubicBezTo>
                    <a:pt x="40339" y="51971"/>
                    <a:pt x="51971" y="40339"/>
                    <a:pt x="51971" y="25980"/>
                  </a:cubicBezTo>
                  <a:cubicBezTo>
                    <a:pt x="51971" y="11633"/>
                    <a:pt x="40339" y="1"/>
                    <a:pt x="25980" y="1"/>
                  </a:cubicBezTo>
                  <a:close/>
                </a:path>
              </a:pathLst>
            </a:custGeom>
            <a:solidFill>
              <a:srgbClr val="25B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43"/>
            <p:cNvSpPr/>
            <p:nvPr/>
          </p:nvSpPr>
          <p:spPr>
            <a:xfrm>
              <a:off x="184655" y="3002536"/>
              <a:ext cx="1127993" cy="1247406"/>
            </a:xfrm>
            <a:custGeom>
              <a:avLst/>
              <a:gdLst/>
              <a:ahLst/>
              <a:cxnLst/>
              <a:rect l="l" t="t" r="r" b="b"/>
              <a:pathLst>
                <a:path w="25004" h="27651" extrusionOk="0">
                  <a:moveTo>
                    <a:pt x="12811" y="1"/>
                  </a:moveTo>
                  <a:cubicBezTo>
                    <a:pt x="9180" y="810"/>
                    <a:pt x="5822" y="2394"/>
                    <a:pt x="2953" y="4561"/>
                  </a:cubicBezTo>
                  <a:cubicBezTo>
                    <a:pt x="2953" y="4561"/>
                    <a:pt x="2977" y="4823"/>
                    <a:pt x="3191" y="5180"/>
                  </a:cubicBezTo>
                  <a:cubicBezTo>
                    <a:pt x="3394" y="5537"/>
                    <a:pt x="3048" y="5739"/>
                    <a:pt x="3072" y="5858"/>
                  </a:cubicBezTo>
                  <a:cubicBezTo>
                    <a:pt x="3084" y="5966"/>
                    <a:pt x="3275" y="5954"/>
                    <a:pt x="3096" y="6156"/>
                  </a:cubicBezTo>
                  <a:cubicBezTo>
                    <a:pt x="2929" y="6370"/>
                    <a:pt x="3096" y="6323"/>
                    <a:pt x="2953" y="6466"/>
                  </a:cubicBezTo>
                  <a:cubicBezTo>
                    <a:pt x="2798" y="6620"/>
                    <a:pt x="2655" y="6751"/>
                    <a:pt x="2548" y="6823"/>
                  </a:cubicBezTo>
                  <a:cubicBezTo>
                    <a:pt x="2441" y="6906"/>
                    <a:pt x="2477" y="7109"/>
                    <a:pt x="2262" y="7359"/>
                  </a:cubicBezTo>
                  <a:cubicBezTo>
                    <a:pt x="2060" y="7621"/>
                    <a:pt x="1655" y="7823"/>
                    <a:pt x="1655" y="8228"/>
                  </a:cubicBezTo>
                  <a:cubicBezTo>
                    <a:pt x="1655" y="8609"/>
                    <a:pt x="1048" y="9145"/>
                    <a:pt x="965" y="9371"/>
                  </a:cubicBezTo>
                  <a:cubicBezTo>
                    <a:pt x="893" y="9585"/>
                    <a:pt x="286" y="10395"/>
                    <a:pt x="250" y="10931"/>
                  </a:cubicBezTo>
                  <a:cubicBezTo>
                    <a:pt x="227" y="11466"/>
                    <a:pt x="227" y="12038"/>
                    <a:pt x="250" y="12359"/>
                  </a:cubicBezTo>
                  <a:cubicBezTo>
                    <a:pt x="286" y="12693"/>
                    <a:pt x="310" y="13050"/>
                    <a:pt x="227" y="13431"/>
                  </a:cubicBezTo>
                  <a:cubicBezTo>
                    <a:pt x="155" y="13824"/>
                    <a:pt x="72" y="14181"/>
                    <a:pt x="36" y="14895"/>
                  </a:cubicBezTo>
                  <a:cubicBezTo>
                    <a:pt x="0" y="15610"/>
                    <a:pt x="286" y="15919"/>
                    <a:pt x="953" y="16145"/>
                  </a:cubicBezTo>
                  <a:cubicBezTo>
                    <a:pt x="1643" y="16348"/>
                    <a:pt x="2917" y="16967"/>
                    <a:pt x="3227" y="17419"/>
                  </a:cubicBezTo>
                  <a:cubicBezTo>
                    <a:pt x="3560" y="17884"/>
                    <a:pt x="3739" y="18455"/>
                    <a:pt x="3977" y="18527"/>
                  </a:cubicBezTo>
                  <a:cubicBezTo>
                    <a:pt x="4227" y="18598"/>
                    <a:pt x="4441" y="19348"/>
                    <a:pt x="5251" y="19908"/>
                  </a:cubicBezTo>
                  <a:cubicBezTo>
                    <a:pt x="6072" y="20479"/>
                    <a:pt x="7608" y="20551"/>
                    <a:pt x="8287" y="21277"/>
                  </a:cubicBezTo>
                  <a:cubicBezTo>
                    <a:pt x="8978" y="22003"/>
                    <a:pt x="10216" y="23789"/>
                    <a:pt x="10537" y="24777"/>
                  </a:cubicBezTo>
                  <a:cubicBezTo>
                    <a:pt x="10871" y="25766"/>
                    <a:pt x="11406" y="26111"/>
                    <a:pt x="11966" y="26587"/>
                  </a:cubicBezTo>
                  <a:cubicBezTo>
                    <a:pt x="12538" y="27063"/>
                    <a:pt x="13252" y="27599"/>
                    <a:pt x="13788" y="27647"/>
                  </a:cubicBezTo>
                  <a:cubicBezTo>
                    <a:pt x="13826" y="27649"/>
                    <a:pt x="13862" y="27651"/>
                    <a:pt x="13897" y="27651"/>
                  </a:cubicBezTo>
                  <a:cubicBezTo>
                    <a:pt x="14354" y="27651"/>
                    <a:pt x="14547" y="27443"/>
                    <a:pt x="14514" y="27266"/>
                  </a:cubicBezTo>
                  <a:cubicBezTo>
                    <a:pt x="14502" y="27063"/>
                    <a:pt x="13812" y="26504"/>
                    <a:pt x="13704" y="26349"/>
                  </a:cubicBezTo>
                  <a:cubicBezTo>
                    <a:pt x="13609" y="26206"/>
                    <a:pt x="13383" y="25254"/>
                    <a:pt x="13073" y="24563"/>
                  </a:cubicBezTo>
                  <a:cubicBezTo>
                    <a:pt x="12740" y="23884"/>
                    <a:pt x="12716" y="23873"/>
                    <a:pt x="12811" y="23539"/>
                  </a:cubicBezTo>
                  <a:cubicBezTo>
                    <a:pt x="12919" y="23218"/>
                    <a:pt x="13145" y="22503"/>
                    <a:pt x="13454" y="22325"/>
                  </a:cubicBezTo>
                  <a:cubicBezTo>
                    <a:pt x="13788" y="22146"/>
                    <a:pt x="14026" y="22277"/>
                    <a:pt x="14252" y="21968"/>
                  </a:cubicBezTo>
                  <a:cubicBezTo>
                    <a:pt x="14454" y="21646"/>
                    <a:pt x="14526" y="21468"/>
                    <a:pt x="14514" y="21277"/>
                  </a:cubicBezTo>
                  <a:cubicBezTo>
                    <a:pt x="14502" y="21087"/>
                    <a:pt x="14169" y="20967"/>
                    <a:pt x="13859" y="20932"/>
                  </a:cubicBezTo>
                  <a:cubicBezTo>
                    <a:pt x="13538" y="20908"/>
                    <a:pt x="13431" y="20622"/>
                    <a:pt x="13002" y="20551"/>
                  </a:cubicBezTo>
                  <a:cubicBezTo>
                    <a:pt x="12561" y="20479"/>
                    <a:pt x="11966" y="20301"/>
                    <a:pt x="11823" y="20039"/>
                  </a:cubicBezTo>
                  <a:cubicBezTo>
                    <a:pt x="11698" y="19836"/>
                    <a:pt x="11471" y="19751"/>
                    <a:pt x="11270" y="19751"/>
                  </a:cubicBezTo>
                  <a:cubicBezTo>
                    <a:pt x="11222" y="19751"/>
                    <a:pt x="11176" y="19756"/>
                    <a:pt x="11133" y="19765"/>
                  </a:cubicBezTo>
                  <a:cubicBezTo>
                    <a:pt x="11053" y="19774"/>
                    <a:pt x="10905" y="19798"/>
                    <a:pt x="10729" y="19798"/>
                  </a:cubicBezTo>
                  <a:cubicBezTo>
                    <a:pt x="10455" y="19798"/>
                    <a:pt x="10112" y="19740"/>
                    <a:pt x="9859" y="19479"/>
                  </a:cubicBezTo>
                  <a:cubicBezTo>
                    <a:pt x="9430" y="19051"/>
                    <a:pt x="9394" y="18229"/>
                    <a:pt x="9323" y="17800"/>
                  </a:cubicBezTo>
                  <a:cubicBezTo>
                    <a:pt x="9240" y="17372"/>
                    <a:pt x="9168" y="17229"/>
                    <a:pt x="9287" y="16907"/>
                  </a:cubicBezTo>
                  <a:cubicBezTo>
                    <a:pt x="9394" y="16574"/>
                    <a:pt x="9394" y="16336"/>
                    <a:pt x="9894" y="16098"/>
                  </a:cubicBezTo>
                  <a:cubicBezTo>
                    <a:pt x="10184" y="15963"/>
                    <a:pt x="10571" y="15848"/>
                    <a:pt x="10942" y="15848"/>
                  </a:cubicBezTo>
                  <a:cubicBezTo>
                    <a:pt x="11228" y="15848"/>
                    <a:pt x="11504" y="15916"/>
                    <a:pt x="11716" y="16098"/>
                  </a:cubicBezTo>
                  <a:cubicBezTo>
                    <a:pt x="11890" y="16243"/>
                    <a:pt x="12124" y="16298"/>
                    <a:pt x="12365" y="16298"/>
                  </a:cubicBezTo>
                  <a:cubicBezTo>
                    <a:pt x="12816" y="16298"/>
                    <a:pt x="13291" y="16102"/>
                    <a:pt x="13431" y="15931"/>
                  </a:cubicBezTo>
                  <a:cubicBezTo>
                    <a:pt x="13633" y="15681"/>
                    <a:pt x="14252" y="14943"/>
                    <a:pt x="14752" y="14907"/>
                  </a:cubicBezTo>
                  <a:cubicBezTo>
                    <a:pt x="15252" y="14883"/>
                    <a:pt x="16074" y="14907"/>
                    <a:pt x="16383" y="14633"/>
                  </a:cubicBezTo>
                  <a:cubicBezTo>
                    <a:pt x="16717" y="14348"/>
                    <a:pt x="17919" y="13740"/>
                    <a:pt x="18134" y="13264"/>
                  </a:cubicBezTo>
                  <a:cubicBezTo>
                    <a:pt x="18336" y="12764"/>
                    <a:pt x="19157" y="11371"/>
                    <a:pt x="19157" y="10907"/>
                  </a:cubicBezTo>
                  <a:cubicBezTo>
                    <a:pt x="19157" y="10479"/>
                    <a:pt x="20432" y="9686"/>
                    <a:pt x="20958" y="9686"/>
                  </a:cubicBezTo>
                  <a:cubicBezTo>
                    <a:pt x="21003" y="9686"/>
                    <a:pt x="21042" y="9692"/>
                    <a:pt x="21074" y="9704"/>
                  </a:cubicBezTo>
                  <a:cubicBezTo>
                    <a:pt x="21115" y="9718"/>
                    <a:pt x="21157" y="9724"/>
                    <a:pt x="21200" y="9724"/>
                  </a:cubicBezTo>
                  <a:cubicBezTo>
                    <a:pt x="21608" y="9724"/>
                    <a:pt x="22094" y="9168"/>
                    <a:pt x="22277" y="9168"/>
                  </a:cubicBezTo>
                  <a:cubicBezTo>
                    <a:pt x="22347" y="9168"/>
                    <a:pt x="22464" y="9180"/>
                    <a:pt x="22603" y="9180"/>
                  </a:cubicBezTo>
                  <a:cubicBezTo>
                    <a:pt x="22887" y="9180"/>
                    <a:pt x="23259" y="9131"/>
                    <a:pt x="23491" y="8835"/>
                  </a:cubicBezTo>
                  <a:cubicBezTo>
                    <a:pt x="23849" y="8406"/>
                    <a:pt x="24122" y="8121"/>
                    <a:pt x="24408" y="7704"/>
                  </a:cubicBezTo>
                  <a:cubicBezTo>
                    <a:pt x="24789" y="7311"/>
                    <a:pt x="25003" y="6668"/>
                    <a:pt x="23968" y="6359"/>
                  </a:cubicBezTo>
                  <a:cubicBezTo>
                    <a:pt x="22944" y="6025"/>
                    <a:pt x="22182" y="5930"/>
                    <a:pt x="21563" y="5597"/>
                  </a:cubicBezTo>
                  <a:cubicBezTo>
                    <a:pt x="20969" y="5259"/>
                    <a:pt x="20387" y="5013"/>
                    <a:pt x="19917" y="5013"/>
                  </a:cubicBezTo>
                  <a:cubicBezTo>
                    <a:pt x="19906" y="5013"/>
                    <a:pt x="19895" y="5013"/>
                    <a:pt x="19884" y="5013"/>
                  </a:cubicBezTo>
                  <a:cubicBezTo>
                    <a:pt x="19873" y="5013"/>
                    <a:pt x="19862" y="5014"/>
                    <a:pt x="19850" y="5014"/>
                  </a:cubicBezTo>
                  <a:cubicBezTo>
                    <a:pt x="19533" y="5014"/>
                    <a:pt x="19012" y="4910"/>
                    <a:pt x="18538" y="4910"/>
                  </a:cubicBezTo>
                  <a:cubicBezTo>
                    <a:pt x="18302" y="4910"/>
                    <a:pt x="18077" y="4936"/>
                    <a:pt x="17895" y="5013"/>
                  </a:cubicBezTo>
                  <a:cubicBezTo>
                    <a:pt x="17324" y="5251"/>
                    <a:pt x="16717" y="6430"/>
                    <a:pt x="15836" y="6632"/>
                  </a:cubicBezTo>
                  <a:cubicBezTo>
                    <a:pt x="15683" y="6670"/>
                    <a:pt x="15491" y="6687"/>
                    <a:pt x="15273" y="6687"/>
                  </a:cubicBezTo>
                  <a:cubicBezTo>
                    <a:pt x="14247" y="6687"/>
                    <a:pt x="12665" y="6316"/>
                    <a:pt x="12145" y="6001"/>
                  </a:cubicBezTo>
                  <a:cubicBezTo>
                    <a:pt x="11537" y="5608"/>
                    <a:pt x="11359" y="4823"/>
                    <a:pt x="11537" y="4430"/>
                  </a:cubicBezTo>
                  <a:cubicBezTo>
                    <a:pt x="11716" y="4049"/>
                    <a:pt x="11787" y="3346"/>
                    <a:pt x="11740" y="3084"/>
                  </a:cubicBezTo>
                  <a:cubicBezTo>
                    <a:pt x="11704" y="2810"/>
                    <a:pt x="12633" y="2322"/>
                    <a:pt x="12954" y="1977"/>
                  </a:cubicBezTo>
                  <a:cubicBezTo>
                    <a:pt x="13276" y="1632"/>
                    <a:pt x="13573" y="548"/>
                    <a:pt x="128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43"/>
            <p:cNvSpPr/>
            <p:nvPr/>
          </p:nvSpPr>
          <p:spPr>
            <a:xfrm>
              <a:off x="951664" y="4213956"/>
              <a:ext cx="884160" cy="1042550"/>
            </a:xfrm>
            <a:custGeom>
              <a:avLst/>
              <a:gdLst/>
              <a:ahLst/>
              <a:cxnLst/>
              <a:rect l="l" t="t" r="r" b="b"/>
              <a:pathLst>
                <a:path w="19599" h="23110" extrusionOk="0">
                  <a:moveTo>
                    <a:pt x="5062" y="0"/>
                  </a:moveTo>
                  <a:cubicBezTo>
                    <a:pt x="4588" y="0"/>
                    <a:pt x="4017" y="122"/>
                    <a:pt x="3706" y="122"/>
                  </a:cubicBezTo>
                  <a:cubicBezTo>
                    <a:pt x="3664" y="122"/>
                    <a:pt x="3627" y="120"/>
                    <a:pt x="3596" y="115"/>
                  </a:cubicBezTo>
                  <a:cubicBezTo>
                    <a:pt x="3575" y="112"/>
                    <a:pt x="3553" y="110"/>
                    <a:pt x="3529" y="110"/>
                  </a:cubicBezTo>
                  <a:cubicBezTo>
                    <a:pt x="3139" y="110"/>
                    <a:pt x="2420" y="558"/>
                    <a:pt x="2263" y="794"/>
                  </a:cubicBezTo>
                  <a:cubicBezTo>
                    <a:pt x="2096" y="1056"/>
                    <a:pt x="2096" y="2580"/>
                    <a:pt x="2263" y="2854"/>
                  </a:cubicBezTo>
                  <a:cubicBezTo>
                    <a:pt x="2429" y="3116"/>
                    <a:pt x="2263" y="3556"/>
                    <a:pt x="1858" y="4187"/>
                  </a:cubicBezTo>
                  <a:cubicBezTo>
                    <a:pt x="1453" y="4830"/>
                    <a:pt x="977" y="5640"/>
                    <a:pt x="489" y="6128"/>
                  </a:cubicBezTo>
                  <a:cubicBezTo>
                    <a:pt x="0" y="6616"/>
                    <a:pt x="227" y="9354"/>
                    <a:pt x="489" y="9664"/>
                  </a:cubicBezTo>
                  <a:cubicBezTo>
                    <a:pt x="762" y="9985"/>
                    <a:pt x="1501" y="11498"/>
                    <a:pt x="2525" y="11926"/>
                  </a:cubicBezTo>
                  <a:cubicBezTo>
                    <a:pt x="3537" y="12343"/>
                    <a:pt x="4751" y="13105"/>
                    <a:pt x="4751" y="13105"/>
                  </a:cubicBezTo>
                  <a:cubicBezTo>
                    <a:pt x="6620" y="14129"/>
                    <a:pt x="6668" y="15855"/>
                    <a:pt x="6513" y="16189"/>
                  </a:cubicBezTo>
                  <a:cubicBezTo>
                    <a:pt x="6335" y="16498"/>
                    <a:pt x="6251" y="17546"/>
                    <a:pt x="5715" y="17903"/>
                  </a:cubicBezTo>
                  <a:cubicBezTo>
                    <a:pt x="5180" y="18260"/>
                    <a:pt x="5977" y="19094"/>
                    <a:pt x="5370" y="19963"/>
                  </a:cubicBezTo>
                  <a:cubicBezTo>
                    <a:pt x="4763" y="20832"/>
                    <a:pt x="3668" y="21796"/>
                    <a:pt x="3239" y="22332"/>
                  </a:cubicBezTo>
                  <a:cubicBezTo>
                    <a:pt x="2810" y="22880"/>
                    <a:pt x="2810" y="23035"/>
                    <a:pt x="3572" y="23106"/>
                  </a:cubicBezTo>
                  <a:cubicBezTo>
                    <a:pt x="3593" y="23108"/>
                    <a:pt x="3615" y="23109"/>
                    <a:pt x="3638" y="23109"/>
                  </a:cubicBezTo>
                  <a:cubicBezTo>
                    <a:pt x="4422" y="23109"/>
                    <a:pt x="6317" y="21943"/>
                    <a:pt x="6942" y="21677"/>
                  </a:cubicBezTo>
                  <a:cubicBezTo>
                    <a:pt x="7609" y="21392"/>
                    <a:pt x="7704" y="19808"/>
                    <a:pt x="8406" y="19213"/>
                  </a:cubicBezTo>
                  <a:cubicBezTo>
                    <a:pt x="9109" y="18617"/>
                    <a:pt x="9954" y="18558"/>
                    <a:pt x="10978" y="18320"/>
                  </a:cubicBezTo>
                  <a:cubicBezTo>
                    <a:pt x="11990" y="18058"/>
                    <a:pt x="13657" y="17320"/>
                    <a:pt x="14407" y="17046"/>
                  </a:cubicBezTo>
                  <a:cubicBezTo>
                    <a:pt x="15133" y="16784"/>
                    <a:pt x="15109" y="16355"/>
                    <a:pt x="15431" y="15760"/>
                  </a:cubicBezTo>
                  <a:cubicBezTo>
                    <a:pt x="15764" y="15165"/>
                    <a:pt x="16562" y="14629"/>
                    <a:pt x="16931" y="14296"/>
                  </a:cubicBezTo>
                  <a:cubicBezTo>
                    <a:pt x="17312" y="13974"/>
                    <a:pt x="17515" y="12843"/>
                    <a:pt x="17253" y="12569"/>
                  </a:cubicBezTo>
                  <a:cubicBezTo>
                    <a:pt x="16979" y="12307"/>
                    <a:pt x="16812" y="11331"/>
                    <a:pt x="17253" y="10700"/>
                  </a:cubicBezTo>
                  <a:cubicBezTo>
                    <a:pt x="17681" y="10057"/>
                    <a:pt x="18336" y="9033"/>
                    <a:pt x="18860" y="8390"/>
                  </a:cubicBezTo>
                  <a:cubicBezTo>
                    <a:pt x="19396" y="7747"/>
                    <a:pt x="19598" y="7211"/>
                    <a:pt x="18955" y="6783"/>
                  </a:cubicBezTo>
                  <a:cubicBezTo>
                    <a:pt x="18336" y="6354"/>
                    <a:pt x="17157" y="6021"/>
                    <a:pt x="16633" y="5914"/>
                  </a:cubicBezTo>
                  <a:cubicBezTo>
                    <a:pt x="16121" y="5818"/>
                    <a:pt x="16193" y="5342"/>
                    <a:pt x="15276" y="4806"/>
                  </a:cubicBezTo>
                  <a:cubicBezTo>
                    <a:pt x="14359" y="4270"/>
                    <a:pt x="13716" y="3449"/>
                    <a:pt x="13169" y="2639"/>
                  </a:cubicBezTo>
                  <a:cubicBezTo>
                    <a:pt x="12757" y="2039"/>
                    <a:pt x="12116" y="1648"/>
                    <a:pt x="11550" y="1648"/>
                  </a:cubicBezTo>
                  <a:cubicBezTo>
                    <a:pt x="11363" y="1648"/>
                    <a:pt x="11185" y="1691"/>
                    <a:pt x="11026" y="1782"/>
                  </a:cubicBezTo>
                  <a:cubicBezTo>
                    <a:pt x="10887" y="1863"/>
                    <a:pt x="10742" y="1895"/>
                    <a:pt x="10591" y="1895"/>
                  </a:cubicBezTo>
                  <a:cubicBezTo>
                    <a:pt x="10032" y="1895"/>
                    <a:pt x="9402" y="1451"/>
                    <a:pt x="8763" y="1413"/>
                  </a:cubicBezTo>
                  <a:cubicBezTo>
                    <a:pt x="7942" y="1353"/>
                    <a:pt x="6132" y="377"/>
                    <a:pt x="5644" y="115"/>
                  </a:cubicBezTo>
                  <a:cubicBezTo>
                    <a:pt x="5501" y="29"/>
                    <a:pt x="5293" y="0"/>
                    <a:pt x="50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43"/>
            <p:cNvSpPr/>
            <p:nvPr/>
          </p:nvSpPr>
          <p:spPr>
            <a:xfrm>
              <a:off x="1681094" y="3241545"/>
              <a:ext cx="425952" cy="513064"/>
            </a:xfrm>
            <a:custGeom>
              <a:avLst/>
              <a:gdLst/>
              <a:ahLst/>
              <a:cxnLst/>
              <a:rect l="l" t="t" r="r" b="b"/>
              <a:pathLst>
                <a:path w="9442" h="11373" extrusionOk="0">
                  <a:moveTo>
                    <a:pt x="1941" y="1"/>
                  </a:moveTo>
                  <a:cubicBezTo>
                    <a:pt x="1941" y="1"/>
                    <a:pt x="1643" y="429"/>
                    <a:pt x="1179" y="858"/>
                  </a:cubicBezTo>
                  <a:cubicBezTo>
                    <a:pt x="714" y="1299"/>
                    <a:pt x="595" y="1608"/>
                    <a:pt x="476" y="1858"/>
                  </a:cubicBezTo>
                  <a:cubicBezTo>
                    <a:pt x="357" y="2108"/>
                    <a:pt x="0" y="3180"/>
                    <a:pt x="143" y="3644"/>
                  </a:cubicBezTo>
                  <a:cubicBezTo>
                    <a:pt x="286" y="4109"/>
                    <a:pt x="226" y="4430"/>
                    <a:pt x="750" y="4823"/>
                  </a:cubicBezTo>
                  <a:cubicBezTo>
                    <a:pt x="1286" y="5204"/>
                    <a:pt x="1762" y="5347"/>
                    <a:pt x="1524" y="6073"/>
                  </a:cubicBezTo>
                  <a:cubicBezTo>
                    <a:pt x="1286" y="6787"/>
                    <a:pt x="1465" y="7561"/>
                    <a:pt x="1215" y="7942"/>
                  </a:cubicBezTo>
                  <a:cubicBezTo>
                    <a:pt x="953" y="8335"/>
                    <a:pt x="929" y="9073"/>
                    <a:pt x="1524" y="9585"/>
                  </a:cubicBezTo>
                  <a:cubicBezTo>
                    <a:pt x="2119" y="10085"/>
                    <a:pt x="2858" y="9966"/>
                    <a:pt x="3036" y="10014"/>
                  </a:cubicBezTo>
                  <a:cubicBezTo>
                    <a:pt x="3203" y="10062"/>
                    <a:pt x="3917" y="10407"/>
                    <a:pt x="4024" y="10621"/>
                  </a:cubicBezTo>
                  <a:cubicBezTo>
                    <a:pt x="4132" y="10847"/>
                    <a:pt x="4715" y="11097"/>
                    <a:pt x="5144" y="11312"/>
                  </a:cubicBezTo>
                  <a:cubicBezTo>
                    <a:pt x="5231" y="11353"/>
                    <a:pt x="5318" y="11373"/>
                    <a:pt x="5401" y="11373"/>
                  </a:cubicBezTo>
                  <a:cubicBezTo>
                    <a:pt x="5728" y="11373"/>
                    <a:pt x="6013" y="11076"/>
                    <a:pt x="6156" y="10621"/>
                  </a:cubicBezTo>
                  <a:cubicBezTo>
                    <a:pt x="6280" y="10233"/>
                    <a:pt x="6674" y="10062"/>
                    <a:pt x="7038" y="10062"/>
                  </a:cubicBezTo>
                  <a:cubicBezTo>
                    <a:pt x="7199" y="10062"/>
                    <a:pt x="7354" y="10095"/>
                    <a:pt x="7477" y="10157"/>
                  </a:cubicBezTo>
                  <a:cubicBezTo>
                    <a:pt x="7783" y="10329"/>
                    <a:pt x="8127" y="10440"/>
                    <a:pt x="8405" y="10440"/>
                  </a:cubicBezTo>
                  <a:cubicBezTo>
                    <a:pt x="8473" y="10440"/>
                    <a:pt x="8538" y="10433"/>
                    <a:pt x="8596" y="10419"/>
                  </a:cubicBezTo>
                  <a:cubicBezTo>
                    <a:pt x="8870" y="10335"/>
                    <a:pt x="9430" y="10133"/>
                    <a:pt x="9442" y="10133"/>
                  </a:cubicBezTo>
                  <a:cubicBezTo>
                    <a:pt x="7799" y="6156"/>
                    <a:pt x="5203" y="2680"/>
                    <a:pt x="19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43"/>
            <p:cNvSpPr/>
            <p:nvPr/>
          </p:nvSpPr>
          <p:spPr>
            <a:xfrm>
              <a:off x="1017168" y="3851337"/>
              <a:ext cx="245547" cy="256735"/>
            </a:xfrm>
            <a:custGeom>
              <a:avLst/>
              <a:gdLst/>
              <a:ahLst/>
              <a:cxnLst/>
              <a:rect l="l" t="t" r="r" b="b"/>
              <a:pathLst>
                <a:path w="5443" h="5691" extrusionOk="0">
                  <a:moveTo>
                    <a:pt x="3318" y="0"/>
                  </a:moveTo>
                  <a:cubicBezTo>
                    <a:pt x="3147" y="0"/>
                    <a:pt x="2966" y="41"/>
                    <a:pt x="2799" y="140"/>
                  </a:cubicBezTo>
                  <a:cubicBezTo>
                    <a:pt x="2311" y="426"/>
                    <a:pt x="2108" y="1081"/>
                    <a:pt x="2025" y="1545"/>
                  </a:cubicBezTo>
                  <a:cubicBezTo>
                    <a:pt x="1930" y="1986"/>
                    <a:pt x="1037" y="2331"/>
                    <a:pt x="1073" y="3153"/>
                  </a:cubicBezTo>
                  <a:cubicBezTo>
                    <a:pt x="1073" y="3153"/>
                    <a:pt x="1073" y="3641"/>
                    <a:pt x="715" y="3974"/>
                  </a:cubicBezTo>
                  <a:cubicBezTo>
                    <a:pt x="358" y="4296"/>
                    <a:pt x="1" y="4867"/>
                    <a:pt x="358" y="4939"/>
                  </a:cubicBezTo>
                  <a:cubicBezTo>
                    <a:pt x="715" y="5010"/>
                    <a:pt x="1477" y="5117"/>
                    <a:pt x="1656" y="5224"/>
                  </a:cubicBezTo>
                  <a:cubicBezTo>
                    <a:pt x="1808" y="5306"/>
                    <a:pt x="2516" y="5690"/>
                    <a:pt x="2875" y="5690"/>
                  </a:cubicBezTo>
                  <a:cubicBezTo>
                    <a:pt x="2937" y="5690"/>
                    <a:pt x="2989" y="5679"/>
                    <a:pt x="3025" y="5653"/>
                  </a:cubicBezTo>
                  <a:cubicBezTo>
                    <a:pt x="3275" y="5474"/>
                    <a:pt x="3454" y="5034"/>
                    <a:pt x="3716" y="5010"/>
                  </a:cubicBezTo>
                  <a:cubicBezTo>
                    <a:pt x="3966" y="4986"/>
                    <a:pt x="4037" y="4343"/>
                    <a:pt x="4252" y="4129"/>
                  </a:cubicBezTo>
                  <a:cubicBezTo>
                    <a:pt x="4454" y="3926"/>
                    <a:pt x="5216" y="3212"/>
                    <a:pt x="5287" y="2641"/>
                  </a:cubicBezTo>
                  <a:cubicBezTo>
                    <a:pt x="5359" y="2069"/>
                    <a:pt x="5442" y="1212"/>
                    <a:pt x="5287" y="986"/>
                  </a:cubicBezTo>
                  <a:cubicBezTo>
                    <a:pt x="5144" y="771"/>
                    <a:pt x="4144" y="640"/>
                    <a:pt x="4037" y="355"/>
                  </a:cubicBezTo>
                  <a:cubicBezTo>
                    <a:pt x="3966" y="164"/>
                    <a:pt x="3661" y="0"/>
                    <a:pt x="3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43"/>
            <p:cNvSpPr/>
            <p:nvPr/>
          </p:nvSpPr>
          <p:spPr>
            <a:xfrm>
              <a:off x="1239755" y="3990917"/>
              <a:ext cx="161503" cy="96947"/>
            </a:xfrm>
            <a:custGeom>
              <a:avLst/>
              <a:gdLst/>
              <a:ahLst/>
              <a:cxnLst/>
              <a:rect l="l" t="t" r="r" b="b"/>
              <a:pathLst>
                <a:path w="3580" h="2149" extrusionOk="0">
                  <a:moveTo>
                    <a:pt x="1975" y="1"/>
                  </a:moveTo>
                  <a:cubicBezTo>
                    <a:pt x="1925" y="1"/>
                    <a:pt x="1866" y="15"/>
                    <a:pt x="1794" y="47"/>
                  </a:cubicBezTo>
                  <a:cubicBezTo>
                    <a:pt x="1413" y="225"/>
                    <a:pt x="1520" y="297"/>
                    <a:pt x="1330" y="440"/>
                  </a:cubicBezTo>
                  <a:cubicBezTo>
                    <a:pt x="1175" y="606"/>
                    <a:pt x="877" y="832"/>
                    <a:pt x="877" y="832"/>
                  </a:cubicBezTo>
                  <a:cubicBezTo>
                    <a:pt x="877" y="832"/>
                    <a:pt x="461" y="1213"/>
                    <a:pt x="163" y="1630"/>
                  </a:cubicBezTo>
                  <a:cubicBezTo>
                    <a:pt x="1" y="1857"/>
                    <a:pt x="164" y="1901"/>
                    <a:pt x="381" y="1901"/>
                  </a:cubicBezTo>
                  <a:cubicBezTo>
                    <a:pt x="514" y="1901"/>
                    <a:pt x="667" y="1884"/>
                    <a:pt x="777" y="1884"/>
                  </a:cubicBezTo>
                  <a:cubicBezTo>
                    <a:pt x="817" y="1884"/>
                    <a:pt x="851" y="1886"/>
                    <a:pt x="877" y="1892"/>
                  </a:cubicBezTo>
                  <a:cubicBezTo>
                    <a:pt x="1052" y="1923"/>
                    <a:pt x="1111" y="2149"/>
                    <a:pt x="1392" y="2149"/>
                  </a:cubicBezTo>
                  <a:cubicBezTo>
                    <a:pt x="1437" y="2149"/>
                    <a:pt x="1487" y="2143"/>
                    <a:pt x="1544" y="2130"/>
                  </a:cubicBezTo>
                  <a:cubicBezTo>
                    <a:pt x="1713" y="2087"/>
                    <a:pt x="1753" y="2081"/>
                    <a:pt x="1765" y="2081"/>
                  </a:cubicBezTo>
                  <a:cubicBezTo>
                    <a:pt x="1770" y="2081"/>
                    <a:pt x="1770" y="2082"/>
                    <a:pt x="1773" y="2082"/>
                  </a:cubicBezTo>
                  <a:cubicBezTo>
                    <a:pt x="1780" y="2082"/>
                    <a:pt x="1801" y="2075"/>
                    <a:pt x="1961" y="2023"/>
                  </a:cubicBezTo>
                  <a:cubicBezTo>
                    <a:pt x="2354" y="1892"/>
                    <a:pt x="2473" y="1928"/>
                    <a:pt x="2854" y="1892"/>
                  </a:cubicBezTo>
                  <a:cubicBezTo>
                    <a:pt x="3247" y="1845"/>
                    <a:pt x="3163" y="1571"/>
                    <a:pt x="3366" y="1321"/>
                  </a:cubicBezTo>
                  <a:cubicBezTo>
                    <a:pt x="3568" y="1083"/>
                    <a:pt x="3580" y="856"/>
                    <a:pt x="3366" y="654"/>
                  </a:cubicBezTo>
                  <a:cubicBezTo>
                    <a:pt x="3331" y="621"/>
                    <a:pt x="3299" y="608"/>
                    <a:pt x="3268" y="608"/>
                  </a:cubicBezTo>
                  <a:cubicBezTo>
                    <a:pt x="3149" y="608"/>
                    <a:pt x="3045" y="800"/>
                    <a:pt x="2875" y="800"/>
                  </a:cubicBezTo>
                  <a:cubicBezTo>
                    <a:pt x="2800" y="800"/>
                    <a:pt x="2712" y="762"/>
                    <a:pt x="2604" y="654"/>
                  </a:cubicBezTo>
                  <a:cubicBezTo>
                    <a:pt x="2261" y="311"/>
                    <a:pt x="2208" y="1"/>
                    <a:pt x="1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9" name="Google Shape;1939;p43"/>
          <p:cNvGrpSpPr/>
          <p:nvPr/>
        </p:nvGrpSpPr>
        <p:grpSpPr>
          <a:xfrm rot="-1980226">
            <a:off x="3001797" y="1088447"/>
            <a:ext cx="685105" cy="1248752"/>
            <a:chOff x="-214625" y="3943775"/>
            <a:chExt cx="458725" cy="836125"/>
          </a:xfrm>
        </p:grpSpPr>
        <p:sp>
          <p:nvSpPr>
            <p:cNvPr id="1940" name="Google Shape;1940;p43"/>
            <p:cNvSpPr/>
            <p:nvPr/>
          </p:nvSpPr>
          <p:spPr>
            <a:xfrm>
              <a:off x="-114025" y="3943775"/>
              <a:ext cx="195000" cy="501875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43"/>
            <p:cNvSpPr/>
            <p:nvPr/>
          </p:nvSpPr>
          <p:spPr>
            <a:xfrm>
              <a:off x="64875" y="4296800"/>
              <a:ext cx="179225" cy="327425"/>
            </a:xfrm>
            <a:custGeom>
              <a:avLst/>
              <a:gdLst/>
              <a:ahLst/>
              <a:cxnLst/>
              <a:rect l="l" t="t" r="r" b="b"/>
              <a:pathLst>
                <a:path w="7169" h="13097" extrusionOk="0">
                  <a:moveTo>
                    <a:pt x="6787" y="0"/>
                  </a:moveTo>
                  <a:cubicBezTo>
                    <a:pt x="5692" y="2536"/>
                    <a:pt x="2810" y="3798"/>
                    <a:pt x="1322" y="6120"/>
                  </a:cubicBezTo>
                  <a:cubicBezTo>
                    <a:pt x="1" y="8192"/>
                    <a:pt x="12" y="11049"/>
                    <a:pt x="1358" y="13097"/>
                  </a:cubicBezTo>
                  <a:cubicBezTo>
                    <a:pt x="1703" y="12502"/>
                    <a:pt x="2287" y="12109"/>
                    <a:pt x="2846" y="11704"/>
                  </a:cubicBezTo>
                  <a:cubicBezTo>
                    <a:pt x="4680" y="10406"/>
                    <a:pt x="6299" y="8632"/>
                    <a:pt x="6751" y="6429"/>
                  </a:cubicBezTo>
                  <a:cubicBezTo>
                    <a:pt x="7168" y="4429"/>
                    <a:pt x="6561" y="2048"/>
                    <a:pt x="67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43"/>
            <p:cNvSpPr/>
            <p:nvPr/>
          </p:nvSpPr>
          <p:spPr>
            <a:xfrm>
              <a:off x="-214625" y="4372100"/>
              <a:ext cx="233975" cy="263550"/>
            </a:xfrm>
            <a:custGeom>
              <a:avLst/>
              <a:gdLst/>
              <a:ahLst/>
              <a:cxnLst/>
              <a:rect l="l" t="t" r="r" b="b"/>
              <a:pathLst>
                <a:path w="9359" h="10542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548"/>
                    <a:pt x="810" y="5168"/>
                    <a:pt x="2168" y="7346"/>
                  </a:cubicBezTo>
                  <a:cubicBezTo>
                    <a:pt x="2620" y="8049"/>
                    <a:pt x="3156" y="8704"/>
                    <a:pt x="3846" y="9132"/>
                  </a:cubicBezTo>
                  <a:cubicBezTo>
                    <a:pt x="4596" y="9585"/>
                    <a:pt x="5477" y="9775"/>
                    <a:pt x="6323" y="9954"/>
                  </a:cubicBezTo>
                  <a:cubicBezTo>
                    <a:pt x="7024" y="10104"/>
                    <a:pt x="8138" y="10541"/>
                    <a:pt x="8942" y="10541"/>
                  </a:cubicBezTo>
                  <a:cubicBezTo>
                    <a:pt x="9094" y="10541"/>
                    <a:pt x="9234" y="10526"/>
                    <a:pt x="9359" y="10490"/>
                  </a:cubicBezTo>
                  <a:cubicBezTo>
                    <a:pt x="8180" y="8204"/>
                    <a:pt x="7037" y="5465"/>
                    <a:pt x="5299" y="3525"/>
                  </a:cubicBezTo>
                  <a:cubicBezTo>
                    <a:pt x="3870" y="1929"/>
                    <a:pt x="1906" y="953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43"/>
            <p:cNvSpPr/>
            <p:nvPr/>
          </p:nvSpPr>
          <p:spPr>
            <a:xfrm>
              <a:off x="-32750" y="3943775"/>
              <a:ext cx="219700" cy="836125"/>
            </a:xfrm>
            <a:custGeom>
              <a:avLst/>
              <a:gdLst/>
              <a:ahLst/>
              <a:cxnLst/>
              <a:rect l="l" t="t" r="r" b="b"/>
              <a:pathLst>
                <a:path w="8788" h="33445" extrusionOk="0">
                  <a:moveTo>
                    <a:pt x="1072" y="0"/>
                  </a:moveTo>
                  <a:cubicBezTo>
                    <a:pt x="858" y="1489"/>
                    <a:pt x="679" y="2965"/>
                    <a:pt x="536" y="4453"/>
                  </a:cubicBezTo>
                  <a:cubicBezTo>
                    <a:pt x="369" y="5941"/>
                    <a:pt x="250" y="7430"/>
                    <a:pt x="167" y="8918"/>
                  </a:cubicBezTo>
                  <a:cubicBezTo>
                    <a:pt x="0" y="11906"/>
                    <a:pt x="60" y="14907"/>
                    <a:pt x="524" y="17883"/>
                  </a:cubicBezTo>
                  <a:cubicBezTo>
                    <a:pt x="1012" y="20848"/>
                    <a:pt x="1870" y="23765"/>
                    <a:pt x="3227" y="26444"/>
                  </a:cubicBezTo>
                  <a:cubicBezTo>
                    <a:pt x="3917" y="27789"/>
                    <a:pt x="4703" y="29063"/>
                    <a:pt x="5620" y="30254"/>
                  </a:cubicBezTo>
                  <a:cubicBezTo>
                    <a:pt x="6561" y="31433"/>
                    <a:pt x="7608" y="32516"/>
                    <a:pt x="8787" y="33445"/>
                  </a:cubicBezTo>
                  <a:cubicBezTo>
                    <a:pt x="7668" y="32445"/>
                    <a:pt x="6668" y="31326"/>
                    <a:pt x="5811" y="30123"/>
                  </a:cubicBezTo>
                  <a:cubicBezTo>
                    <a:pt x="4930" y="28920"/>
                    <a:pt x="4179" y="27635"/>
                    <a:pt x="3536" y="26301"/>
                  </a:cubicBezTo>
                  <a:cubicBezTo>
                    <a:pt x="2274" y="23622"/>
                    <a:pt x="1417" y="20753"/>
                    <a:pt x="965" y="17812"/>
                  </a:cubicBezTo>
                  <a:cubicBezTo>
                    <a:pt x="477" y="14883"/>
                    <a:pt x="417" y="11906"/>
                    <a:pt x="512" y="8930"/>
                  </a:cubicBezTo>
                  <a:cubicBezTo>
                    <a:pt x="548" y="7442"/>
                    <a:pt x="643" y="5953"/>
                    <a:pt x="739" y="4465"/>
                  </a:cubicBezTo>
                  <a:lnTo>
                    <a:pt x="10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43"/>
            <p:cNvSpPr/>
            <p:nvPr/>
          </p:nvSpPr>
          <p:spPr>
            <a:xfrm>
              <a:off x="-214625" y="4297375"/>
              <a:ext cx="450675" cy="395925"/>
            </a:xfrm>
            <a:custGeom>
              <a:avLst/>
              <a:gdLst/>
              <a:ahLst/>
              <a:cxnLst/>
              <a:rect l="l" t="t" r="r" b="b"/>
              <a:pathLst>
                <a:path w="18027" h="15837" extrusionOk="0">
                  <a:moveTo>
                    <a:pt x="17979" y="1"/>
                  </a:moveTo>
                  <a:lnTo>
                    <a:pt x="17979" y="1"/>
                  </a:lnTo>
                  <a:cubicBezTo>
                    <a:pt x="17920" y="1394"/>
                    <a:pt x="17431" y="2704"/>
                    <a:pt x="16812" y="3930"/>
                  </a:cubicBezTo>
                  <a:cubicBezTo>
                    <a:pt x="16217" y="5144"/>
                    <a:pt x="15443" y="6287"/>
                    <a:pt x="14669" y="7442"/>
                  </a:cubicBezTo>
                  <a:cubicBezTo>
                    <a:pt x="13895" y="8585"/>
                    <a:pt x="13169" y="9788"/>
                    <a:pt x="12693" y="11109"/>
                  </a:cubicBezTo>
                  <a:cubicBezTo>
                    <a:pt x="12276" y="12275"/>
                    <a:pt x="12087" y="13514"/>
                    <a:pt x="12134" y="14746"/>
                  </a:cubicBezTo>
                  <a:lnTo>
                    <a:pt x="12134" y="14746"/>
                  </a:lnTo>
                  <a:cubicBezTo>
                    <a:pt x="11083" y="13910"/>
                    <a:pt x="9889" y="13326"/>
                    <a:pt x="8752" y="12705"/>
                  </a:cubicBezTo>
                  <a:cubicBezTo>
                    <a:pt x="8097" y="12348"/>
                    <a:pt x="7466" y="11979"/>
                    <a:pt x="6871" y="11562"/>
                  </a:cubicBezTo>
                  <a:cubicBezTo>
                    <a:pt x="6275" y="11145"/>
                    <a:pt x="5739" y="10633"/>
                    <a:pt x="5239" y="10121"/>
                  </a:cubicBezTo>
                  <a:cubicBezTo>
                    <a:pt x="4227" y="9062"/>
                    <a:pt x="3358" y="7835"/>
                    <a:pt x="2537" y="6621"/>
                  </a:cubicBezTo>
                  <a:cubicBezTo>
                    <a:pt x="1703" y="5394"/>
                    <a:pt x="905" y="4132"/>
                    <a:pt x="1" y="2977"/>
                  </a:cubicBezTo>
                  <a:lnTo>
                    <a:pt x="1" y="2977"/>
                  </a:lnTo>
                  <a:cubicBezTo>
                    <a:pt x="834" y="4204"/>
                    <a:pt x="1572" y="5490"/>
                    <a:pt x="2382" y="6764"/>
                  </a:cubicBezTo>
                  <a:cubicBezTo>
                    <a:pt x="3168" y="8014"/>
                    <a:pt x="3989" y="9264"/>
                    <a:pt x="5001" y="10383"/>
                  </a:cubicBezTo>
                  <a:cubicBezTo>
                    <a:pt x="5501" y="10931"/>
                    <a:pt x="6061" y="11455"/>
                    <a:pt x="6668" y="11907"/>
                  </a:cubicBezTo>
                  <a:cubicBezTo>
                    <a:pt x="7275" y="12348"/>
                    <a:pt x="7918" y="12741"/>
                    <a:pt x="8573" y="13098"/>
                  </a:cubicBezTo>
                  <a:cubicBezTo>
                    <a:pt x="9883" y="13812"/>
                    <a:pt x="11192" y="14491"/>
                    <a:pt x="12276" y="15443"/>
                  </a:cubicBezTo>
                  <a:lnTo>
                    <a:pt x="12705" y="15836"/>
                  </a:lnTo>
                  <a:lnTo>
                    <a:pt x="12645" y="15253"/>
                  </a:lnTo>
                  <a:cubicBezTo>
                    <a:pt x="12502" y="13907"/>
                    <a:pt x="12645" y="12538"/>
                    <a:pt x="13097" y="11264"/>
                  </a:cubicBezTo>
                  <a:cubicBezTo>
                    <a:pt x="13538" y="9978"/>
                    <a:pt x="14252" y="8811"/>
                    <a:pt x="14967" y="7633"/>
                  </a:cubicBezTo>
                  <a:cubicBezTo>
                    <a:pt x="15693" y="6454"/>
                    <a:pt x="16455" y="5275"/>
                    <a:pt x="17027" y="4013"/>
                  </a:cubicBezTo>
                  <a:cubicBezTo>
                    <a:pt x="17574" y="2751"/>
                    <a:pt x="18027" y="1382"/>
                    <a:pt x="17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43"/>
            <p:cNvSpPr/>
            <p:nvPr/>
          </p:nvSpPr>
          <p:spPr>
            <a:xfrm>
              <a:off x="-67875" y="4054800"/>
              <a:ext cx="89325" cy="96750"/>
            </a:xfrm>
            <a:custGeom>
              <a:avLst/>
              <a:gdLst/>
              <a:ahLst/>
              <a:cxnLst/>
              <a:rect l="l" t="t" r="r" b="b"/>
              <a:pathLst>
                <a:path w="3573" h="3870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55"/>
                    <a:pt x="274" y="1286"/>
                    <a:pt x="512" y="1905"/>
                  </a:cubicBezTo>
                  <a:cubicBezTo>
                    <a:pt x="774" y="2513"/>
                    <a:pt x="1096" y="3096"/>
                    <a:pt x="1477" y="3644"/>
                  </a:cubicBezTo>
                  <a:lnTo>
                    <a:pt x="1632" y="3870"/>
                  </a:lnTo>
                  <a:lnTo>
                    <a:pt x="1822" y="3691"/>
                  </a:lnTo>
                  <a:cubicBezTo>
                    <a:pt x="2227" y="3298"/>
                    <a:pt x="2560" y="2870"/>
                    <a:pt x="2858" y="2405"/>
                  </a:cubicBezTo>
                  <a:cubicBezTo>
                    <a:pt x="3013" y="2179"/>
                    <a:pt x="3144" y="1929"/>
                    <a:pt x="3263" y="1691"/>
                  </a:cubicBezTo>
                  <a:cubicBezTo>
                    <a:pt x="3382" y="1441"/>
                    <a:pt x="3501" y="1191"/>
                    <a:pt x="3572" y="929"/>
                  </a:cubicBezTo>
                  <a:lnTo>
                    <a:pt x="3572" y="929"/>
                  </a:lnTo>
                  <a:lnTo>
                    <a:pt x="3096" y="1584"/>
                  </a:lnTo>
                  <a:lnTo>
                    <a:pt x="3096" y="1584"/>
                  </a:lnTo>
                  <a:cubicBezTo>
                    <a:pt x="2953" y="1798"/>
                    <a:pt x="2775" y="2001"/>
                    <a:pt x="2608" y="2215"/>
                  </a:cubicBezTo>
                  <a:cubicBezTo>
                    <a:pt x="2323" y="2549"/>
                    <a:pt x="2030" y="2867"/>
                    <a:pt x="1722" y="3169"/>
                  </a:cubicBezTo>
                  <a:lnTo>
                    <a:pt x="1722" y="3169"/>
                  </a:lnTo>
                  <a:cubicBezTo>
                    <a:pt x="1417" y="2702"/>
                    <a:pt x="1126" y="2220"/>
                    <a:pt x="870" y="1739"/>
                  </a:cubicBezTo>
                  <a:cubicBezTo>
                    <a:pt x="572" y="1167"/>
                    <a:pt x="286" y="596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43"/>
            <p:cNvSpPr/>
            <p:nvPr/>
          </p:nvSpPr>
          <p:spPr>
            <a:xfrm>
              <a:off x="-90800" y="4143200"/>
              <a:ext cx="138150" cy="133375"/>
            </a:xfrm>
            <a:custGeom>
              <a:avLst/>
              <a:gdLst/>
              <a:ahLst/>
              <a:cxnLst/>
              <a:rect l="l" t="t" r="r" b="b"/>
              <a:pathLst>
                <a:path w="5526" h="5335" extrusionOk="0">
                  <a:moveTo>
                    <a:pt x="1" y="0"/>
                  </a:moveTo>
                  <a:cubicBezTo>
                    <a:pt x="132" y="453"/>
                    <a:pt x="310" y="882"/>
                    <a:pt x="489" y="1310"/>
                  </a:cubicBezTo>
                  <a:cubicBezTo>
                    <a:pt x="667" y="1739"/>
                    <a:pt x="846" y="2179"/>
                    <a:pt x="1060" y="2596"/>
                  </a:cubicBezTo>
                  <a:cubicBezTo>
                    <a:pt x="1453" y="3441"/>
                    <a:pt x="1918" y="4275"/>
                    <a:pt x="2406" y="5061"/>
                  </a:cubicBezTo>
                  <a:lnTo>
                    <a:pt x="2572" y="5334"/>
                  </a:lnTo>
                  <a:lnTo>
                    <a:pt x="2763" y="5096"/>
                  </a:lnTo>
                  <a:cubicBezTo>
                    <a:pt x="3322" y="4418"/>
                    <a:pt x="3858" y="3715"/>
                    <a:pt x="4311" y="2989"/>
                  </a:cubicBezTo>
                  <a:cubicBezTo>
                    <a:pt x="4549" y="2620"/>
                    <a:pt x="4763" y="2251"/>
                    <a:pt x="4966" y="1858"/>
                  </a:cubicBezTo>
                  <a:cubicBezTo>
                    <a:pt x="5168" y="1477"/>
                    <a:pt x="5358" y="1084"/>
                    <a:pt x="5525" y="679"/>
                  </a:cubicBezTo>
                  <a:lnTo>
                    <a:pt x="5525" y="679"/>
                  </a:lnTo>
                  <a:cubicBezTo>
                    <a:pt x="5287" y="1048"/>
                    <a:pt x="5049" y="1417"/>
                    <a:pt x="4787" y="1763"/>
                  </a:cubicBezTo>
                  <a:cubicBezTo>
                    <a:pt x="4537" y="2120"/>
                    <a:pt x="4287" y="2453"/>
                    <a:pt x="4037" y="2798"/>
                  </a:cubicBezTo>
                  <a:cubicBezTo>
                    <a:pt x="3578" y="3403"/>
                    <a:pt x="3110" y="3990"/>
                    <a:pt x="2633" y="4566"/>
                  </a:cubicBezTo>
                  <a:lnTo>
                    <a:pt x="2633" y="4566"/>
                  </a:lnTo>
                  <a:cubicBezTo>
                    <a:pt x="2202" y="3867"/>
                    <a:pt x="1781" y="3159"/>
                    <a:pt x="1370" y="24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43"/>
            <p:cNvSpPr/>
            <p:nvPr/>
          </p:nvSpPr>
          <p:spPr>
            <a:xfrm>
              <a:off x="-80675" y="4247375"/>
              <a:ext cx="136350" cy="111050"/>
            </a:xfrm>
            <a:custGeom>
              <a:avLst/>
              <a:gdLst/>
              <a:ahLst/>
              <a:cxnLst/>
              <a:rect l="l" t="t" r="r" b="b"/>
              <a:pathLst>
                <a:path w="5454" h="4442" extrusionOk="0">
                  <a:moveTo>
                    <a:pt x="5453" y="1"/>
                  </a:moveTo>
                  <a:lnTo>
                    <a:pt x="5453" y="1"/>
                  </a:lnTo>
                  <a:cubicBezTo>
                    <a:pt x="4942" y="691"/>
                    <a:pt x="4430" y="1358"/>
                    <a:pt x="3894" y="2013"/>
                  </a:cubicBezTo>
                  <a:cubicBezTo>
                    <a:pt x="3632" y="2358"/>
                    <a:pt x="3358" y="2668"/>
                    <a:pt x="3096" y="2989"/>
                  </a:cubicBezTo>
                  <a:lnTo>
                    <a:pt x="2449" y="3758"/>
                  </a:lnTo>
                  <a:lnTo>
                    <a:pt x="2449" y="3758"/>
                  </a:lnTo>
                  <a:lnTo>
                    <a:pt x="1310" y="2382"/>
                  </a:lnTo>
                  <a:cubicBezTo>
                    <a:pt x="870" y="1858"/>
                    <a:pt x="441" y="1322"/>
                    <a:pt x="0" y="810"/>
                  </a:cubicBezTo>
                  <a:lnTo>
                    <a:pt x="0" y="810"/>
                  </a:lnTo>
                  <a:cubicBezTo>
                    <a:pt x="298" y="1429"/>
                    <a:pt x="655" y="2013"/>
                    <a:pt x="1036" y="2572"/>
                  </a:cubicBezTo>
                  <a:cubicBezTo>
                    <a:pt x="1405" y="3156"/>
                    <a:pt x="1822" y="3703"/>
                    <a:pt x="2263" y="4239"/>
                  </a:cubicBezTo>
                  <a:lnTo>
                    <a:pt x="2417" y="4442"/>
                  </a:lnTo>
                  <a:lnTo>
                    <a:pt x="2596" y="4239"/>
                  </a:lnTo>
                  <a:cubicBezTo>
                    <a:pt x="2894" y="3930"/>
                    <a:pt x="3167" y="3584"/>
                    <a:pt x="3429" y="3263"/>
                  </a:cubicBezTo>
                  <a:cubicBezTo>
                    <a:pt x="3703" y="2930"/>
                    <a:pt x="3953" y="2596"/>
                    <a:pt x="4191" y="2239"/>
                  </a:cubicBezTo>
                  <a:cubicBezTo>
                    <a:pt x="4680" y="1525"/>
                    <a:pt x="5120" y="786"/>
                    <a:pt x="54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43"/>
            <p:cNvSpPr/>
            <p:nvPr/>
          </p:nvSpPr>
          <p:spPr>
            <a:xfrm>
              <a:off x="164900" y="4391450"/>
              <a:ext cx="61025" cy="77100"/>
            </a:xfrm>
            <a:custGeom>
              <a:avLst/>
              <a:gdLst/>
              <a:ahLst/>
              <a:cxnLst/>
              <a:rect l="l" t="t" r="r" b="b"/>
              <a:pathLst>
                <a:path w="2441" h="3084" extrusionOk="0">
                  <a:moveTo>
                    <a:pt x="631" y="0"/>
                  </a:moveTo>
                  <a:lnTo>
                    <a:pt x="631" y="0"/>
                  </a:lnTo>
                  <a:cubicBezTo>
                    <a:pt x="441" y="441"/>
                    <a:pt x="310" y="893"/>
                    <a:pt x="191" y="1358"/>
                  </a:cubicBezTo>
                  <a:cubicBezTo>
                    <a:pt x="95" y="1810"/>
                    <a:pt x="36" y="2274"/>
                    <a:pt x="12" y="2751"/>
                  </a:cubicBezTo>
                  <a:lnTo>
                    <a:pt x="0" y="3084"/>
                  </a:lnTo>
                  <a:lnTo>
                    <a:pt x="0" y="3084"/>
                  </a:lnTo>
                  <a:lnTo>
                    <a:pt x="310" y="2989"/>
                  </a:lnTo>
                  <a:cubicBezTo>
                    <a:pt x="691" y="2870"/>
                    <a:pt x="1084" y="2739"/>
                    <a:pt x="1441" y="2548"/>
                  </a:cubicBezTo>
                  <a:cubicBezTo>
                    <a:pt x="1798" y="2346"/>
                    <a:pt x="2143" y="2120"/>
                    <a:pt x="2441" y="1846"/>
                  </a:cubicBezTo>
                  <a:lnTo>
                    <a:pt x="2441" y="1846"/>
                  </a:lnTo>
                  <a:cubicBezTo>
                    <a:pt x="2048" y="1989"/>
                    <a:pt x="1679" y="2108"/>
                    <a:pt x="1310" y="2227"/>
                  </a:cubicBezTo>
                  <a:lnTo>
                    <a:pt x="502" y="2465"/>
                  </a:lnTo>
                  <a:lnTo>
                    <a:pt x="502" y="2465"/>
                  </a:lnTo>
                  <a:cubicBezTo>
                    <a:pt x="528" y="2112"/>
                    <a:pt x="553" y="1761"/>
                    <a:pt x="572" y="1417"/>
                  </a:cubicBezTo>
                  <a:cubicBezTo>
                    <a:pt x="607" y="941"/>
                    <a:pt x="631" y="476"/>
                    <a:pt x="6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43"/>
            <p:cNvSpPr/>
            <p:nvPr/>
          </p:nvSpPr>
          <p:spPr>
            <a:xfrm>
              <a:off x="119050" y="4444725"/>
              <a:ext cx="83075" cy="98250"/>
            </a:xfrm>
            <a:custGeom>
              <a:avLst/>
              <a:gdLst/>
              <a:ahLst/>
              <a:cxnLst/>
              <a:rect l="l" t="t" r="r" b="b"/>
              <a:pathLst>
                <a:path w="3323" h="3930" extrusionOk="0">
                  <a:moveTo>
                    <a:pt x="239" y="0"/>
                  </a:moveTo>
                  <a:cubicBezTo>
                    <a:pt x="108" y="596"/>
                    <a:pt x="48" y="1203"/>
                    <a:pt x="36" y="1810"/>
                  </a:cubicBezTo>
                  <a:cubicBezTo>
                    <a:pt x="1" y="2417"/>
                    <a:pt x="36" y="3013"/>
                    <a:pt x="96" y="3632"/>
                  </a:cubicBezTo>
                  <a:lnTo>
                    <a:pt x="120" y="3930"/>
                  </a:lnTo>
                  <a:lnTo>
                    <a:pt x="405" y="3822"/>
                  </a:lnTo>
                  <a:cubicBezTo>
                    <a:pt x="941" y="3632"/>
                    <a:pt x="1453" y="3394"/>
                    <a:pt x="1953" y="3108"/>
                  </a:cubicBezTo>
                  <a:cubicBezTo>
                    <a:pt x="2441" y="2822"/>
                    <a:pt x="2906" y="2477"/>
                    <a:pt x="3322" y="2096"/>
                  </a:cubicBezTo>
                  <a:lnTo>
                    <a:pt x="3322" y="2096"/>
                  </a:lnTo>
                  <a:cubicBezTo>
                    <a:pt x="2798" y="2346"/>
                    <a:pt x="2287" y="2572"/>
                    <a:pt x="1786" y="2798"/>
                  </a:cubicBezTo>
                  <a:cubicBezTo>
                    <a:pt x="1367" y="2964"/>
                    <a:pt x="947" y="3138"/>
                    <a:pt x="521" y="3294"/>
                  </a:cubicBezTo>
                  <a:lnTo>
                    <a:pt x="521" y="3294"/>
                  </a:lnTo>
                  <a:cubicBezTo>
                    <a:pt x="477" y="2795"/>
                    <a:pt x="445" y="2297"/>
                    <a:pt x="405" y="1798"/>
                  </a:cubicBezTo>
                  <a:cubicBezTo>
                    <a:pt x="358" y="1203"/>
                    <a:pt x="310" y="608"/>
                    <a:pt x="2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43"/>
            <p:cNvSpPr/>
            <p:nvPr/>
          </p:nvSpPr>
          <p:spPr>
            <a:xfrm>
              <a:off x="-177425" y="4447700"/>
              <a:ext cx="64625" cy="80700"/>
            </a:xfrm>
            <a:custGeom>
              <a:avLst/>
              <a:gdLst/>
              <a:ahLst/>
              <a:cxnLst/>
              <a:rect l="l" t="t" r="r" b="b"/>
              <a:pathLst>
                <a:path w="2585" h="3228" extrusionOk="0">
                  <a:moveTo>
                    <a:pt x="2204" y="1"/>
                  </a:moveTo>
                  <a:lnTo>
                    <a:pt x="2168" y="1405"/>
                  </a:lnTo>
                  <a:cubicBezTo>
                    <a:pt x="2159" y="1730"/>
                    <a:pt x="2151" y="2056"/>
                    <a:pt x="2135" y="2381"/>
                  </a:cubicBezTo>
                  <a:lnTo>
                    <a:pt x="2135" y="2381"/>
                  </a:lnTo>
                  <a:cubicBezTo>
                    <a:pt x="1857" y="2192"/>
                    <a:pt x="1569" y="2007"/>
                    <a:pt x="1275" y="1822"/>
                  </a:cubicBezTo>
                  <a:cubicBezTo>
                    <a:pt x="858" y="1572"/>
                    <a:pt x="441" y="1334"/>
                    <a:pt x="1" y="1144"/>
                  </a:cubicBezTo>
                  <a:lnTo>
                    <a:pt x="1" y="1144"/>
                  </a:lnTo>
                  <a:cubicBezTo>
                    <a:pt x="322" y="1501"/>
                    <a:pt x="691" y="1810"/>
                    <a:pt x="1049" y="2108"/>
                  </a:cubicBezTo>
                  <a:cubicBezTo>
                    <a:pt x="1430" y="2406"/>
                    <a:pt x="1811" y="2691"/>
                    <a:pt x="2204" y="2977"/>
                  </a:cubicBezTo>
                  <a:lnTo>
                    <a:pt x="2561" y="3227"/>
                  </a:lnTo>
                  <a:lnTo>
                    <a:pt x="2573" y="2810"/>
                  </a:lnTo>
                  <a:cubicBezTo>
                    <a:pt x="2585" y="2334"/>
                    <a:pt x="2585" y="1858"/>
                    <a:pt x="2525" y="1382"/>
                  </a:cubicBezTo>
                  <a:cubicBezTo>
                    <a:pt x="2477" y="917"/>
                    <a:pt x="2382" y="441"/>
                    <a:pt x="2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43"/>
            <p:cNvSpPr/>
            <p:nvPr/>
          </p:nvSpPr>
          <p:spPr>
            <a:xfrm>
              <a:off x="-128300" y="4497700"/>
              <a:ext cx="77700" cy="93200"/>
            </a:xfrm>
            <a:custGeom>
              <a:avLst/>
              <a:gdLst/>
              <a:ahLst/>
              <a:cxnLst/>
              <a:rect l="l" t="t" r="r" b="b"/>
              <a:pathLst>
                <a:path w="3108" h="3728" extrusionOk="0">
                  <a:moveTo>
                    <a:pt x="2263" y="1"/>
                  </a:moveTo>
                  <a:lnTo>
                    <a:pt x="2263" y="1"/>
                  </a:lnTo>
                  <a:cubicBezTo>
                    <a:pt x="2346" y="572"/>
                    <a:pt x="2417" y="1132"/>
                    <a:pt x="2501" y="1703"/>
                  </a:cubicBezTo>
                  <a:cubicBezTo>
                    <a:pt x="2548" y="2141"/>
                    <a:pt x="2596" y="2594"/>
                    <a:pt x="2625" y="3045"/>
                  </a:cubicBezTo>
                  <a:lnTo>
                    <a:pt x="2625" y="3045"/>
                  </a:lnTo>
                  <a:lnTo>
                    <a:pt x="1489" y="2644"/>
                  </a:lnTo>
                  <a:cubicBezTo>
                    <a:pt x="989" y="2477"/>
                    <a:pt x="500" y="2299"/>
                    <a:pt x="0" y="2144"/>
                  </a:cubicBezTo>
                  <a:lnTo>
                    <a:pt x="0" y="2144"/>
                  </a:lnTo>
                  <a:cubicBezTo>
                    <a:pt x="429" y="2465"/>
                    <a:pt x="870" y="2727"/>
                    <a:pt x="1334" y="2977"/>
                  </a:cubicBezTo>
                  <a:cubicBezTo>
                    <a:pt x="1572" y="3096"/>
                    <a:pt x="1810" y="3204"/>
                    <a:pt x="2048" y="3311"/>
                  </a:cubicBezTo>
                  <a:cubicBezTo>
                    <a:pt x="2286" y="3430"/>
                    <a:pt x="2536" y="3513"/>
                    <a:pt x="2775" y="3608"/>
                  </a:cubicBezTo>
                  <a:lnTo>
                    <a:pt x="3108" y="3727"/>
                  </a:lnTo>
                  <a:lnTo>
                    <a:pt x="3096" y="3370"/>
                  </a:lnTo>
                  <a:cubicBezTo>
                    <a:pt x="3060" y="2787"/>
                    <a:pt x="2989" y="2203"/>
                    <a:pt x="2858" y="1644"/>
                  </a:cubicBezTo>
                  <a:cubicBezTo>
                    <a:pt x="2715" y="1072"/>
                    <a:pt x="2525" y="525"/>
                    <a:pt x="2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2" name="Google Shape;1952;p43"/>
          <p:cNvGrpSpPr/>
          <p:nvPr/>
        </p:nvGrpSpPr>
        <p:grpSpPr>
          <a:xfrm rot="1980226" flipH="1">
            <a:off x="5457097" y="1088447"/>
            <a:ext cx="685105" cy="1248752"/>
            <a:chOff x="-214625" y="3943775"/>
            <a:chExt cx="458725" cy="836125"/>
          </a:xfrm>
        </p:grpSpPr>
        <p:sp>
          <p:nvSpPr>
            <p:cNvPr id="1953" name="Google Shape;1953;p43"/>
            <p:cNvSpPr/>
            <p:nvPr/>
          </p:nvSpPr>
          <p:spPr>
            <a:xfrm>
              <a:off x="-114025" y="3943775"/>
              <a:ext cx="195000" cy="501875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43"/>
            <p:cNvSpPr/>
            <p:nvPr/>
          </p:nvSpPr>
          <p:spPr>
            <a:xfrm>
              <a:off x="64875" y="4296800"/>
              <a:ext cx="179225" cy="327425"/>
            </a:xfrm>
            <a:custGeom>
              <a:avLst/>
              <a:gdLst/>
              <a:ahLst/>
              <a:cxnLst/>
              <a:rect l="l" t="t" r="r" b="b"/>
              <a:pathLst>
                <a:path w="7169" h="13097" extrusionOk="0">
                  <a:moveTo>
                    <a:pt x="6787" y="0"/>
                  </a:moveTo>
                  <a:cubicBezTo>
                    <a:pt x="5692" y="2536"/>
                    <a:pt x="2810" y="3798"/>
                    <a:pt x="1322" y="6120"/>
                  </a:cubicBezTo>
                  <a:cubicBezTo>
                    <a:pt x="1" y="8192"/>
                    <a:pt x="12" y="11049"/>
                    <a:pt x="1358" y="13097"/>
                  </a:cubicBezTo>
                  <a:cubicBezTo>
                    <a:pt x="1703" y="12502"/>
                    <a:pt x="2287" y="12109"/>
                    <a:pt x="2846" y="11704"/>
                  </a:cubicBezTo>
                  <a:cubicBezTo>
                    <a:pt x="4680" y="10406"/>
                    <a:pt x="6299" y="8632"/>
                    <a:pt x="6751" y="6429"/>
                  </a:cubicBezTo>
                  <a:cubicBezTo>
                    <a:pt x="7168" y="4429"/>
                    <a:pt x="6561" y="2048"/>
                    <a:pt x="67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43"/>
            <p:cNvSpPr/>
            <p:nvPr/>
          </p:nvSpPr>
          <p:spPr>
            <a:xfrm>
              <a:off x="-214625" y="4372100"/>
              <a:ext cx="233975" cy="263550"/>
            </a:xfrm>
            <a:custGeom>
              <a:avLst/>
              <a:gdLst/>
              <a:ahLst/>
              <a:cxnLst/>
              <a:rect l="l" t="t" r="r" b="b"/>
              <a:pathLst>
                <a:path w="9359" h="10542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548"/>
                    <a:pt x="810" y="5168"/>
                    <a:pt x="2168" y="7346"/>
                  </a:cubicBezTo>
                  <a:cubicBezTo>
                    <a:pt x="2620" y="8049"/>
                    <a:pt x="3156" y="8704"/>
                    <a:pt x="3846" y="9132"/>
                  </a:cubicBezTo>
                  <a:cubicBezTo>
                    <a:pt x="4596" y="9585"/>
                    <a:pt x="5477" y="9775"/>
                    <a:pt x="6323" y="9954"/>
                  </a:cubicBezTo>
                  <a:cubicBezTo>
                    <a:pt x="7024" y="10104"/>
                    <a:pt x="8138" y="10541"/>
                    <a:pt x="8942" y="10541"/>
                  </a:cubicBezTo>
                  <a:cubicBezTo>
                    <a:pt x="9094" y="10541"/>
                    <a:pt x="9234" y="10526"/>
                    <a:pt x="9359" y="10490"/>
                  </a:cubicBezTo>
                  <a:cubicBezTo>
                    <a:pt x="8180" y="8204"/>
                    <a:pt x="7037" y="5465"/>
                    <a:pt x="5299" y="3525"/>
                  </a:cubicBezTo>
                  <a:cubicBezTo>
                    <a:pt x="3870" y="1929"/>
                    <a:pt x="1906" y="953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43"/>
            <p:cNvSpPr/>
            <p:nvPr/>
          </p:nvSpPr>
          <p:spPr>
            <a:xfrm>
              <a:off x="-32750" y="3943775"/>
              <a:ext cx="219700" cy="836125"/>
            </a:xfrm>
            <a:custGeom>
              <a:avLst/>
              <a:gdLst/>
              <a:ahLst/>
              <a:cxnLst/>
              <a:rect l="l" t="t" r="r" b="b"/>
              <a:pathLst>
                <a:path w="8788" h="33445" extrusionOk="0">
                  <a:moveTo>
                    <a:pt x="1072" y="0"/>
                  </a:moveTo>
                  <a:cubicBezTo>
                    <a:pt x="858" y="1489"/>
                    <a:pt x="679" y="2965"/>
                    <a:pt x="536" y="4453"/>
                  </a:cubicBezTo>
                  <a:cubicBezTo>
                    <a:pt x="369" y="5941"/>
                    <a:pt x="250" y="7430"/>
                    <a:pt x="167" y="8918"/>
                  </a:cubicBezTo>
                  <a:cubicBezTo>
                    <a:pt x="0" y="11906"/>
                    <a:pt x="60" y="14907"/>
                    <a:pt x="524" y="17883"/>
                  </a:cubicBezTo>
                  <a:cubicBezTo>
                    <a:pt x="1012" y="20848"/>
                    <a:pt x="1870" y="23765"/>
                    <a:pt x="3227" y="26444"/>
                  </a:cubicBezTo>
                  <a:cubicBezTo>
                    <a:pt x="3917" y="27789"/>
                    <a:pt x="4703" y="29063"/>
                    <a:pt x="5620" y="30254"/>
                  </a:cubicBezTo>
                  <a:cubicBezTo>
                    <a:pt x="6561" y="31433"/>
                    <a:pt x="7608" y="32516"/>
                    <a:pt x="8787" y="33445"/>
                  </a:cubicBezTo>
                  <a:cubicBezTo>
                    <a:pt x="7668" y="32445"/>
                    <a:pt x="6668" y="31326"/>
                    <a:pt x="5811" y="30123"/>
                  </a:cubicBezTo>
                  <a:cubicBezTo>
                    <a:pt x="4930" y="28920"/>
                    <a:pt x="4179" y="27635"/>
                    <a:pt x="3536" y="26301"/>
                  </a:cubicBezTo>
                  <a:cubicBezTo>
                    <a:pt x="2274" y="23622"/>
                    <a:pt x="1417" y="20753"/>
                    <a:pt x="965" y="17812"/>
                  </a:cubicBezTo>
                  <a:cubicBezTo>
                    <a:pt x="477" y="14883"/>
                    <a:pt x="417" y="11906"/>
                    <a:pt x="512" y="8930"/>
                  </a:cubicBezTo>
                  <a:cubicBezTo>
                    <a:pt x="548" y="7442"/>
                    <a:pt x="643" y="5953"/>
                    <a:pt x="739" y="4465"/>
                  </a:cubicBezTo>
                  <a:lnTo>
                    <a:pt x="10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43"/>
            <p:cNvSpPr/>
            <p:nvPr/>
          </p:nvSpPr>
          <p:spPr>
            <a:xfrm>
              <a:off x="-214625" y="4297375"/>
              <a:ext cx="450675" cy="395925"/>
            </a:xfrm>
            <a:custGeom>
              <a:avLst/>
              <a:gdLst/>
              <a:ahLst/>
              <a:cxnLst/>
              <a:rect l="l" t="t" r="r" b="b"/>
              <a:pathLst>
                <a:path w="18027" h="15837" extrusionOk="0">
                  <a:moveTo>
                    <a:pt x="17979" y="1"/>
                  </a:moveTo>
                  <a:lnTo>
                    <a:pt x="17979" y="1"/>
                  </a:lnTo>
                  <a:cubicBezTo>
                    <a:pt x="17920" y="1394"/>
                    <a:pt x="17431" y="2704"/>
                    <a:pt x="16812" y="3930"/>
                  </a:cubicBezTo>
                  <a:cubicBezTo>
                    <a:pt x="16217" y="5144"/>
                    <a:pt x="15443" y="6287"/>
                    <a:pt x="14669" y="7442"/>
                  </a:cubicBezTo>
                  <a:cubicBezTo>
                    <a:pt x="13895" y="8585"/>
                    <a:pt x="13169" y="9788"/>
                    <a:pt x="12693" y="11109"/>
                  </a:cubicBezTo>
                  <a:cubicBezTo>
                    <a:pt x="12276" y="12275"/>
                    <a:pt x="12087" y="13514"/>
                    <a:pt x="12134" y="14746"/>
                  </a:cubicBezTo>
                  <a:lnTo>
                    <a:pt x="12134" y="14746"/>
                  </a:lnTo>
                  <a:cubicBezTo>
                    <a:pt x="11083" y="13910"/>
                    <a:pt x="9889" y="13326"/>
                    <a:pt x="8752" y="12705"/>
                  </a:cubicBezTo>
                  <a:cubicBezTo>
                    <a:pt x="8097" y="12348"/>
                    <a:pt x="7466" y="11979"/>
                    <a:pt x="6871" y="11562"/>
                  </a:cubicBezTo>
                  <a:cubicBezTo>
                    <a:pt x="6275" y="11145"/>
                    <a:pt x="5739" y="10633"/>
                    <a:pt x="5239" y="10121"/>
                  </a:cubicBezTo>
                  <a:cubicBezTo>
                    <a:pt x="4227" y="9062"/>
                    <a:pt x="3358" y="7835"/>
                    <a:pt x="2537" y="6621"/>
                  </a:cubicBezTo>
                  <a:cubicBezTo>
                    <a:pt x="1703" y="5394"/>
                    <a:pt x="905" y="4132"/>
                    <a:pt x="1" y="2977"/>
                  </a:cubicBezTo>
                  <a:lnTo>
                    <a:pt x="1" y="2977"/>
                  </a:lnTo>
                  <a:cubicBezTo>
                    <a:pt x="834" y="4204"/>
                    <a:pt x="1572" y="5490"/>
                    <a:pt x="2382" y="6764"/>
                  </a:cubicBezTo>
                  <a:cubicBezTo>
                    <a:pt x="3168" y="8014"/>
                    <a:pt x="3989" y="9264"/>
                    <a:pt x="5001" y="10383"/>
                  </a:cubicBezTo>
                  <a:cubicBezTo>
                    <a:pt x="5501" y="10931"/>
                    <a:pt x="6061" y="11455"/>
                    <a:pt x="6668" y="11907"/>
                  </a:cubicBezTo>
                  <a:cubicBezTo>
                    <a:pt x="7275" y="12348"/>
                    <a:pt x="7918" y="12741"/>
                    <a:pt x="8573" y="13098"/>
                  </a:cubicBezTo>
                  <a:cubicBezTo>
                    <a:pt x="9883" y="13812"/>
                    <a:pt x="11192" y="14491"/>
                    <a:pt x="12276" y="15443"/>
                  </a:cubicBezTo>
                  <a:lnTo>
                    <a:pt x="12705" y="15836"/>
                  </a:lnTo>
                  <a:lnTo>
                    <a:pt x="12645" y="15253"/>
                  </a:lnTo>
                  <a:cubicBezTo>
                    <a:pt x="12502" y="13907"/>
                    <a:pt x="12645" y="12538"/>
                    <a:pt x="13097" y="11264"/>
                  </a:cubicBezTo>
                  <a:cubicBezTo>
                    <a:pt x="13538" y="9978"/>
                    <a:pt x="14252" y="8811"/>
                    <a:pt x="14967" y="7633"/>
                  </a:cubicBezTo>
                  <a:cubicBezTo>
                    <a:pt x="15693" y="6454"/>
                    <a:pt x="16455" y="5275"/>
                    <a:pt x="17027" y="4013"/>
                  </a:cubicBezTo>
                  <a:cubicBezTo>
                    <a:pt x="17574" y="2751"/>
                    <a:pt x="18027" y="1382"/>
                    <a:pt x="17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43"/>
            <p:cNvSpPr/>
            <p:nvPr/>
          </p:nvSpPr>
          <p:spPr>
            <a:xfrm>
              <a:off x="-67875" y="4054800"/>
              <a:ext cx="89325" cy="96750"/>
            </a:xfrm>
            <a:custGeom>
              <a:avLst/>
              <a:gdLst/>
              <a:ahLst/>
              <a:cxnLst/>
              <a:rect l="l" t="t" r="r" b="b"/>
              <a:pathLst>
                <a:path w="3573" h="3870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55"/>
                    <a:pt x="274" y="1286"/>
                    <a:pt x="512" y="1905"/>
                  </a:cubicBezTo>
                  <a:cubicBezTo>
                    <a:pt x="774" y="2513"/>
                    <a:pt x="1096" y="3096"/>
                    <a:pt x="1477" y="3644"/>
                  </a:cubicBezTo>
                  <a:lnTo>
                    <a:pt x="1632" y="3870"/>
                  </a:lnTo>
                  <a:lnTo>
                    <a:pt x="1822" y="3691"/>
                  </a:lnTo>
                  <a:cubicBezTo>
                    <a:pt x="2227" y="3298"/>
                    <a:pt x="2560" y="2870"/>
                    <a:pt x="2858" y="2405"/>
                  </a:cubicBezTo>
                  <a:cubicBezTo>
                    <a:pt x="3013" y="2179"/>
                    <a:pt x="3144" y="1929"/>
                    <a:pt x="3263" y="1691"/>
                  </a:cubicBezTo>
                  <a:cubicBezTo>
                    <a:pt x="3382" y="1441"/>
                    <a:pt x="3501" y="1191"/>
                    <a:pt x="3572" y="929"/>
                  </a:cubicBezTo>
                  <a:lnTo>
                    <a:pt x="3572" y="929"/>
                  </a:lnTo>
                  <a:lnTo>
                    <a:pt x="3096" y="1584"/>
                  </a:lnTo>
                  <a:lnTo>
                    <a:pt x="3096" y="1584"/>
                  </a:lnTo>
                  <a:cubicBezTo>
                    <a:pt x="2953" y="1798"/>
                    <a:pt x="2775" y="2001"/>
                    <a:pt x="2608" y="2215"/>
                  </a:cubicBezTo>
                  <a:cubicBezTo>
                    <a:pt x="2323" y="2549"/>
                    <a:pt x="2030" y="2867"/>
                    <a:pt x="1722" y="3169"/>
                  </a:cubicBezTo>
                  <a:lnTo>
                    <a:pt x="1722" y="3169"/>
                  </a:lnTo>
                  <a:cubicBezTo>
                    <a:pt x="1417" y="2702"/>
                    <a:pt x="1126" y="2220"/>
                    <a:pt x="870" y="1739"/>
                  </a:cubicBezTo>
                  <a:cubicBezTo>
                    <a:pt x="572" y="1167"/>
                    <a:pt x="286" y="596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43"/>
            <p:cNvSpPr/>
            <p:nvPr/>
          </p:nvSpPr>
          <p:spPr>
            <a:xfrm>
              <a:off x="-90800" y="4143200"/>
              <a:ext cx="138150" cy="133375"/>
            </a:xfrm>
            <a:custGeom>
              <a:avLst/>
              <a:gdLst/>
              <a:ahLst/>
              <a:cxnLst/>
              <a:rect l="l" t="t" r="r" b="b"/>
              <a:pathLst>
                <a:path w="5526" h="5335" extrusionOk="0">
                  <a:moveTo>
                    <a:pt x="1" y="0"/>
                  </a:moveTo>
                  <a:cubicBezTo>
                    <a:pt x="132" y="453"/>
                    <a:pt x="310" y="882"/>
                    <a:pt x="489" y="1310"/>
                  </a:cubicBezTo>
                  <a:cubicBezTo>
                    <a:pt x="667" y="1739"/>
                    <a:pt x="846" y="2179"/>
                    <a:pt x="1060" y="2596"/>
                  </a:cubicBezTo>
                  <a:cubicBezTo>
                    <a:pt x="1453" y="3441"/>
                    <a:pt x="1918" y="4275"/>
                    <a:pt x="2406" y="5061"/>
                  </a:cubicBezTo>
                  <a:lnTo>
                    <a:pt x="2572" y="5334"/>
                  </a:lnTo>
                  <a:lnTo>
                    <a:pt x="2763" y="5096"/>
                  </a:lnTo>
                  <a:cubicBezTo>
                    <a:pt x="3322" y="4418"/>
                    <a:pt x="3858" y="3715"/>
                    <a:pt x="4311" y="2989"/>
                  </a:cubicBezTo>
                  <a:cubicBezTo>
                    <a:pt x="4549" y="2620"/>
                    <a:pt x="4763" y="2251"/>
                    <a:pt x="4966" y="1858"/>
                  </a:cubicBezTo>
                  <a:cubicBezTo>
                    <a:pt x="5168" y="1477"/>
                    <a:pt x="5358" y="1084"/>
                    <a:pt x="5525" y="679"/>
                  </a:cubicBezTo>
                  <a:lnTo>
                    <a:pt x="5525" y="679"/>
                  </a:lnTo>
                  <a:cubicBezTo>
                    <a:pt x="5287" y="1048"/>
                    <a:pt x="5049" y="1417"/>
                    <a:pt x="4787" y="1763"/>
                  </a:cubicBezTo>
                  <a:cubicBezTo>
                    <a:pt x="4537" y="2120"/>
                    <a:pt x="4287" y="2453"/>
                    <a:pt x="4037" y="2798"/>
                  </a:cubicBezTo>
                  <a:cubicBezTo>
                    <a:pt x="3578" y="3403"/>
                    <a:pt x="3110" y="3990"/>
                    <a:pt x="2633" y="4566"/>
                  </a:cubicBezTo>
                  <a:lnTo>
                    <a:pt x="2633" y="4566"/>
                  </a:lnTo>
                  <a:cubicBezTo>
                    <a:pt x="2202" y="3867"/>
                    <a:pt x="1781" y="3159"/>
                    <a:pt x="1370" y="24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43"/>
            <p:cNvSpPr/>
            <p:nvPr/>
          </p:nvSpPr>
          <p:spPr>
            <a:xfrm>
              <a:off x="-80675" y="4247375"/>
              <a:ext cx="136350" cy="111050"/>
            </a:xfrm>
            <a:custGeom>
              <a:avLst/>
              <a:gdLst/>
              <a:ahLst/>
              <a:cxnLst/>
              <a:rect l="l" t="t" r="r" b="b"/>
              <a:pathLst>
                <a:path w="5454" h="4442" extrusionOk="0">
                  <a:moveTo>
                    <a:pt x="5453" y="1"/>
                  </a:moveTo>
                  <a:lnTo>
                    <a:pt x="5453" y="1"/>
                  </a:lnTo>
                  <a:cubicBezTo>
                    <a:pt x="4942" y="691"/>
                    <a:pt x="4430" y="1358"/>
                    <a:pt x="3894" y="2013"/>
                  </a:cubicBezTo>
                  <a:cubicBezTo>
                    <a:pt x="3632" y="2358"/>
                    <a:pt x="3358" y="2668"/>
                    <a:pt x="3096" y="2989"/>
                  </a:cubicBezTo>
                  <a:lnTo>
                    <a:pt x="2449" y="3758"/>
                  </a:lnTo>
                  <a:lnTo>
                    <a:pt x="2449" y="3758"/>
                  </a:lnTo>
                  <a:lnTo>
                    <a:pt x="1310" y="2382"/>
                  </a:lnTo>
                  <a:cubicBezTo>
                    <a:pt x="870" y="1858"/>
                    <a:pt x="441" y="1322"/>
                    <a:pt x="0" y="810"/>
                  </a:cubicBezTo>
                  <a:lnTo>
                    <a:pt x="0" y="810"/>
                  </a:lnTo>
                  <a:cubicBezTo>
                    <a:pt x="298" y="1429"/>
                    <a:pt x="655" y="2013"/>
                    <a:pt x="1036" y="2572"/>
                  </a:cubicBezTo>
                  <a:cubicBezTo>
                    <a:pt x="1405" y="3156"/>
                    <a:pt x="1822" y="3703"/>
                    <a:pt x="2263" y="4239"/>
                  </a:cubicBezTo>
                  <a:lnTo>
                    <a:pt x="2417" y="4442"/>
                  </a:lnTo>
                  <a:lnTo>
                    <a:pt x="2596" y="4239"/>
                  </a:lnTo>
                  <a:cubicBezTo>
                    <a:pt x="2894" y="3930"/>
                    <a:pt x="3167" y="3584"/>
                    <a:pt x="3429" y="3263"/>
                  </a:cubicBezTo>
                  <a:cubicBezTo>
                    <a:pt x="3703" y="2930"/>
                    <a:pt x="3953" y="2596"/>
                    <a:pt x="4191" y="2239"/>
                  </a:cubicBezTo>
                  <a:cubicBezTo>
                    <a:pt x="4680" y="1525"/>
                    <a:pt x="5120" y="786"/>
                    <a:pt x="54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43"/>
            <p:cNvSpPr/>
            <p:nvPr/>
          </p:nvSpPr>
          <p:spPr>
            <a:xfrm>
              <a:off x="164900" y="4391450"/>
              <a:ext cx="61025" cy="77100"/>
            </a:xfrm>
            <a:custGeom>
              <a:avLst/>
              <a:gdLst/>
              <a:ahLst/>
              <a:cxnLst/>
              <a:rect l="l" t="t" r="r" b="b"/>
              <a:pathLst>
                <a:path w="2441" h="3084" extrusionOk="0">
                  <a:moveTo>
                    <a:pt x="631" y="0"/>
                  </a:moveTo>
                  <a:lnTo>
                    <a:pt x="631" y="0"/>
                  </a:lnTo>
                  <a:cubicBezTo>
                    <a:pt x="441" y="441"/>
                    <a:pt x="310" y="893"/>
                    <a:pt x="191" y="1358"/>
                  </a:cubicBezTo>
                  <a:cubicBezTo>
                    <a:pt x="95" y="1810"/>
                    <a:pt x="36" y="2274"/>
                    <a:pt x="12" y="2751"/>
                  </a:cubicBezTo>
                  <a:lnTo>
                    <a:pt x="0" y="3084"/>
                  </a:lnTo>
                  <a:lnTo>
                    <a:pt x="0" y="3084"/>
                  </a:lnTo>
                  <a:lnTo>
                    <a:pt x="310" y="2989"/>
                  </a:lnTo>
                  <a:cubicBezTo>
                    <a:pt x="691" y="2870"/>
                    <a:pt x="1084" y="2739"/>
                    <a:pt x="1441" y="2548"/>
                  </a:cubicBezTo>
                  <a:cubicBezTo>
                    <a:pt x="1798" y="2346"/>
                    <a:pt x="2143" y="2120"/>
                    <a:pt x="2441" y="1846"/>
                  </a:cubicBezTo>
                  <a:lnTo>
                    <a:pt x="2441" y="1846"/>
                  </a:lnTo>
                  <a:cubicBezTo>
                    <a:pt x="2048" y="1989"/>
                    <a:pt x="1679" y="2108"/>
                    <a:pt x="1310" y="2227"/>
                  </a:cubicBezTo>
                  <a:lnTo>
                    <a:pt x="502" y="2465"/>
                  </a:lnTo>
                  <a:lnTo>
                    <a:pt x="502" y="2465"/>
                  </a:lnTo>
                  <a:cubicBezTo>
                    <a:pt x="528" y="2112"/>
                    <a:pt x="553" y="1761"/>
                    <a:pt x="572" y="1417"/>
                  </a:cubicBezTo>
                  <a:cubicBezTo>
                    <a:pt x="607" y="941"/>
                    <a:pt x="631" y="476"/>
                    <a:pt x="6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43"/>
            <p:cNvSpPr/>
            <p:nvPr/>
          </p:nvSpPr>
          <p:spPr>
            <a:xfrm>
              <a:off x="119050" y="4444725"/>
              <a:ext cx="83075" cy="98250"/>
            </a:xfrm>
            <a:custGeom>
              <a:avLst/>
              <a:gdLst/>
              <a:ahLst/>
              <a:cxnLst/>
              <a:rect l="l" t="t" r="r" b="b"/>
              <a:pathLst>
                <a:path w="3323" h="3930" extrusionOk="0">
                  <a:moveTo>
                    <a:pt x="239" y="0"/>
                  </a:moveTo>
                  <a:cubicBezTo>
                    <a:pt x="108" y="596"/>
                    <a:pt x="48" y="1203"/>
                    <a:pt x="36" y="1810"/>
                  </a:cubicBezTo>
                  <a:cubicBezTo>
                    <a:pt x="1" y="2417"/>
                    <a:pt x="36" y="3013"/>
                    <a:pt x="96" y="3632"/>
                  </a:cubicBezTo>
                  <a:lnTo>
                    <a:pt x="120" y="3930"/>
                  </a:lnTo>
                  <a:lnTo>
                    <a:pt x="405" y="3822"/>
                  </a:lnTo>
                  <a:cubicBezTo>
                    <a:pt x="941" y="3632"/>
                    <a:pt x="1453" y="3394"/>
                    <a:pt x="1953" y="3108"/>
                  </a:cubicBezTo>
                  <a:cubicBezTo>
                    <a:pt x="2441" y="2822"/>
                    <a:pt x="2906" y="2477"/>
                    <a:pt x="3322" y="2096"/>
                  </a:cubicBezTo>
                  <a:lnTo>
                    <a:pt x="3322" y="2096"/>
                  </a:lnTo>
                  <a:cubicBezTo>
                    <a:pt x="2798" y="2346"/>
                    <a:pt x="2287" y="2572"/>
                    <a:pt x="1786" y="2798"/>
                  </a:cubicBezTo>
                  <a:cubicBezTo>
                    <a:pt x="1367" y="2964"/>
                    <a:pt x="947" y="3138"/>
                    <a:pt x="521" y="3294"/>
                  </a:cubicBezTo>
                  <a:lnTo>
                    <a:pt x="521" y="3294"/>
                  </a:lnTo>
                  <a:cubicBezTo>
                    <a:pt x="477" y="2795"/>
                    <a:pt x="445" y="2297"/>
                    <a:pt x="405" y="1798"/>
                  </a:cubicBezTo>
                  <a:cubicBezTo>
                    <a:pt x="358" y="1203"/>
                    <a:pt x="310" y="608"/>
                    <a:pt x="2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43"/>
            <p:cNvSpPr/>
            <p:nvPr/>
          </p:nvSpPr>
          <p:spPr>
            <a:xfrm>
              <a:off x="-177425" y="4447700"/>
              <a:ext cx="64625" cy="80700"/>
            </a:xfrm>
            <a:custGeom>
              <a:avLst/>
              <a:gdLst/>
              <a:ahLst/>
              <a:cxnLst/>
              <a:rect l="l" t="t" r="r" b="b"/>
              <a:pathLst>
                <a:path w="2585" h="3228" extrusionOk="0">
                  <a:moveTo>
                    <a:pt x="2204" y="1"/>
                  </a:moveTo>
                  <a:lnTo>
                    <a:pt x="2168" y="1405"/>
                  </a:lnTo>
                  <a:cubicBezTo>
                    <a:pt x="2159" y="1730"/>
                    <a:pt x="2151" y="2056"/>
                    <a:pt x="2135" y="2381"/>
                  </a:cubicBezTo>
                  <a:lnTo>
                    <a:pt x="2135" y="2381"/>
                  </a:lnTo>
                  <a:cubicBezTo>
                    <a:pt x="1857" y="2192"/>
                    <a:pt x="1569" y="2007"/>
                    <a:pt x="1275" y="1822"/>
                  </a:cubicBezTo>
                  <a:cubicBezTo>
                    <a:pt x="858" y="1572"/>
                    <a:pt x="441" y="1334"/>
                    <a:pt x="1" y="1144"/>
                  </a:cubicBezTo>
                  <a:lnTo>
                    <a:pt x="1" y="1144"/>
                  </a:lnTo>
                  <a:cubicBezTo>
                    <a:pt x="322" y="1501"/>
                    <a:pt x="691" y="1810"/>
                    <a:pt x="1049" y="2108"/>
                  </a:cubicBezTo>
                  <a:cubicBezTo>
                    <a:pt x="1430" y="2406"/>
                    <a:pt x="1811" y="2691"/>
                    <a:pt x="2204" y="2977"/>
                  </a:cubicBezTo>
                  <a:lnTo>
                    <a:pt x="2561" y="3227"/>
                  </a:lnTo>
                  <a:lnTo>
                    <a:pt x="2573" y="2810"/>
                  </a:lnTo>
                  <a:cubicBezTo>
                    <a:pt x="2585" y="2334"/>
                    <a:pt x="2585" y="1858"/>
                    <a:pt x="2525" y="1382"/>
                  </a:cubicBezTo>
                  <a:cubicBezTo>
                    <a:pt x="2477" y="917"/>
                    <a:pt x="2382" y="441"/>
                    <a:pt x="2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43"/>
            <p:cNvSpPr/>
            <p:nvPr/>
          </p:nvSpPr>
          <p:spPr>
            <a:xfrm>
              <a:off x="-128300" y="4497700"/>
              <a:ext cx="77700" cy="93200"/>
            </a:xfrm>
            <a:custGeom>
              <a:avLst/>
              <a:gdLst/>
              <a:ahLst/>
              <a:cxnLst/>
              <a:rect l="l" t="t" r="r" b="b"/>
              <a:pathLst>
                <a:path w="3108" h="3728" extrusionOk="0">
                  <a:moveTo>
                    <a:pt x="2263" y="1"/>
                  </a:moveTo>
                  <a:lnTo>
                    <a:pt x="2263" y="1"/>
                  </a:lnTo>
                  <a:cubicBezTo>
                    <a:pt x="2346" y="572"/>
                    <a:pt x="2417" y="1132"/>
                    <a:pt x="2501" y="1703"/>
                  </a:cubicBezTo>
                  <a:cubicBezTo>
                    <a:pt x="2548" y="2141"/>
                    <a:pt x="2596" y="2594"/>
                    <a:pt x="2625" y="3045"/>
                  </a:cubicBezTo>
                  <a:lnTo>
                    <a:pt x="2625" y="3045"/>
                  </a:lnTo>
                  <a:lnTo>
                    <a:pt x="1489" y="2644"/>
                  </a:lnTo>
                  <a:cubicBezTo>
                    <a:pt x="989" y="2477"/>
                    <a:pt x="500" y="2299"/>
                    <a:pt x="0" y="2144"/>
                  </a:cubicBezTo>
                  <a:lnTo>
                    <a:pt x="0" y="2144"/>
                  </a:lnTo>
                  <a:cubicBezTo>
                    <a:pt x="429" y="2465"/>
                    <a:pt x="870" y="2727"/>
                    <a:pt x="1334" y="2977"/>
                  </a:cubicBezTo>
                  <a:cubicBezTo>
                    <a:pt x="1572" y="3096"/>
                    <a:pt x="1810" y="3204"/>
                    <a:pt x="2048" y="3311"/>
                  </a:cubicBezTo>
                  <a:cubicBezTo>
                    <a:pt x="2286" y="3430"/>
                    <a:pt x="2536" y="3513"/>
                    <a:pt x="2775" y="3608"/>
                  </a:cubicBezTo>
                  <a:lnTo>
                    <a:pt x="3108" y="3727"/>
                  </a:lnTo>
                  <a:lnTo>
                    <a:pt x="3096" y="3370"/>
                  </a:lnTo>
                  <a:cubicBezTo>
                    <a:pt x="3060" y="2787"/>
                    <a:pt x="2989" y="2203"/>
                    <a:pt x="2858" y="1644"/>
                  </a:cubicBezTo>
                  <a:cubicBezTo>
                    <a:pt x="2715" y="1072"/>
                    <a:pt x="2525" y="525"/>
                    <a:pt x="2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65" name="Google Shape;1965;p43"/>
          <p:cNvSpPr/>
          <p:nvPr/>
        </p:nvSpPr>
        <p:spPr>
          <a:xfrm rot="-1801446" flipH="1">
            <a:off x="3394993" y="1020012"/>
            <a:ext cx="161304" cy="342055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6" name="Google Shape;1966;p43"/>
          <p:cNvSpPr/>
          <p:nvPr/>
        </p:nvSpPr>
        <p:spPr>
          <a:xfrm rot="2841006">
            <a:off x="5439171" y="581963"/>
            <a:ext cx="128452" cy="272389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67" name="Google Shape;1967;p43"/>
          <p:cNvGrpSpPr/>
          <p:nvPr/>
        </p:nvGrpSpPr>
        <p:grpSpPr>
          <a:xfrm rot="-3061193">
            <a:off x="3411378" y="477267"/>
            <a:ext cx="342062" cy="481755"/>
            <a:chOff x="1554950" y="3841075"/>
            <a:chExt cx="389950" cy="549200"/>
          </a:xfrm>
        </p:grpSpPr>
        <p:sp>
          <p:nvSpPr>
            <p:cNvPr id="1968" name="Google Shape;1968;p43"/>
            <p:cNvSpPr/>
            <p:nvPr/>
          </p:nvSpPr>
          <p:spPr>
            <a:xfrm>
              <a:off x="1554950" y="3875950"/>
              <a:ext cx="148550" cy="242200"/>
            </a:xfrm>
            <a:custGeom>
              <a:avLst/>
              <a:gdLst/>
              <a:ahLst/>
              <a:cxnLst/>
              <a:rect l="l" t="t" r="r" b="b"/>
              <a:pathLst>
                <a:path w="5942" h="9688" extrusionOk="0">
                  <a:moveTo>
                    <a:pt x="2057" y="0"/>
                  </a:moveTo>
                  <a:cubicBezTo>
                    <a:pt x="1465" y="0"/>
                    <a:pt x="885" y="319"/>
                    <a:pt x="465" y="1058"/>
                  </a:cubicBezTo>
                  <a:cubicBezTo>
                    <a:pt x="131" y="1642"/>
                    <a:pt x="24" y="2332"/>
                    <a:pt x="12" y="2999"/>
                  </a:cubicBezTo>
                  <a:cubicBezTo>
                    <a:pt x="0" y="5737"/>
                    <a:pt x="1715" y="8416"/>
                    <a:pt x="4191" y="9547"/>
                  </a:cubicBezTo>
                  <a:cubicBezTo>
                    <a:pt x="4357" y="9620"/>
                    <a:pt x="4540" y="9687"/>
                    <a:pt x="4712" y="9687"/>
                  </a:cubicBezTo>
                  <a:cubicBezTo>
                    <a:pt x="4824" y="9687"/>
                    <a:pt x="4931" y="9658"/>
                    <a:pt x="5025" y="9583"/>
                  </a:cubicBezTo>
                  <a:cubicBezTo>
                    <a:pt x="5132" y="9512"/>
                    <a:pt x="5203" y="9393"/>
                    <a:pt x="5263" y="9262"/>
                  </a:cubicBezTo>
                  <a:cubicBezTo>
                    <a:pt x="5941" y="7845"/>
                    <a:pt x="5656" y="6178"/>
                    <a:pt x="5299" y="4642"/>
                  </a:cubicBezTo>
                  <a:cubicBezTo>
                    <a:pt x="5013" y="3440"/>
                    <a:pt x="4668" y="2237"/>
                    <a:pt x="3989" y="1213"/>
                  </a:cubicBezTo>
                  <a:cubicBezTo>
                    <a:pt x="3501" y="464"/>
                    <a:pt x="2770" y="0"/>
                    <a:pt x="2057" y="0"/>
                  </a:cubicBezTo>
                  <a:close/>
                </a:path>
              </a:pathLst>
            </a:custGeom>
            <a:solidFill>
              <a:srgbClr val="F351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43"/>
            <p:cNvSpPr/>
            <p:nvPr/>
          </p:nvSpPr>
          <p:spPr>
            <a:xfrm>
              <a:off x="1717175" y="3964725"/>
              <a:ext cx="227725" cy="190050"/>
            </a:xfrm>
            <a:custGeom>
              <a:avLst/>
              <a:gdLst/>
              <a:ahLst/>
              <a:cxnLst/>
              <a:rect l="l" t="t" r="r" b="b"/>
              <a:pathLst>
                <a:path w="9109" h="7602" extrusionOk="0">
                  <a:moveTo>
                    <a:pt x="7160" y="0"/>
                  </a:moveTo>
                  <a:cubicBezTo>
                    <a:pt x="5976" y="0"/>
                    <a:pt x="4647" y="949"/>
                    <a:pt x="3858" y="1555"/>
                  </a:cubicBezTo>
                  <a:cubicBezTo>
                    <a:pt x="2334" y="2746"/>
                    <a:pt x="1084" y="4270"/>
                    <a:pt x="238" y="6008"/>
                  </a:cubicBezTo>
                  <a:cubicBezTo>
                    <a:pt x="119" y="6246"/>
                    <a:pt x="0" y="6497"/>
                    <a:pt x="60" y="6770"/>
                  </a:cubicBezTo>
                  <a:cubicBezTo>
                    <a:pt x="119" y="7032"/>
                    <a:pt x="345" y="7247"/>
                    <a:pt x="584" y="7378"/>
                  </a:cubicBezTo>
                  <a:cubicBezTo>
                    <a:pt x="882" y="7539"/>
                    <a:pt x="1202" y="7602"/>
                    <a:pt x="1530" y="7602"/>
                  </a:cubicBezTo>
                  <a:cubicBezTo>
                    <a:pt x="2000" y="7602"/>
                    <a:pt x="2485" y="7472"/>
                    <a:pt x="2941" y="7318"/>
                  </a:cubicBezTo>
                  <a:cubicBezTo>
                    <a:pt x="4429" y="6818"/>
                    <a:pt x="5822" y="6044"/>
                    <a:pt x="7037" y="5044"/>
                  </a:cubicBezTo>
                  <a:cubicBezTo>
                    <a:pt x="8108" y="4163"/>
                    <a:pt x="9108" y="2913"/>
                    <a:pt x="8930" y="1544"/>
                  </a:cubicBezTo>
                  <a:cubicBezTo>
                    <a:pt x="8894" y="1222"/>
                    <a:pt x="8775" y="889"/>
                    <a:pt x="8561" y="639"/>
                  </a:cubicBezTo>
                  <a:cubicBezTo>
                    <a:pt x="8158" y="178"/>
                    <a:pt x="7672" y="0"/>
                    <a:pt x="7160" y="0"/>
                  </a:cubicBezTo>
                  <a:close/>
                </a:path>
              </a:pathLst>
            </a:custGeom>
            <a:solidFill>
              <a:srgbClr val="F79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43"/>
            <p:cNvSpPr/>
            <p:nvPr/>
          </p:nvSpPr>
          <p:spPr>
            <a:xfrm>
              <a:off x="1621025" y="3841075"/>
              <a:ext cx="134850" cy="284400"/>
            </a:xfrm>
            <a:custGeom>
              <a:avLst/>
              <a:gdLst/>
              <a:ahLst/>
              <a:cxnLst/>
              <a:rect l="l" t="t" r="r" b="b"/>
              <a:pathLst>
                <a:path w="5394" h="11376" extrusionOk="0">
                  <a:moveTo>
                    <a:pt x="2755" y="0"/>
                  </a:moveTo>
                  <a:cubicBezTo>
                    <a:pt x="2745" y="0"/>
                    <a:pt x="2736" y="1"/>
                    <a:pt x="2727" y="1"/>
                  </a:cubicBezTo>
                  <a:cubicBezTo>
                    <a:pt x="2132" y="13"/>
                    <a:pt x="1584" y="358"/>
                    <a:pt x="1215" y="810"/>
                  </a:cubicBezTo>
                  <a:cubicBezTo>
                    <a:pt x="834" y="1263"/>
                    <a:pt x="631" y="1834"/>
                    <a:pt x="477" y="2406"/>
                  </a:cubicBezTo>
                  <a:cubicBezTo>
                    <a:pt x="0" y="4275"/>
                    <a:pt x="203" y="6263"/>
                    <a:pt x="810" y="8085"/>
                  </a:cubicBezTo>
                  <a:cubicBezTo>
                    <a:pt x="1167" y="9168"/>
                    <a:pt x="1703" y="10240"/>
                    <a:pt x="2548" y="11014"/>
                  </a:cubicBezTo>
                  <a:cubicBezTo>
                    <a:pt x="2757" y="11189"/>
                    <a:pt x="2986" y="11375"/>
                    <a:pt x="3253" y="11375"/>
                  </a:cubicBezTo>
                  <a:cubicBezTo>
                    <a:pt x="3276" y="11375"/>
                    <a:pt x="3299" y="11374"/>
                    <a:pt x="3322" y="11371"/>
                  </a:cubicBezTo>
                  <a:cubicBezTo>
                    <a:pt x="3787" y="11323"/>
                    <a:pt x="4013" y="10788"/>
                    <a:pt x="4132" y="10347"/>
                  </a:cubicBezTo>
                  <a:cubicBezTo>
                    <a:pt x="4703" y="8156"/>
                    <a:pt x="4977" y="5942"/>
                    <a:pt x="5227" y="3703"/>
                  </a:cubicBezTo>
                  <a:cubicBezTo>
                    <a:pt x="5393" y="2258"/>
                    <a:pt x="4510" y="0"/>
                    <a:pt x="2755" y="0"/>
                  </a:cubicBezTo>
                  <a:close/>
                </a:path>
              </a:pathLst>
            </a:custGeom>
            <a:solidFill>
              <a:srgbClr val="F79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43"/>
            <p:cNvSpPr/>
            <p:nvPr/>
          </p:nvSpPr>
          <p:spPr>
            <a:xfrm>
              <a:off x="1653175" y="3854550"/>
              <a:ext cx="229525" cy="291100"/>
            </a:xfrm>
            <a:custGeom>
              <a:avLst/>
              <a:gdLst/>
              <a:ahLst/>
              <a:cxnLst/>
              <a:rect l="l" t="t" r="r" b="b"/>
              <a:pathLst>
                <a:path w="9181" h="11644" extrusionOk="0">
                  <a:moveTo>
                    <a:pt x="6145" y="0"/>
                  </a:moveTo>
                  <a:cubicBezTo>
                    <a:pt x="5827" y="0"/>
                    <a:pt x="5508" y="43"/>
                    <a:pt x="5203" y="128"/>
                  </a:cubicBezTo>
                  <a:cubicBezTo>
                    <a:pt x="3929" y="474"/>
                    <a:pt x="2905" y="1414"/>
                    <a:pt x="2084" y="2438"/>
                  </a:cubicBezTo>
                  <a:cubicBezTo>
                    <a:pt x="977" y="3819"/>
                    <a:pt x="143" y="5462"/>
                    <a:pt x="60" y="7213"/>
                  </a:cubicBezTo>
                  <a:cubicBezTo>
                    <a:pt x="0" y="8665"/>
                    <a:pt x="500" y="10368"/>
                    <a:pt x="1667" y="11296"/>
                  </a:cubicBezTo>
                  <a:cubicBezTo>
                    <a:pt x="1986" y="11544"/>
                    <a:pt x="2376" y="11644"/>
                    <a:pt x="2789" y="11644"/>
                  </a:cubicBezTo>
                  <a:cubicBezTo>
                    <a:pt x="3686" y="11644"/>
                    <a:pt x="4691" y="11173"/>
                    <a:pt x="5311" y="10725"/>
                  </a:cubicBezTo>
                  <a:cubicBezTo>
                    <a:pt x="6096" y="10165"/>
                    <a:pt x="6715" y="9380"/>
                    <a:pt x="7251" y="8570"/>
                  </a:cubicBezTo>
                  <a:cubicBezTo>
                    <a:pt x="8323" y="6951"/>
                    <a:pt x="9180" y="5105"/>
                    <a:pt x="9168" y="3164"/>
                  </a:cubicBezTo>
                  <a:cubicBezTo>
                    <a:pt x="9168" y="2510"/>
                    <a:pt x="9049" y="1831"/>
                    <a:pt x="8704" y="1283"/>
                  </a:cubicBezTo>
                  <a:cubicBezTo>
                    <a:pt x="8169" y="432"/>
                    <a:pt x="7159" y="0"/>
                    <a:pt x="6145" y="0"/>
                  </a:cubicBezTo>
                  <a:close/>
                </a:path>
              </a:pathLst>
            </a:custGeom>
            <a:solidFill>
              <a:srgbClr val="F351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43"/>
            <p:cNvSpPr/>
            <p:nvPr/>
          </p:nvSpPr>
          <p:spPr>
            <a:xfrm>
              <a:off x="1559700" y="4092300"/>
              <a:ext cx="161950" cy="62975"/>
            </a:xfrm>
            <a:custGeom>
              <a:avLst/>
              <a:gdLst/>
              <a:ahLst/>
              <a:cxnLst/>
              <a:rect l="l" t="t" r="r" b="b"/>
              <a:pathLst>
                <a:path w="6478" h="2519" extrusionOk="0">
                  <a:moveTo>
                    <a:pt x="1" y="0"/>
                  </a:moveTo>
                  <a:lnTo>
                    <a:pt x="1" y="0"/>
                  </a:lnTo>
                  <a:cubicBezTo>
                    <a:pt x="287" y="977"/>
                    <a:pt x="870" y="1965"/>
                    <a:pt x="1822" y="2334"/>
                  </a:cubicBezTo>
                  <a:cubicBezTo>
                    <a:pt x="2180" y="2469"/>
                    <a:pt x="2556" y="2518"/>
                    <a:pt x="2940" y="2518"/>
                  </a:cubicBezTo>
                  <a:cubicBezTo>
                    <a:pt x="3603" y="2518"/>
                    <a:pt x="4290" y="2373"/>
                    <a:pt x="4954" y="2275"/>
                  </a:cubicBezTo>
                  <a:cubicBezTo>
                    <a:pt x="5192" y="2239"/>
                    <a:pt x="5487" y="2182"/>
                    <a:pt x="5765" y="2182"/>
                  </a:cubicBezTo>
                  <a:cubicBezTo>
                    <a:pt x="6043" y="2182"/>
                    <a:pt x="6305" y="2239"/>
                    <a:pt x="6478" y="2429"/>
                  </a:cubicBezTo>
                  <a:cubicBezTo>
                    <a:pt x="6204" y="1572"/>
                    <a:pt x="5430" y="917"/>
                    <a:pt x="4573" y="798"/>
                  </a:cubicBezTo>
                  <a:cubicBezTo>
                    <a:pt x="4458" y="784"/>
                    <a:pt x="4342" y="778"/>
                    <a:pt x="4227" y="778"/>
                  </a:cubicBezTo>
                  <a:cubicBezTo>
                    <a:pt x="3582" y="778"/>
                    <a:pt x="2931" y="965"/>
                    <a:pt x="2289" y="965"/>
                  </a:cubicBezTo>
                  <a:cubicBezTo>
                    <a:pt x="2272" y="965"/>
                    <a:pt x="2256" y="965"/>
                    <a:pt x="2239" y="965"/>
                  </a:cubicBezTo>
                  <a:cubicBezTo>
                    <a:pt x="1406" y="953"/>
                    <a:pt x="584" y="59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43"/>
            <p:cNvSpPr/>
            <p:nvPr/>
          </p:nvSpPr>
          <p:spPr>
            <a:xfrm>
              <a:off x="1707050" y="4133775"/>
              <a:ext cx="166400" cy="85700"/>
            </a:xfrm>
            <a:custGeom>
              <a:avLst/>
              <a:gdLst/>
              <a:ahLst/>
              <a:cxnLst/>
              <a:rect l="l" t="t" r="r" b="b"/>
              <a:pathLst>
                <a:path w="6656" h="3428" extrusionOk="0">
                  <a:moveTo>
                    <a:pt x="1594" y="0"/>
                  </a:moveTo>
                  <a:cubicBezTo>
                    <a:pt x="1021" y="0"/>
                    <a:pt x="449" y="179"/>
                    <a:pt x="0" y="532"/>
                  </a:cubicBezTo>
                  <a:cubicBezTo>
                    <a:pt x="143" y="501"/>
                    <a:pt x="288" y="486"/>
                    <a:pt x="433" y="486"/>
                  </a:cubicBezTo>
                  <a:cubicBezTo>
                    <a:pt x="1326" y="486"/>
                    <a:pt x="2213" y="1061"/>
                    <a:pt x="2572" y="1901"/>
                  </a:cubicBezTo>
                  <a:cubicBezTo>
                    <a:pt x="2715" y="2163"/>
                    <a:pt x="2775" y="2449"/>
                    <a:pt x="2929" y="2699"/>
                  </a:cubicBezTo>
                  <a:cubicBezTo>
                    <a:pt x="3249" y="3189"/>
                    <a:pt x="3847" y="3427"/>
                    <a:pt x="4432" y="3427"/>
                  </a:cubicBezTo>
                  <a:cubicBezTo>
                    <a:pt x="4544" y="3427"/>
                    <a:pt x="4654" y="3419"/>
                    <a:pt x="4763" y="3402"/>
                  </a:cubicBezTo>
                  <a:cubicBezTo>
                    <a:pt x="5453" y="3306"/>
                    <a:pt x="6061" y="2925"/>
                    <a:pt x="6656" y="2580"/>
                  </a:cubicBezTo>
                  <a:lnTo>
                    <a:pt x="6656" y="2580"/>
                  </a:lnTo>
                  <a:cubicBezTo>
                    <a:pt x="6512" y="2627"/>
                    <a:pt x="6365" y="2649"/>
                    <a:pt x="6218" y="2649"/>
                  </a:cubicBezTo>
                  <a:cubicBezTo>
                    <a:pt x="5619" y="2649"/>
                    <a:pt x="5009" y="2296"/>
                    <a:pt x="4560" y="1866"/>
                  </a:cubicBezTo>
                  <a:cubicBezTo>
                    <a:pt x="3989" y="1330"/>
                    <a:pt x="3513" y="675"/>
                    <a:pt x="2834" y="306"/>
                  </a:cubicBezTo>
                  <a:cubicBezTo>
                    <a:pt x="2456" y="101"/>
                    <a:pt x="2025" y="0"/>
                    <a:pt x="15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43"/>
            <p:cNvSpPr/>
            <p:nvPr/>
          </p:nvSpPr>
          <p:spPr>
            <a:xfrm>
              <a:off x="1709725" y="4007175"/>
              <a:ext cx="83975" cy="137650"/>
            </a:xfrm>
            <a:custGeom>
              <a:avLst/>
              <a:gdLst/>
              <a:ahLst/>
              <a:cxnLst/>
              <a:rect l="l" t="t" r="r" b="b"/>
              <a:pathLst>
                <a:path w="3359" h="5506" extrusionOk="0">
                  <a:moveTo>
                    <a:pt x="3358" y="0"/>
                  </a:moveTo>
                  <a:lnTo>
                    <a:pt x="3358" y="0"/>
                  </a:lnTo>
                  <a:cubicBezTo>
                    <a:pt x="2798" y="905"/>
                    <a:pt x="1679" y="1322"/>
                    <a:pt x="941" y="2096"/>
                  </a:cubicBezTo>
                  <a:cubicBezTo>
                    <a:pt x="310" y="2763"/>
                    <a:pt x="1" y="3703"/>
                    <a:pt x="48" y="4620"/>
                  </a:cubicBezTo>
                  <a:cubicBezTo>
                    <a:pt x="58" y="4811"/>
                    <a:pt x="119" y="5506"/>
                    <a:pt x="333" y="5506"/>
                  </a:cubicBezTo>
                  <a:cubicBezTo>
                    <a:pt x="372" y="5506"/>
                    <a:pt x="415" y="5483"/>
                    <a:pt x="465" y="5430"/>
                  </a:cubicBezTo>
                  <a:cubicBezTo>
                    <a:pt x="584" y="5310"/>
                    <a:pt x="620" y="4894"/>
                    <a:pt x="715" y="4727"/>
                  </a:cubicBezTo>
                  <a:cubicBezTo>
                    <a:pt x="834" y="4501"/>
                    <a:pt x="1001" y="4287"/>
                    <a:pt x="1179" y="4084"/>
                  </a:cubicBezTo>
                  <a:cubicBezTo>
                    <a:pt x="1608" y="3584"/>
                    <a:pt x="2144" y="3179"/>
                    <a:pt x="2513" y="2632"/>
                  </a:cubicBezTo>
                  <a:cubicBezTo>
                    <a:pt x="3049" y="1858"/>
                    <a:pt x="3215" y="917"/>
                    <a:pt x="3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43"/>
            <p:cNvSpPr/>
            <p:nvPr/>
          </p:nvSpPr>
          <p:spPr>
            <a:xfrm>
              <a:off x="1614175" y="4136650"/>
              <a:ext cx="113125" cy="253625"/>
            </a:xfrm>
            <a:custGeom>
              <a:avLst/>
              <a:gdLst/>
              <a:ahLst/>
              <a:cxnLst/>
              <a:rect l="l" t="t" r="r" b="b"/>
              <a:pathLst>
                <a:path w="4525" h="10145" extrusionOk="0">
                  <a:moveTo>
                    <a:pt x="4061" y="1"/>
                  </a:moveTo>
                  <a:cubicBezTo>
                    <a:pt x="3894" y="2918"/>
                    <a:pt x="2525" y="5608"/>
                    <a:pt x="1132" y="8121"/>
                  </a:cubicBezTo>
                  <a:cubicBezTo>
                    <a:pt x="775" y="8775"/>
                    <a:pt x="429" y="9347"/>
                    <a:pt x="1" y="9835"/>
                  </a:cubicBezTo>
                  <a:lnTo>
                    <a:pt x="334" y="10145"/>
                  </a:lnTo>
                  <a:cubicBezTo>
                    <a:pt x="798" y="9621"/>
                    <a:pt x="1144" y="9014"/>
                    <a:pt x="1525" y="8359"/>
                  </a:cubicBezTo>
                  <a:cubicBezTo>
                    <a:pt x="2953" y="5799"/>
                    <a:pt x="4358" y="3049"/>
                    <a:pt x="4525" y="24"/>
                  </a:cubicBezTo>
                  <a:lnTo>
                    <a:pt x="4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6" name="Google Shape;1976;p43"/>
          <p:cNvGrpSpPr/>
          <p:nvPr/>
        </p:nvGrpSpPr>
        <p:grpSpPr>
          <a:xfrm rot="2445090" flipH="1">
            <a:off x="5553679" y="910875"/>
            <a:ext cx="342053" cy="481743"/>
            <a:chOff x="1554950" y="3841075"/>
            <a:chExt cx="389950" cy="549200"/>
          </a:xfrm>
        </p:grpSpPr>
        <p:sp>
          <p:nvSpPr>
            <p:cNvPr id="1977" name="Google Shape;1977;p43"/>
            <p:cNvSpPr/>
            <p:nvPr/>
          </p:nvSpPr>
          <p:spPr>
            <a:xfrm>
              <a:off x="1554950" y="3875950"/>
              <a:ext cx="148550" cy="242200"/>
            </a:xfrm>
            <a:custGeom>
              <a:avLst/>
              <a:gdLst/>
              <a:ahLst/>
              <a:cxnLst/>
              <a:rect l="l" t="t" r="r" b="b"/>
              <a:pathLst>
                <a:path w="5942" h="9688" extrusionOk="0">
                  <a:moveTo>
                    <a:pt x="2057" y="0"/>
                  </a:moveTo>
                  <a:cubicBezTo>
                    <a:pt x="1465" y="0"/>
                    <a:pt x="885" y="319"/>
                    <a:pt x="465" y="1058"/>
                  </a:cubicBezTo>
                  <a:cubicBezTo>
                    <a:pt x="131" y="1642"/>
                    <a:pt x="24" y="2332"/>
                    <a:pt x="12" y="2999"/>
                  </a:cubicBezTo>
                  <a:cubicBezTo>
                    <a:pt x="0" y="5737"/>
                    <a:pt x="1715" y="8416"/>
                    <a:pt x="4191" y="9547"/>
                  </a:cubicBezTo>
                  <a:cubicBezTo>
                    <a:pt x="4357" y="9620"/>
                    <a:pt x="4540" y="9687"/>
                    <a:pt x="4712" y="9687"/>
                  </a:cubicBezTo>
                  <a:cubicBezTo>
                    <a:pt x="4824" y="9687"/>
                    <a:pt x="4931" y="9658"/>
                    <a:pt x="5025" y="9583"/>
                  </a:cubicBezTo>
                  <a:cubicBezTo>
                    <a:pt x="5132" y="9512"/>
                    <a:pt x="5203" y="9393"/>
                    <a:pt x="5263" y="9262"/>
                  </a:cubicBezTo>
                  <a:cubicBezTo>
                    <a:pt x="5941" y="7845"/>
                    <a:pt x="5656" y="6178"/>
                    <a:pt x="5299" y="4642"/>
                  </a:cubicBezTo>
                  <a:cubicBezTo>
                    <a:pt x="5013" y="3440"/>
                    <a:pt x="4668" y="2237"/>
                    <a:pt x="3989" y="1213"/>
                  </a:cubicBezTo>
                  <a:cubicBezTo>
                    <a:pt x="3501" y="464"/>
                    <a:pt x="2770" y="0"/>
                    <a:pt x="2057" y="0"/>
                  </a:cubicBezTo>
                  <a:close/>
                </a:path>
              </a:pathLst>
            </a:custGeom>
            <a:solidFill>
              <a:srgbClr val="F351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43"/>
            <p:cNvSpPr/>
            <p:nvPr/>
          </p:nvSpPr>
          <p:spPr>
            <a:xfrm>
              <a:off x="1717175" y="3964725"/>
              <a:ext cx="227725" cy="190050"/>
            </a:xfrm>
            <a:custGeom>
              <a:avLst/>
              <a:gdLst/>
              <a:ahLst/>
              <a:cxnLst/>
              <a:rect l="l" t="t" r="r" b="b"/>
              <a:pathLst>
                <a:path w="9109" h="7602" extrusionOk="0">
                  <a:moveTo>
                    <a:pt x="7160" y="0"/>
                  </a:moveTo>
                  <a:cubicBezTo>
                    <a:pt x="5976" y="0"/>
                    <a:pt x="4647" y="949"/>
                    <a:pt x="3858" y="1555"/>
                  </a:cubicBezTo>
                  <a:cubicBezTo>
                    <a:pt x="2334" y="2746"/>
                    <a:pt x="1084" y="4270"/>
                    <a:pt x="238" y="6008"/>
                  </a:cubicBezTo>
                  <a:cubicBezTo>
                    <a:pt x="119" y="6246"/>
                    <a:pt x="0" y="6497"/>
                    <a:pt x="60" y="6770"/>
                  </a:cubicBezTo>
                  <a:cubicBezTo>
                    <a:pt x="119" y="7032"/>
                    <a:pt x="345" y="7247"/>
                    <a:pt x="584" y="7378"/>
                  </a:cubicBezTo>
                  <a:cubicBezTo>
                    <a:pt x="882" y="7539"/>
                    <a:pt x="1202" y="7602"/>
                    <a:pt x="1530" y="7602"/>
                  </a:cubicBezTo>
                  <a:cubicBezTo>
                    <a:pt x="2000" y="7602"/>
                    <a:pt x="2485" y="7472"/>
                    <a:pt x="2941" y="7318"/>
                  </a:cubicBezTo>
                  <a:cubicBezTo>
                    <a:pt x="4429" y="6818"/>
                    <a:pt x="5822" y="6044"/>
                    <a:pt x="7037" y="5044"/>
                  </a:cubicBezTo>
                  <a:cubicBezTo>
                    <a:pt x="8108" y="4163"/>
                    <a:pt x="9108" y="2913"/>
                    <a:pt x="8930" y="1544"/>
                  </a:cubicBezTo>
                  <a:cubicBezTo>
                    <a:pt x="8894" y="1222"/>
                    <a:pt x="8775" y="889"/>
                    <a:pt x="8561" y="639"/>
                  </a:cubicBezTo>
                  <a:cubicBezTo>
                    <a:pt x="8158" y="178"/>
                    <a:pt x="7672" y="0"/>
                    <a:pt x="7160" y="0"/>
                  </a:cubicBezTo>
                  <a:close/>
                </a:path>
              </a:pathLst>
            </a:custGeom>
            <a:solidFill>
              <a:srgbClr val="F79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43"/>
            <p:cNvSpPr/>
            <p:nvPr/>
          </p:nvSpPr>
          <p:spPr>
            <a:xfrm>
              <a:off x="1621025" y="3841075"/>
              <a:ext cx="134850" cy="284400"/>
            </a:xfrm>
            <a:custGeom>
              <a:avLst/>
              <a:gdLst/>
              <a:ahLst/>
              <a:cxnLst/>
              <a:rect l="l" t="t" r="r" b="b"/>
              <a:pathLst>
                <a:path w="5394" h="11376" extrusionOk="0">
                  <a:moveTo>
                    <a:pt x="2755" y="0"/>
                  </a:moveTo>
                  <a:cubicBezTo>
                    <a:pt x="2745" y="0"/>
                    <a:pt x="2736" y="1"/>
                    <a:pt x="2727" y="1"/>
                  </a:cubicBezTo>
                  <a:cubicBezTo>
                    <a:pt x="2132" y="13"/>
                    <a:pt x="1584" y="358"/>
                    <a:pt x="1215" y="810"/>
                  </a:cubicBezTo>
                  <a:cubicBezTo>
                    <a:pt x="834" y="1263"/>
                    <a:pt x="631" y="1834"/>
                    <a:pt x="477" y="2406"/>
                  </a:cubicBezTo>
                  <a:cubicBezTo>
                    <a:pt x="0" y="4275"/>
                    <a:pt x="203" y="6263"/>
                    <a:pt x="810" y="8085"/>
                  </a:cubicBezTo>
                  <a:cubicBezTo>
                    <a:pt x="1167" y="9168"/>
                    <a:pt x="1703" y="10240"/>
                    <a:pt x="2548" y="11014"/>
                  </a:cubicBezTo>
                  <a:cubicBezTo>
                    <a:pt x="2757" y="11189"/>
                    <a:pt x="2986" y="11375"/>
                    <a:pt x="3253" y="11375"/>
                  </a:cubicBezTo>
                  <a:cubicBezTo>
                    <a:pt x="3276" y="11375"/>
                    <a:pt x="3299" y="11374"/>
                    <a:pt x="3322" y="11371"/>
                  </a:cubicBezTo>
                  <a:cubicBezTo>
                    <a:pt x="3787" y="11323"/>
                    <a:pt x="4013" y="10788"/>
                    <a:pt x="4132" y="10347"/>
                  </a:cubicBezTo>
                  <a:cubicBezTo>
                    <a:pt x="4703" y="8156"/>
                    <a:pt x="4977" y="5942"/>
                    <a:pt x="5227" y="3703"/>
                  </a:cubicBezTo>
                  <a:cubicBezTo>
                    <a:pt x="5393" y="2258"/>
                    <a:pt x="4510" y="0"/>
                    <a:pt x="2755" y="0"/>
                  </a:cubicBezTo>
                  <a:close/>
                </a:path>
              </a:pathLst>
            </a:custGeom>
            <a:solidFill>
              <a:srgbClr val="F79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43"/>
            <p:cNvSpPr/>
            <p:nvPr/>
          </p:nvSpPr>
          <p:spPr>
            <a:xfrm>
              <a:off x="1653175" y="3854550"/>
              <a:ext cx="229525" cy="291100"/>
            </a:xfrm>
            <a:custGeom>
              <a:avLst/>
              <a:gdLst/>
              <a:ahLst/>
              <a:cxnLst/>
              <a:rect l="l" t="t" r="r" b="b"/>
              <a:pathLst>
                <a:path w="9181" h="11644" extrusionOk="0">
                  <a:moveTo>
                    <a:pt x="6145" y="0"/>
                  </a:moveTo>
                  <a:cubicBezTo>
                    <a:pt x="5827" y="0"/>
                    <a:pt x="5508" y="43"/>
                    <a:pt x="5203" y="128"/>
                  </a:cubicBezTo>
                  <a:cubicBezTo>
                    <a:pt x="3929" y="474"/>
                    <a:pt x="2905" y="1414"/>
                    <a:pt x="2084" y="2438"/>
                  </a:cubicBezTo>
                  <a:cubicBezTo>
                    <a:pt x="977" y="3819"/>
                    <a:pt x="143" y="5462"/>
                    <a:pt x="60" y="7213"/>
                  </a:cubicBezTo>
                  <a:cubicBezTo>
                    <a:pt x="0" y="8665"/>
                    <a:pt x="500" y="10368"/>
                    <a:pt x="1667" y="11296"/>
                  </a:cubicBezTo>
                  <a:cubicBezTo>
                    <a:pt x="1986" y="11544"/>
                    <a:pt x="2376" y="11644"/>
                    <a:pt x="2789" y="11644"/>
                  </a:cubicBezTo>
                  <a:cubicBezTo>
                    <a:pt x="3686" y="11644"/>
                    <a:pt x="4691" y="11173"/>
                    <a:pt x="5311" y="10725"/>
                  </a:cubicBezTo>
                  <a:cubicBezTo>
                    <a:pt x="6096" y="10165"/>
                    <a:pt x="6715" y="9380"/>
                    <a:pt x="7251" y="8570"/>
                  </a:cubicBezTo>
                  <a:cubicBezTo>
                    <a:pt x="8323" y="6951"/>
                    <a:pt x="9180" y="5105"/>
                    <a:pt x="9168" y="3164"/>
                  </a:cubicBezTo>
                  <a:cubicBezTo>
                    <a:pt x="9168" y="2510"/>
                    <a:pt x="9049" y="1831"/>
                    <a:pt x="8704" y="1283"/>
                  </a:cubicBezTo>
                  <a:cubicBezTo>
                    <a:pt x="8169" y="432"/>
                    <a:pt x="7159" y="0"/>
                    <a:pt x="6145" y="0"/>
                  </a:cubicBezTo>
                  <a:close/>
                </a:path>
              </a:pathLst>
            </a:custGeom>
            <a:solidFill>
              <a:srgbClr val="F351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43"/>
            <p:cNvSpPr/>
            <p:nvPr/>
          </p:nvSpPr>
          <p:spPr>
            <a:xfrm>
              <a:off x="1559700" y="4092300"/>
              <a:ext cx="161950" cy="62975"/>
            </a:xfrm>
            <a:custGeom>
              <a:avLst/>
              <a:gdLst/>
              <a:ahLst/>
              <a:cxnLst/>
              <a:rect l="l" t="t" r="r" b="b"/>
              <a:pathLst>
                <a:path w="6478" h="2519" extrusionOk="0">
                  <a:moveTo>
                    <a:pt x="1" y="0"/>
                  </a:moveTo>
                  <a:lnTo>
                    <a:pt x="1" y="0"/>
                  </a:lnTo>
                  <a:cubicBezTo>
                    <a:pt x="287" y="977"/>
                    <a:pt x="870" y="1965"/>
                    <a:pt x="1822" y="2334"/>
                  </a:cubicBezTo>
                  <a:cubicBezTo>
                    <a:pt x="2180" y="2469"/>
                    <a:pt x="2556" y="2518"/>
                    <a:pt x="2940" y="2518"/>
                  </a:cubicBezTo>
                  <a:cubicBezTo>
                    <a:pt x="3603" y="2518"/>
                    <a:pt x="4290" y="2373"/>
                    <a:pt x="4954" y="2275"/>
                  </a:cubicBezTo>
                  <a:cubicBezTo>
                    <a:pt x="5192" y="2239"/>
                    <a:pt x="5487" y="2182"/>
                    <a:pt x="5765" y="2182"/>
                  </a:cubicBezTo>
                  <a:cubicBezTo>
                    <a:pt x="6043" y="2182"/>
                    <a:pt x="6305" y="2239"/>
                    <a:pt x="6478" y="2429"/>
                  </a:cubicBezTo>
                  <a:cubicBezTo>
                    <a:pt x="6204" y="1572"/>
                    <a:pt x="5430" y="917"/>
                    <a:pt x="4573" y="798"/>
                  </a:cubicBezTo>
                  <a:cubicBezTo>
                    <a:pt x="4458" y="784"/>
                    <a:pt x="4342" y="778"/>
                    <a:pt x="4227" y="778"/>
                  </a:cubicBezTo>
                  <a:cubicBezTo>
                    <a:pt x="3582" y="778"/>
                    <a:pt x="2931" y="965"/>
                    <a:pt x="2289" y="965"/>
                  </a:cubicBezTo>
                  <a:cubicBezTo>
                    <a:pt x="2272" y="965"/>
                    <a:pt x="2256" y="965"/>
                    <a:pt x="2239" y="965"/>
                  </a:cubicBezTo>
                  <a:cubicBezTo>
                    <a:pt x="1406" y="953"/>
                    <a:pt x="584" y="59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43"/>
            <p:cNvSpPr/>
            <p:nvPr/>
          </p:nvSpPr>
          <p:spPr>
            <a:xfrm>
              <a:off x="1707050" y="4133775"/>
              <a:ext cx="166400" cy="85700"/>
            </a:xfrm>
            <a:custGeom>
              <a:avLst/>
              <a:gdLst/>
              <a:ahLst/>
              <a:cxnLst/>
              <a:rect l="l" t="t" r="r" b="b"/>
              <a:pathLst>
                <a:path w="6656" h="3428" extrusionOk="0">
                  <a:moveTo>
                    <a:pt x="1594" y="0"/>
                  </a:moveTo>
                  <a:cubicBezTo>
                    <a:pt x="1021" y="0"/>
                    <a:pt x="449" y="179"/>
                    <a:pt x="0" y="532"/>
                  </a:cubicBezTo>
                  <a:cubicBezTo>
                    <a:pt x="143" y="501"/>
                    <a:pt x="288" y="486"/>
                    <a:pt x="433" y="486"/>
                  </a:cubicBezTo>
                  <a:cubicBezTo>
                    <a:pt x="1326" y="486"/>
                    <a:pt x="2213" y="1061"/>
                    <a:pt x="2572" y="1901"/>
                  </a:cubicBezTo>
                  <a:cubicBezTo>
                    <a:pt x="2715" y="2163"/>
                    <a:pt x="2775" y="2449"/>
                    <a:pt x="2929" y="2699"/>
                  </a:cubicBezTo>
                  <a:cubicBezTo>
                    <a:pt x="3249" y="3189"/>
                    <a:pt x="3847" y="3427"/>
                    <a:pt x="4432" y="3427"/>
                  </a:cubicBezTo>
                  <a:cubicBezTo>
                    <a:pt x="4544" y="3427"/>
                    <a:pt x="4654" y="3419"/>
                    <a:pt x="4763" y="3402"/>
                  </a:cubicBezTo>
                  <a:cubicBezTo>
                    <a:pt x="5453" y="3306"/>
                    <a:pt x="6061" y="2925"/>
                    <a:pt x="6656" y="2580"/>
                  </a:cubicBezTo>
                  <a:lnTo>
                    <a:pt x="6656" y="2580"/>
                  </a:lnTo>
                  <a:cubicBezTo>
                    <a:pt x="6512" y="2627"/>
                    <a:pt x="6365" y="2649"/>
                    <a:pt x="6218" y="2649"/>
                  </a:cubicBezTo>
                  <a:cubicBezTo>
                    <a:pt x="5619" y="2649"/>
                    <a:pt x="5009" y="2296"/>
                    <a:pt x="4560" y="1866"/>
                  </a:cubicBezTo>
                  <a:cubicBezTo>
                    <a:pt x="3989" y="1330"/>
                    <a:pt x="3513" y="675"/>
                    <a:pt x="2834" y="306"/>
                  </a:cubicBezTo>
                  <a:cubicBezTo>
                    <a:pt x="2456" y="101"/>
                    <a:pt x="2025" y="0"/>
                    <a:pt x="15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43"/>
            <p:cNvSpPr/>
            <p:nvPr/>
          </p:nvSpPr>
          <p:spPr>
            <a:xfrm>
              <a:off x="1709725" y="4007175"/>
              <a:ext cx="83975" cy="137650"/>
            </a:xfrm>
            <a:custGeom>
              <a:avLst/>
              <a:gdLst/>
              <a:ahLst/>
              <a:cxnLst/>
              <a:rect l="l" t="t" r="r" b="b"/>
              <a:pathLst>
                <a:path w="3359" h="5506" extrusionOk="0">
                  <a:moveTo>
                    <a:pt x="3358" y="0"/>
                  </a:moveTo>
                  <a:lnTo>
                    <a:pt x="3358" y="0"/>
                  </a:lnTo>
                  <a:cubicBezTo>
                    <a:pt x="2798" y="905"/>
                    <a:pt x="1679" y="1322"/>
                    <a:pt x="941" y="2096"/>
                  </a:cubicBezTo>
                  <a:cubicBezTo>
                    <a:pt x="310" y="2763"/>
                    <a:pt x="1" y="3703"/>
                    <a:pt x="48" y="4620"/>
                  </a:cubicBezTo>
                  <a:cubicBezTo>
                    <a:pt x="58" y="4811"/>
                    <a:pt x="119" y="5506"/>
                    <a:pt x="333" y="5506"/>
                  </a:cubicBezTo>
                  <a:cubicBezTo>
                    <a:pt x="372" y="5506"/>
                    <a:pt x="415" y="5483"/>
                    <a:pt x="465" y="5430"/>
                  </a:cubicBezTo>
                  <a:cubicBezTo>
                    <a:pt x="584" y="5310"/>
                    <a:pt x="620" y="4894"/>
                    <a:pt x="715" y="4727"/>
                  </a:cubicBezTo>
                  <a:cubicBezTo>
                    <a:pt x="834" y="4501"/>
                    <a:pt x="1001" y="4287"/>
                    <a:pt x="1179" y="4084"/>
                  </a:cubicBezTo>
                  <a:cubicBezTo>
                    <a:pt x="1608" y="3584"/>
                    <a:pt x="2144" y="3179"/>
                    <a:pt x="2513" y="2632"/>
                  </a:cubicBezTo>
                  <a:cubicBezTo>
                    <a:pt x="3049" y="1858"/>
                    <a:pt x="3215" y="917"/>
                    <a:pt x="3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43"/>
            <p:cNvSpPr/>
            <p:nvPr/>
          </p:nvSpPr>
          <p:spPr>
            <a:xfrm>
              <a:off x="1614175" y="4136650"/>
              <a:ext cx="113125" cy="253625"/>
            </a:xfrm>
            <a:custGeom>
              <a:avLst/>
              <a:gdLst/>
              <a:ahLst/>
              <a:cxnLst/>
              <a:rect l="l" t="t" r="r" b="b"/>
              <a:pathLst>
                <a:path w="4525" h="10145" extrusionOk="0">
                  <a:moveTo>
                    <a:pt x="4061" y="1"/>
                  </a:moveTo>
                  <a:cubicBezTo>
                    <a:pt x="3894" y="2918"/>
                    <a:pt x="2525" y="5608"/>
                    <a:pt x="1132" y="8121"/>
                  </a:cubicBezTo>
                  <a:cubicBezTo>
                    <a:pt x="775" y="8775"/>
                    <a:pt x="429" y="9347"/>
                    <a:pt x="1" y="9835"/>
                  </a:cubicBezTo>
                  <a:lnTo>
                    <a:pt x="334" y="10145"/>
                  </a:lnTo>
                  <a:cubicBezTo>
                    <a:pt x="798" y="9621"/>
                    <a:pt x="1144" y="9014"/>
                    <a:pt x="1525" y="8359"/>
                  </a:cubicBezTo>
                  <a:cubicBezTo>
                    <a:pt x="2953" y="5799"/>
                    <a:pt x="4358" y="3049"/>
                    <a:pt x="4525" y="24"/>
                  </a:cubicBezTo>
                  <a:lnTo>
                    <a:pt x="4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5" name="Google Shape;1985;p43"/>
          <p:cNvGrpSpPr/>
          <p:nvPr/>
        </p:nvGrpSpPr>
        <p:grpSpPr>
          <a:xfrm rot="-1324486">
            <a:off x="745282" y="2065643"/>
            <a:ext cx="633161" cy="1838458"/>
            <a:chOff x="6512944" y="2975654"/>
            <a:chExt cx="1594853" cy="4630848"/>
          </a:xfrm>
        </p:grpSpPr>
        <p:grpSp>
          <p:nvGrpSpPr>
            <p:cNvPr id="1986" name="Google Shape;1986;p43"/>
            <p:cNvGrpSpPr/>
            <p:nvPr/>
          </p:nvGrpSpPr>
          <p:grpSpPr>
            <a:xfrm>
              <a:off x="6512944" y="2975654"/>
              <a:ext cx="1594853" cy="4630848"/>
              <a:chOff x="1460575" y="5630575"/>
              <a:chExt cx="645350" cy="1873775"/>
            </a:xfrm>
          </p:grpSpPr>
          <p:sp>
            <p:nvSpPr>
              <p:cNvPr id="1987" name="Google Shape;1987;p43"/>
              <p:cNvSpPr/>
              <p:nvPr/>
            </p:nvSpPr>
            <p:spPr>
              <a:xfrm>
                <a:off x="1648400" y="5630575"/>
                <a:ext cx="269700" cy="175650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7026" extrusionOk="0">
                    <a:moveTo>
                      <a:pt x="656" y="1"/>
                    </a:moveTo>
                    <a:cubicBezTo>
                      <a:pt x="287" y="1"/>
                      <a:pt x="1" y="298"/>
                      <a:pt x="1" y="656"/>
                    </a:cubicBezTo>
                    <a:lnTo>
                      <a:pt x="1" y="6371"/>
                    </a:lnTo>
                    <a:cubicBezTo>
                      <a:pt x="1" y="6740"/>
                      <a:pt x="298" y="7025"/>
                      <a:pt x="656" y="7025"/>
                    </a:cubicBezTo>
                    <a:lnTo>
                      <a:pt x="10133" y="7025"/>
                    </a:lnTo>
                    <a:cubicBezTo>
                      <a:pt x="10490" y="7025"/>
                      <a:pt x="10776" y="6740"/>
                      <a:pt x="10788" y="6371"/>
                    </a:cubicBezTo>
                    <a:lnTo>
                      <a:pt x="10788" y="656"/>
                    </a:lnTo>
                    <a:cubicBezTo>
                      <a:pt x="10788" y="275"/>
                      <a:pt x="10490" y="1"/>
                      <a:pt x="10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43"/>
              <p:cNvSpPr/>
              <p:nvPr/>
            </p:nvSpPr>
            <p:spPr>
              <a:xfrm>
                <a:off x="1460575" y="5806500"/>
                <a:ext cx="645350" cy="1697850"/>
              </a:xfrm>
              <a:custGeom>
                <a:avLst/>
                <a:gdLst/>
                <a:ahLst/>
                <a:cxnLst/>
                <a:rect l="l" t="t" r="r" b="b"/>
                <a:pathLst>
                  <a:path w="25814" h="67914" extrusionOk="0">
                    <a:moveTo>
                      <a:pt x="8597" y="0"/>
                    </a:moveTo>
                    <a:lnTo>
                      <a:pt x="8597" y="512"/>
                    </a:lnTo>
                    <a:cubicBezTo>
                      <a:pt x="8597" y="941"/>
                      <a:pt x="8347" y="1322"/>
                      <a:pt x="7942" y="1489"/>
                    </a:cubicBezTo>
                    <a:cubicBezTo>
                      <a:pt x="3275" y="3441"/>
                      <a:pt x="1" y="8037"/>
                      <a:pt x="1" y="13407"/>
                    </a:cubicBezTo>
                    <a:lnTo>
                      <a:pt x="1" y="63651"/>
                    </a:lnTo>
                    <a:lnTo>
                      <a:pt x="132" y="63651"/>
                    </a:lnTo>
                    <a:cubicBezTo>
                      <a:pt x="132" y="66008"/>
                      <a:pt x="2192" y="67913"/>
                      <a:pt x="4704" y="67913"/>
                    </a:cubicBezTo>
                    <a:cubicBezTo>
                      <a:pt x="6359" y="67913"/>
                      <a:pt x="7800" y="67092"/>
                      <a:pt x="8597" y="65866"/>
                    </a:cubicBezTo>
                    <a:cubicBezTo>
                      <a:pt x="9407" y="67092"/>
                      <a:pt x="10848" y="67913"/>
                      <a:pt x="12503" y="67913"/>
                    </a:cubicBezTo>
                    <a:cubicBezTo>
                      <a:pt x="14550" y="67913"/>
                      <a:pt x="16301" y="66639"/>
                      <a:pt x="16872" y="64901"/>
                    </a:cubicBezTo>
                    <a:cubicBezTo>
                      <a:pt x="17456" y="66639"/>
                      <a:pt x="19182" y="67913"/>
                      <a:pt x="21254" y="67913"/>
                    </a:cubicBezTo>
                    <a:cubicBezTo>
                      <a:pt x="23778" y="67913"/>
                      <a:pt x="25814" y="66008"/>
                      <a:pt x="25814" y="63651"/>
                    </a:cubicBezTo>
                    <a:lnTo>
                      <a:pt x="25814" y="13407"/>
                    </a:lnTo>
                    <a:cubicBezTo>
                      <a:pt x="25814" y="8037"/>
                      <a:pt x="22540" y="3441"/>
                      <a:pt x="17872" y="1489"/>
                    </a:cubicBezTo>
                    <a:cubicBezTo>
                      <a:pt x="17467" y="1310"/>
                      <a:pt x="17206" y="941"/>
                      <a:pt x="17206" y="512"/>
                    </a:cubicBezTo>
                    <a:lnTo>
                      <a:pt x="17206" y="0"/>
                    </a:lnTo>
                    <a:close/>
                  </a:path>
                </a:pathLst>
              </a:custGeom>
              <a:solidFill>
                <a:srgbClr val="25BF7C">
                  <a:alpha val="51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89" name="Google Shape;1989;p43"/>
            <p:cNvSpPr/>
            <p:nvPr/>
          </p:nvSpPr>
          <p:spPr>
            <a:xfrm rot="-2201684">
              <a:off x="6715182" y="3752894"/>
              <a:ext cx="647643" cy="457262"/>
            </a:xfrm>
            <a:prstGeom prst="ellipse">
              <a:avLst/>
            </a:prstGeom>
            <a:solidFill>
              <a:schemeClr val="accent1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0" name="Google Shape;1990;p43"/>
          <p:cNvGrpSpPr/>
          <p:nvPr/>
        </p:nvGrpSpPr>
        <p:grpSpPr>
          <a:xfrm rot="1324486" flipH="1">
            <a:off x="7819013" y="2064914"/>
            <a:ext cx="633161" cy="1838458"/>
            <a:chOff x="6512944" y="2975654"/>
            <a:chExt cx="1594853" cy="4630848"/>
          </a:xfrm>
        </p:grpSpPr>
        <p:grpSp>
          <p:nvGrpSpPr>
            <p:cNvPr id="1991" name="Google Shape;1991;p43"/>
            <p:cNvGrpSpPr/>
            <p:nvPr/>
          </p:nvGrpSpPr>
          <p:grpSpPr>
            <a:xfrm>
              <a:off x="6512944" y="2975654"/>
              <a:ext cx="1594853" cy="4630848"/>
              <a:chOff x="1460575" y="5630575"/>
              <a:chExt cx="645350" cy="1873775"/>
            </a:xfrm>
          </p:grpSpPr>
          <p:sp>
            <p:nvSpPr>
              <p:cNvPr id="1992" name="Google Shape;1992;p43"/>
              <p:cNvSpPr/>
              <p:nvPr/>
            </p:nvSpPr>
            <p:spPr>
              <a:xfrm>
                <a:off x="1648400" y="5630575"/>
                <a:ext cx="269700" cy="175650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7026" extrusionOk="0">
                    <a:moveTo>
                      <a:pt x="656" y="1"/>
                    </a:moveTo>
                    <a:cubicBezTo>
                      <a:pt x="287" y="1"/>
                      <a:pt x="1" y="298"/>
                      <a:pt x="1" y="656"/>
                    </a:cubicBezTo>
                    <a:lnTo>
                      <a:pt x="1" y="6371"/>
                    </a:lnTo>
                    <a:cubicBezTo>
                      <a:pt x="1" y="6740"/>
                      <a:pt x="298" y="7025"/>
                      <a:pt x="656" y="7025"/>
                    </a:cubicBezTo>
                    <a:lnTo>
                      <a:pt x="10133" y="7025"/>
                    </a:lnTo>
                    <a:cubicBezTo>
                      <a:pt x="10490" y="7025"/>
                      <a:pt x="10776" y="6740"/>
                      <a:pt x="10788" y="6371"/>
                    </a:cubicBezTo>
                    <a:lnTo>
                      <a:pt x="10788" y="656"/>
                    </a:lnTo>
                    <a:cubicBezTo>
                      <a:pt x="10788" y="275"/>
                      <a:pt x="10490" y="1"/>
                      <a:pt x="10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43"/>
              <p:cNvSpPr/>
              <p:nvPr/>
            </p:nvSpPr>
            <p:spPr>
              <a:xfrm>
                <a:off x="1460575" y="5806500"/>
                <a:ext cx="645350" cy="1697850"/>
              </a:xfrm>
              <a:custGeom>
                <a:avLst/>
                <a:gdLst/>
                <a:ahLst/>
                <a:cxnLst/>
                <a:rect l="l" t="t" r="r" b="b"/>
                <a:pathLst>
                  <a:path w="25814" h="67914" extrusionOk="0">
                    <a:moveTo>
                      <a:pt x="8597" y="0"/>
                    </a:moveTo>
                    <a:lnTo>
                      <a:pt x="8597" y="512"/>
                    </a:lnTo>
                    <a:cubicBezTo>
                      <a:pt x="8597" y="941"/>
                      <a:pt x="8347" y="1322"/>
                      <a:pt x="7942" y="1489"/>
                    </a:cubicBezTo>
                    <a:cubicBezTo>
                      <a:pt x="3275" y="3441"/>
                      <a:pt x="1" y="8037"/>
                      <a:pt x="1" y="13407"/>
                    </a:cubicBezTo>
                    <a:lnTo>
                      <a:pt x="1" y="63651"/>
                    </a:lnTo>
                    <a:lnTo>
                      <a:pt x="132" y="63651"/>
                    </a:lnTo>
                    <a:cubicBezTo>
                      <a:pt x="132" y="66008"/>
                      <a:pt x="2192" y="67913"/>
                      <a:pt x="4704" y="67913"/>
                    </a:cubicBezTo>
                    <a:cubicBezTo>
                      <a:pt x="6359" y="67913"/>
                      <a:pt x="7800" y="67092"/>
                      <a:pt x="8597" y="65866"/>
                    </a:cubicBezTo>
                    <a:cubicBezTo>
                      <a:pt x="9407" y="67092"/>
                      <a:pt x="10848" y="67913"/>
                      <a:pt x="12503" y="67913"/>
                    </a:cubicBezTo>
                    <a:cubicBezTo>
                      <a:pt x="14550" y="67913"/>
                      <a:pt x="16301" y="66639"/>
                      <a:pt x="16872" y="64901"/>
                    </a:cubicBezTo>
                    <a:cubicBezTo>
                      <a:pt x="17456" y="66639"/>
                      <a:pt x="19182" y="67913"/>
                      <a:pt x="21254" y="67913"/>
                    </a:cubicBezTo>
                    <a:cubicBezTo>
                      <a:pt x="23778" y="67913"/>
                      <a:pt x="25814" y="66008"/>
                      <a:pt x="25814" y="63651"/>
                    </a:cubicBezTo>
                    <a:lnTo>
                      <a:pt x="25814" y="13407"/>
                    </a:lnTo>
                    <a:cubicBezTo>
                      <a:pt x="25814" y="8037"/>
                      <a:pt x="22540" y="3441"/>
                      <a:pt x="17872" y="1489"/>
                    </a:cubicBezTo>
                    <a:cubicBezTo>
                      <a:pt x="17467" y="1310"/>
                      <a:pt x="17206" y="941"/>
                      <a:pt x="17206" y="512"/>
                    </a:cubicBezTo>
                    <a:lnTo>
                      <a:pt x="17206" y="0"/>
                    </a:lnTo>
                    <a:close/>
                  </a:path>
                </a:pathLst>
              </a:custGeom>
              <a:solidFill>
                <a:srgbClr val="25BF7C">
                  <a:alpha val="51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94" name="Google Shape;1994;p43"/>
            <p:cNvSpPr/>
            <p:nvPr/>
          </p:nvSpPr>
          <p:spPr>
            <a:xfrm rot="-2201684">
              <a:off x="6715182" y="3752894"/>
              <a:ext cx="647643" cy="457262"/>
            </a:xfrm>
            <a:prstGeom prst="ellipse">
              <a:avLst/>
            </a:prstGeom>
            <a:solidFill>
              <a:schemeClr val="accent1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95" name="Google Shape;1995;p43"/>
          <p:cNvSpPr/>
          <p:nvPr/>
        </p:nvSpPr>
        <p:spPr>
          <a:xfrm rot="-3964968">
            <a:off x="7203065" y="5283890"/>
            <a:ext cx="340049" cy="279667"/>
          </a:xfrm>
          <a:custGeom>
            <a:avLst/>
            <a:gdLst/>
            <a:ahLst/>
            <a:cxnLst/>
            <a:rect l="l" t="t" r="r" b="b"/>
            <a:pathLst>
              <a:path w="9585" h="7883" extrusionOk="0">
                <a:moveTo>
                  <a:pt x="0" y="0"/>
                </a:moveTo>
                <a:cubicBezTo>
                  <a:pt x="846" y="1524"/>
                  <a:pt x="2310" y="2643"/>
                  <a:pt x="3679" y="3691"/>
                </a:cubicBezTo>
                <a:cubicBezTo>
                  <a:pt x="5608" y="5215"/>
                  <a:pt x="7477" y="6656"/>
                  <a:pt x="9585" y="7882"/>
                </a:cubicBezTo>
                <a:cubicBezTo>
                  <a:pt x="7858" y="3941"/>
                  <a:pt x="4989" y="9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96" name="Google Shape;1996;p43"/>
          <p:cNvGrpSpPr/>
          <p:nvPr/>
        </p:nvGrpSpPr>
        <p:grpSpPr>
          <a:xfrm rot="3099733" flipH="1">
            <a:off x="1006880" y="238221"/>
            <a:ext cx="1083540" cy="1428558"/>
            <a:chOff x="4326425" y="5583250"/>
            <a:chExt cx="744150" cy="981100"/>
          </a:xfrm>
        </p:grpSpPr>
        <p:sp>
          <p:nvSpPr>
            <p:cNvPr id="1997" name="Google Shape;1997;p43"/>
            <p:cNvSpPr/>
            <p:nvPr/>
          </p:nvSpPr>
          <p:spPr>
            <a:xfrm>
              <a:off x="4939300" y="6115475"/>
              <a:ext cx="90500" cy="306300"/>
            </a:xfrm>
            <a:custGeom>
              <a:avLst/>
              <a:gdLst/>
              <a:ahLst/>
              <a:cxnLst/>
              <a:rect l="l" t="t" r="r" b="b"/>
              <a:pathLst>
                <a:path w="3620" h="12252" extrusionOk="0">
                  <a:moveTo>
                    <a:pt x="3239" y="0"/>
                  </a:moveTo>
                  <a:lnTo>
                    <a:pt x="3239" y="0"/>
                  </a:lnTo>
                  <a:cubicBezTo>
                    <a:pt x="143" y="4024"/>
                    <a:pt x="0" y="8180"/>
                    <a:pt x="1334" y="12252"/>
                  </a:cubicBezTo>
                  <a:cubicBezTo>
                    <a:pt x="2096" y="9930"/>
                    <a:pt x="2524" y="7608"/>
                    <a:pt x="2977" y="5215"/>
                  </a:cubicBezTo>
                  <a:cubicBezTo>
                    <a:pt x="3286" y="3501"/>
                    <a:pt x="3620" y="1703"/>
                    <a:pt x="3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43"/>
            <p:cNvSpPr/>
            <p:nvPr/>
          </p:nvSpPr>
          <p:spPr>
            <a:xfrm>
              <a:off x="4965500" y="6115175"/>
              <a:ext cx="54775" cy="305125"/>
            </a:xfrm>
            <a:custGeom>
              <a:avLst/>
              <a:gdLst/>
              <a:ahLst/>
              <a:cxnLst/>
              <a:rect l="l" t="t" r="r" b="b"/>
              <a:pathLst>
                <a:path w="2191" h="12205" extrusionOk="0">
                  <a:moveTo>
                    <a:pt x="2191" y="0"/>
                  </a:moveTo>
                  <a:lnTo>
                    <a:pt x="2191" y="0"/>
                  </a:lnTo>
                  <a:cubicBezTo>
                    <a:pt x="1334" y="1905"/>
                    <a:pt x="667" y="3905"/>
                    <a:pt x="333" y="5953"/>
                  </a:cubicBezTo>
                  <a:cubicBezTo>
                    <a:pt x="0" y="8037"/>
                    <a:pt x="48" y="10132"/>
                    <a:pt x="274" y="12204"/>
                  </a:cubicBezTo>
                  <a:cubicBezTo>
                    <a:pt x="405" y="10120"/>
                    <a:pt x="441" y="8049"/>
                    <a:pt x="786" y="6025"/>
                  </a:cubicBezTo>
                  <a:cubicBezTo>
                    <a:pt x="1107" y="4001"/>
                    <a:pt x="1691" y="2024"/>
                    <a:pt x="2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43"/>
            <p:cNvSpPr/>
            <p:nvPr/>
          </p:nvSpPr>
          <p:spPr>
            <a:xfrm>
              <a:off x="4799100" y="6040150"/>
              <a:ext cx="81875" cy="309000"/>
            </a:xfrm>
            <a:custGeom>
              <a:avLst/>
              <a:gdLst/>
              <a:ahLst/>
              <a:cxnLst/>
              <a:rect l="l" t="t" r="r" b="b"/>
              <a:pathLst>
                <a:path w="3275" h="12360" extrusionOk="0">
                  <a:moveTo>
                    <a:pt x="2084" y="1"/>
                  </a:moveTo>
                  <a:lnTo>
                    <a:pt x="2084" y="1"/>
                  </a:lnTo>
                  <a:cubicBezTo>
                    <a:pt x="0" y="4620"/>
                    <a:pt x="810" y="8704"/>
                    <a:pt x="3060" y="12359"/>
                  </a:cubicBezTo>
                  <a:cubicBezTo>
                    <a:pt x="3275" y="9919"/>
                    <a:pt x="3156" y="7573"/>
                    <a:pt x="3013" y="5120"/>
                  </a:cubicBezTo>
                  <a:cubicBezTo>
                    <a:pt x="2929" y="3394"/>
                    <a:pt x="2834" y="1561"/>
                    <a:pt x="20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43"/>
            <p:cNvSpPr/>
            <p:nvPr/>
          </p:nvSpPr>
          <p:spPr>
            <a:xfrm>
              <a:off x="4836600" y="6040150"/>
              <a:ext cx="37825" cy="307500"/>
            </a:xfrm>
            <a:custGeom>
              <a:avLst/>
              <a:gdLst/>
              <a:ahLst/>
              <a:cxnLst/>
              <a:rect l="l" t="t" r="r" b="b"/>
              <a:pathLst>
                <a:path w="1513" h="12300" extrusionOk="0">
                  <a:moveTo>
                    <a:pt x="584" y="1"/>
                  </a:moveTo>
                  <a:lnTo>
                    <a:pt x="584" y="1"/>
                  </a:lnTo>
                  <a:cubicBezTo>
                    <a:pt x="191" y="2037"/>
                    <a:pt x="1" y="4132"/>
                    <a:pt x="132" y="6216"/>
                  </a:cubicBezTo>
                  <a:cubicBezTo>
                    <a:pt x="286" y="8311"/>
                    <a:pt x="810" y="10335"/>
                    <a:pt x="1513" y="12300"/>
                  </a:cubicBezTo>
                  <a:cubicBezTo>
                    <a:pt x="1179" y="10252"/>
                    <a:pt x="727" y="8240"/>
                    <a:pt x="596" y="6192"/>
                  </a:cubicBezTo>
                  <a:cubicBezTo>
                    <a:pt x="441" y="4144"/>
                    <a:pt x="548" y="2084"/>
                    <a:pt x="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43"/>
            <p:cNvSpPr/>
            <p:nvPr/>
          </p:nvSpPr>
          <p:spPr>
            <a:xfrm>
              <a:off x="4717850" y="5983600"/>
              <a:ext cx="82175" cy="308700"/>
            </a:xfrm>
            <a:custGeom>
              <a:avLst/>
              <a:gdLst/>
              <a:ahLst/>
              <a:cxnLst/>
              <a:rect l="l" t="t" r="r" b="b"/>
              <a:pathLst>
                <a:path w="3287" h="12348" extrusionOk="0">
                  <a:moveTo>
                    <a:pt x="2798" y="1"/>
                  </a:moveTo>
                  <a:cubicBezTo>
                    <a:pt x="0" y="4227"/>
                    <a:pt x="155" y="8371"/>
                    <a:pt x="1774" y="12347"/>
                  </a:cubicBezTo>
                  <a:cubicBezTo>
                    <a:pt x="2369" y="9966"/>
                    <a:pt x="2619" y="7633"/>
                    <a:pt x="2893" y="5204"/>
                  </a:cubicBezTo>
                  <a:cubicBezTo>
                    <a:pt x="3084" y="3477"/>
                    <a:pt x="3286" y="1668"/>
                    <a:pt x="27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43"/>
            <p:cNvSpPr/>
            <p:nvPr/>
          </p:nvSpPr>
          <p:spPr>
            <a:xfrm>
              <a:off x="4747300" y="5983000"/>
              <a:ext cx="40525" cy="307800"/>
            </a:xfrm>
            <a:custGeom>
              <a:avLst/>
              <a:gdLst/>
              <a:ahLst/>
              <a:cxnLst/>
              <a:rect l="l" t="t" r="r" b="b"/>
              <a:pathLst>
                <a:path w="1621" h="12312" extrusionOk="0">
                  <a:moveTo>
                    <a:pt x="1620" y="1"/>
                  </a:moveTo>
                  <a:lnTo>
                    <a:pt x="1620" y="1"/>
                  </a:lnTo>
                  <a:cubicBezTo>
                    <a:pt x="906" y="1953"/>
                    <a:pt x="370" y="3989"/>
                    <a:pt x="179" y="6073"/>
                  </a:cubicBezTo>
                  <a:cubicBezTo>
                    <a:pt x="1" y="8180"/>
                    <a:pt x="191" y="10276"/>
                    <a:pt x="560" y="12312"/>
                  </a:cubicBezTo>
                  <a:cubicBezTo>
                    <a:pt x="560" y="10228"/>
                    <a:pt x="441" y="8157"/>
                    <a:pt x="644" y="6121"/>
                  </a:cubicBezTo>
                  <a:cubicBezTo>
                    <a:pt x="810" y="4085"/>
                    <a:pt x="1251" y="2061"/>
                    <a:pt x="1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43"/>
            <p:cNvSpPr/>
            <p:nvPr/>
          </p:nvSpPr>
          <p:spPr>
            <a:xfrm>
              <a:off x="4627350" y="5900250"/>
              <a:ext cx="103900" cy="301250"/>
            </a:xfrm>
            <a:custGeom>
              <a:avLst/>
              <a:gdLst/>
              <a:ahLst/>
              <a:cxnLst/>
              <a:rect l="l" t="t" r="r" b="b"/>
              <a:pathLst>
                <a:path w="4156" h="12050" extrusionOk="0">
                  <a:moveTo>
                    <a:pt x="3918" y="1"/>
                  </a:moveTo>
                  <a:cubicBezTo>
                    <a:pt x="513" y="3751"/>
                    <a:pt x="1" y="7871"/>
                    <a:pt x="1001" y="12050"/>
                  </a:cubicBezTo>
                  <a:cubicBezTo>
                    <a:pt x="1953" y="9800"/>
                    <a:pt x="2560" y="7526"/>
                    <a:pt x="3203" y="5156"/>
                  </a:cubicBezTo>
                  <a:cubicBezTo>
                    <a:pt x="3668" y="3478"/>
                    <a:pt x="4156" y="1727"/>
                    <a:pt x="3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43"/>
            <p:cNvSpPr/>
            <p:nvPr/>
          </p:nvSpPr>
          <p:spPr>
            <a:xfrm>
              <a:off x="4650575" y="5900250"/>
              <a:ext cx="74725" cy="299775"/>
            </a:xfrm>
            <a:custGeom>
              <a:avLst/>
              <a:gdLst/>
              <a:ahLst/>
              <a:cxnLst/>
              <a:rect l="l" t="t" r="r" b="b"/>
              <a:pathLst>
                <a:path w="2989" h="11991" extrusionOk="0">
                  <a:moveTo>
                    <a:pt x="2989" y="1"/>
                  </a:moveTo>
                  <a:cubicBezTo>
                    <a:pt x="1977" y="1811"/>
                    <a:pt x="1143" y="3751"/>
                    <a:pt x="619" y="5775"/>
                  </a:cubicBezTo>
                  <a:cubicBezTo>
                    <a:pt x="119" y="7811"/>
                    <a:pt x="0" y="9907"/>
                    <a:pt x="36" y="11990"/>
                  </a:cubicBezTo>
                  <a:cubicBezTo>
                    <a:pt x="357" y="9943"/>
                    <a:pt x="560" y="7883"/>
                    <a:pt x="1072" y="5894"/>
                  </a:cubicBezTo>
                  <a:cubicBezTo>
                    <a:pt x="1560" y="3894"/>
                    <a:pt x="2310" y="1965"/>
                    <a:pt x="29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43"/>
            <p:cNvSpPr/>
            <p:nvPr/>
          </p:nvSpPr>
          <p:spPr>
            <a:xfrm>
              <a:off x="4565450" y="5756500"/>
              <a:ext cx="136925" cy="279525"/>
            </a:xfrm>
            <a:custGeom>
              <a:avLst/>
              <a:gdLst/>
              <a:ahLst/>
              <a:cxnLst/>
              <a:rect l="l" t="t" r="r" b="b"/>
              <a:pathLst>
                <a:path w="5477" h="11181" extrusionOk="0">
                  <a:moveTo>
                    <a:pt x="5477" y="0"/>
                  </a:moveTo>
                  <a:lnTo>
                    <a:pt x="5477" y="0"/>
                  </a:lnTo>
                  <a:cubicBezTo>
                    <a:pt x="1345" y="2953"/>
                    <a:pt x="0" y="6894"/>
                    <a:pt x="95" y="11180"/>
                  </a:cubicBezTo>
                  <a:cubicBezTo>
                    <a:pt x="1500" y="9168"/>
                    <a:pt x="2572" y="7072"/>
                    <a:pt x="3703" y="4894"/>
                  </a:cubicBezTo>
                  <a:cubicBezTo>
                    <a:pt x="4489" y="3346"/>
                    <a:pt x="5334" y="1727"/>
                    <a:pt x="5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43"/>
            <p:cNvSpPr/>
            <p:nvPr/>
          </p:nvSpPr>
          <p:spPr>
            <a:xfrm>
              <a:off x="4567525" y="5756500"/>
              <a:ext cx="134275" cy="278025"/>
            </a:xfrm>
            <a:custGeom>
              <a:avLst/>
              <a:gdLst/>
              <a:ahLst/>
              <a:cxnLst/>
              <a:rect l="l" t="t" r="r" b="b"/>
              <a:pathLst>
                <a:path w="5371" h="11121" extrusionOk="0">
                  <a:moveTo>
                    <a:pt x="5370" y="0"/>
                  </a:moveTo>
                  <a:lnTo>
                    <a:pt x="5370" y="0"/>
                  </a:lnTo>
                  <a:cubicBezTo>
                    <a:pt x="4013" y="1560"/>
                    <a:pt x="2798" y="3274"/>
                    <a:pt x="1858" y="5156"/>
                  </a:cubicBezTo>
                  <a:cubicBezTo>
                    <a:pt x="953" y="7061"/>
                    <a:pt x="393" y="9085"/>
                    <a:pt x="0" y="11121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7" y="3513"/>
                    <a:pt x="4299" y="1786"/>
                    <a:pt x="53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43"/>
            <p:cNvSpPr/>
            <p:nvPr/>
          </p:nvSpPr>
          <p:spPr>
            <a:xfrm>
              <a:off x="4535075" y="5601125"/>
              <a:ext cx="136950" cy="279225"/>
            </a:xfrm>
            <a:custGeom>
              <a:avLst/>
              <a:gdLst/>
              <a:ahLst/>
              <a:cxnLst/>
              <a:rect l="l" t="t" r="r" b="b"/>
              <a:pathLst>
                <a:path w="5478" h="11169" extrusionOk="0">
                  <a:moveTo>
                    <a:pt x="5478" y="0"/>
                  </a:moveTo>
                  <a:lnTo>
                    <a:pt x="5478" y="0"/>
                  </a:lnTo>
                  <a:cubicBezTo>
                    <a:pt x="1358" y="2941"/>
                    <a:pt x="1" y="6882"/>
                    <a:pt x="108" y="11168"/>
                  </a:cubicBezTo>
                  <a:cubicBezTo>
                    <a:pt x="1513" y="9168"/>
                    <a:pt x="2596" y="7061"/>
                    <a:pt x="3703" y="4894"/>
                  </a:cubicBezTo>
                  <a:cubicBezTo>
                    <a:pt x="4501" y="3346"/>
                    <a:pt x="5347" y="1727"/>
                    <a:pt x="5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43"/>
            <p:cNvSpPr/>
            <p:nvPr/>
          </p:nvSpPr>
          <p:spPr>
            <a:xfrm>
              <a:off x="4537750" y="5601125"/>
              <a:ext cx="134275" cy="277725"/>
            </a:xfrm>
            <a:custGeom>
              <a:avLst/>
              <a:gdLst/>
              <a:ahLst/>
              <a:cxnLst/>
              <a:rect l="l" t="t" r="r" b="b"/>
              <a:pathLst>
                <a:path w="5371" h="11109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4001" y="1560"/>
                    <a:pt x="2787" y="3274"/>
                    <a:pt x="1858" y="5144"/>
                  </a:cubicBezTo>
                  <a:cubicBezTo>
                    <a:pt x="953" y="7049"/>
                    <a:pt x="394" y="9073"/>
                    <a:pt x="1" y="11109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8" y="3501"/>
                    <a:pt x="4299" y="1786"/>
                    <a:pt x="5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3"/>
            <p:cNvSpPr/>
            <p:nvPr/>
          </p:nvSpPr>
          <p:spPr>
            <a:xfrm>
              <a:off x="4345475" y="5636525"/>
              <a:ext cx="192000" cy="243525"/>
            </a:xfrm>
            <a:custGeom>
              <a:avLst/>
              <a:gdLst/>
              <a:ahLst/>
              <a:cxnLst/>
              <a:rect l="l" t="t" r="r" b="b"/>
              <a:pathLst>
                <a:path w="7680" h="9741" extrusionOk="0">
                  <a:moveTo>
                    <a:pt x="0" y="1"/>
                  </a:moveTo>
                  <a:cubicBezTo>
                    <a:pt x="500" y="1668"/>
                    <a:pt x="1679" y="3073"/>
                    <a:pt x="2798" y="4394"/>
                  </a:cubicBezTo>
                  <a:cubicBezTo>
                    <a:pt x="4358" y="6287"/>
                    <a:pt x="5858" y="8109"/>
                    <a:pt x="7680" y="9740"/>
                  </a:cubicBezTo>
                  <a:cubicBezTo>
                    <a:pt x="6846" y="5525"/>
                    <a:pt x="4668" y="198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43"/>
            <p:cNvSpPr/>
            <p:nvPr/>
          </p:nvSpPr>
          <p:spPr>
            <a:xfrm>
              <a:off x="4345475" y="5636825"/>
              <a:ext cx="192000" cy="242025"/>
            </a:xfrm>
            <a:custGeom>
              <a:avLst/>
              <a:gdLst/>
              <a:ahLst/>
              <a:cxnLst/>
              <a:rect l="l" t="t" r="r" b="b"/>
              <a:pathLst>
                <a:path w="7680" h="9681" extrusionOk="0">
                  <a:moveTo>
                    <a:pt x="0" y="1"/>
                  </a:moveTo>
                  <a:lnTo>
                    <a:pt x="0" y="1"/>
                  </a:lnTo>
                  <a:cubicBezTo>
                    <a:pt x="1429" y="1501"/>
                    <a:pt x="2917" y="2942"/>
                    <a:pt x="4191" y="4561"/>
                  </a:cubicBezTo>
                  <a:cubicBezTo>
                    <a:pt x="5489" y="6156"/>
                    <a:pt x="6537" y="7942"/>
                    <a:pt x="7680" y="9681"/>
                  </a:cubicBezTo>
                  <a:cubicBezTo>
                    <a:pt x="6846" y="7764"/>
                    <a:pt x="5858" y="5918"/>
                    <a:pt x="4549" y="4263"/>
                  </a:cubicBezTo>
                  <a:cubicBezTo>
                    <a:pt x="3239" y="2632"/>
                    <a:pt x="1679" y="1227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43"/>
            <p:cNvSpPr/>
            <p:nvPr/>
          </p:nvSpPr>
          <p:spPr>
            <a:xfrm>
              <a:off x="4326425" y="5838650"/>
              <a:ext cx="239625" cy="197075"/>
            </a:xfrm>
            <a:custGeom>
              <a:avLst/>
              <a:gdLst/>
              <a:ahLst/>
              <a:cxnLst/>
              <a:rect l="l" t="t" r="r" b="b"/>
              <a:pathLst>
                <a:path w="9585" h="7883" extrusionOk="0">
                  <a:moveTo>
                    <a:pt x="0" y="0"/>
                  </a:moveTo>
                  <a:cubicBezTo>
                    <a:pt x="846" y="1524"/>
                    <a:pt x="2310" y="2643"/>
                    <a:pt x="3679" y="3691"/>
                  </a:cubicBezTo>
                  <a:cubicBezTo>
                    <a:pt x="5608" y="5215"/>
                    <a:pt x="7477" y="6656"/>
                    <a:pt x="9585" y="7882"/>
                  </a:cubicBezTo>
                  <a:cubicBezTo>
                    <a:pt x="7858" y="3941"/>
                    <a:pt x="4989" y="94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43"/>
            <p:cNvSpPr/>
            <p:nvPr/>
          </p:nvSpPr>
          <p:spPr>
            <a:xfrm>
              <a:off x="4326425" y="5839250"/>
              <a:ext cx="239625" cy="195275"/>
            </a:xfrm>
            <a:custGeom>
              <a:avLst/>
              <a:gdLst/>
              <a:ahLst/>
              <a:cxnLst/>
              <a:rect l="l" t="t" r="r" b="b"/>
              <a:pathLst>
                <a:path w="9585" h="7811" extrusionOk="0">
                  <a:moveTo>
                    <a:pt x="0" y="0"/>
                  </a:moveTo>
                  <a:lnTo>
                    <a:pt x="0" y="0"/>
                  </a:lnTo>
                  <a:cubicBezTo>
                    <a:pt x="1727" y="1155"/>
                    <a:pt x="3489" y="2238"/>
                    <a:pt x="5084" y="3548"/>
                  </a:cubicBezTo>
                  <a:cubicBezTo>
                    <a:pt x="6680" y="4834"/>
                    <a:pt x="8097" y="6346"/>
                    <a:pt x="9585" y="7811"/>
                  </a:cubicBezTo>
                  <a:cubicBezTo>
                    <a:pt x="8359" y="6132"/>
                    <a:pt x="7013" y="4524"/>
                    <a:pt x="5370" y="3191"/>
                  </a:cubicBezTo>
                  <a:cubicBezTo>
                    <a:pt x="3727" y="1881"/>
                    <a:pt x="1905" y="84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43"/>
            <p:cNvSpPr/>
            <p:nvPr/>
          </p:nvSpPr>
          <p:spPr>
            <a:xfrm>
              <a:off x="4371375" y="6076050"/>
              <a:ext cx="281000" cy="132600"/>
            </a:xfrm>
            <a:custGeom>
              <a:avLst/>
              <a:gdLst/>
              <a:ahLst/>
              <a:cxnLst/>
              <a:rect l="l" t="t" r="r" b="b"/>
              <a:pathLst>
                <a:path w="11240" h="5304" extrusionOk="0">
                  <a:moveTo>
                    <a:pt x="934" y="0"/>
                  </a:moveTo>
                  <a:cubicBezTo>
                    <a:pt x="628" y="0"/>
                    <a:pt x="317" y="10"/>
                    <a:pt x="0" y="29"/>
                  </a:cubicBezTo>
                  <a:cubicBezTo>
                    <a:pt x="1191" y="1291"/>
                    <a:pt x="2882" y="2006"/>
                    <a:pt x="4465" y="2708"/>
                  </a:cubicBezTo>
                  <a:cubicBezTo>
                    <a:pt x="6715" y="3696"/>
                    <a:pt x="8882" y="4649"/>
                    <a:pt x="11240" y="5304"/>
                  </a:cubicBezTo>
                  <a:cubicBezTo>
                    <a:pt x="8773" y="2134"/>
                    <a:pt x="5501" y="0"/>
                    <a:pt x="9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43"/>
            <p:cNvSpPr/>
            <p:nvPr/>
          </p:nvSpPr>
          <p:spPr>
            <a:xfrm>
              <a:off x="4371975" y="6077375"/>
              <a:ext cx="279800" cy="130100"/>
            </a:xfrm>
            <a:custGeom>
              <a:avLst/>
              <a:gdLst/>
              <a:ahLst/>
              <a:cxnLst/>
              <a:rect l="l" t="t" r="r" b="b"/>
              <a:pathLst>
                <a:path w="11192" h="5204" extrusionOk="0">
                  <a:moveTo>
                    <a:pt x="0" y="0"/>
                  </a:moveTo>
                  <a:lnTo>
                    <a:pt x="0" y="0"/>
                  </a:lnTo>
                  <a:cubicBezTo>
                    <a:pt x="1941" y="691"/>
                    <a:pt x="3929" y="1322"/>
                    <a:pt x="5786" y="2179"/>
                  </a:cubicBezTo>
                  <a:cubicBezTo>
                    <a:pt x="7644" y="3036"/>
                    <a:pt x="9382" y="4167"/>
                    <a:pt x="11192" y="5203"/>
                  </a:cubicBezTo>
                  <a:cubicBezTo>
                    <a:pt x="9608" y="3870"/>
                    <a:pt x="7882" y="2655"/>
                    <a:pt x="5977" y="1762"/>
                  </a:cubicBezTo>
                  <a:cubicBezTo>
                    <a:pt x="4072" y="905"/>
                    <a:pt x="2048" y="35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43"/>
            <p:cNvSpPr/>
            <p:nvPr/>
          </p:nvSpPr>
          <p:spPr>
            <a:xfrm>
              <a:off x="4455300" y="6235750"/>
              <a:ext cx="308100" cy="61750"/>
            </a:xfrm>
            <a:custGeom>
              <a:avLst/>
              <a:gdLst/>
              <a:ahLst/>
              <a:cxnLst/>
              <a:rect l="l" t="t" r="r" b="b"/>
              <a:pathLst>
                <a:path w="12324" h="2470" extrusionOk="0">
                  <a:moveTo>
                    <a:pt x="4924" y="0"/>
                  </a:moveTo>
                  <a:cubicBezTo>
                    <a:pt x="3362" y="0"/>
                    <a:pt x="1724" y="317"/>
                    <a:pt x="1" y="1023"/>
                  </a:cubicBezTo>
                  <a:cubicBezTo>
                    <a:pt x="1525" y="1833"/>
                    <a:pt x="3358" y="1976"/>
                    <a:pt x="5085" y="2142"/>
                  </a:cubicBezTo>
                  <a:cubicBezTo>
                    <a:pt x="6989" y="2310"/>
                    <a:pt x="8843" y="2470"/>
                    <a:pt x="10725" y="2470"/>
                  </a:cubicBezTo>
                  <a:cubicBezTo>
                    <a:pt x="11255" y="2470"/>
                    <a:pt x="11787" y="2457"/>
                    <a:pt x="12324" y="2428"/>
                  </a:cubicBezTo>
                  <a:cubicBezTo>
                    <a:pt x="10053" y="932"/>
                    <a:pt x="7601" y="0"/>
                    <a:pt x="49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43"/>
            <p:cNvSpPr/>
            <p:nvPr/>
          </p:nvSpPr>
          <p:spPr>
            <a:xfrm>
              <a:off x="4455300" y="6253050"/>
              <a:ext cx="306925" cy="42525"/>
            </a:xfrm>
            <a:custGeom>
              <a:avLst/>
              <a:gdLst/>
              <a:ahLst/>
              <a:cxnLst/>
              <a:rect l="l" t="t" r="r" b="b"/>
              <a:pathLst>
                <a:path w="12277" h="1701" extrusionOk="0">
                  <a:moveTo>
                    <a:pt x="4017" y="0"/>
                  </a:moveTo>
                  <a:cubicBezTo>
                    <a:pt x="2669" y="0"/>
                    <a:pt x="1325" y="123"/>
                    <a:pt x="1" y="331"/>
                  </a:cubicBezTo>
                  <a:cubicBezTo>
                    <a:pt x="2084" y="379"/>
                    <a:pt x="4144" y="331"/>
                    <a:pt x="6192" y="569"/>
                  </a:cubicBezTo>
                  <a:cubicBezTo>
                    <a:pt x="8228" y="784"/>
                    <a:pt x="10240" y="1284"/>
                    <a:pt x="12276" y="1700"/>
                  </a:cubicBezTo>
                  <a:cubicBezTo>
                    <a:pt x="10335" y="950"/>
                    <a:pt x="8335" y="331"/>
                    <a:pt x="6228" y="117"/>
                  </a:cubicBezTo>
                  <a:cubicBezTo>
                    <a:pt x="5491" y="37"/>
                    <a:pt x="4753" y="0"/>
                    <a:pt x="40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43"/>
            <p:cNvSpPr/>
            <p:nvPr/>
          </p:nvSpPr>
          <p:spPr>
            <a:xfrm>
              <a:off x="4569000" y="6326350"/>
              <a:ext cx="307800" cy="67950"/>
            </a:xfrm>
            <a:custGeom>
              <a:avLst/>
              <a:gdLst/>
              <a:ahLst/>
              <a:cxnLst/>
              <a:rect l="l" t="t" r="r" b="b"/>
              <a:pathLst>
                <a:path w="12312" h="2718" extrusionOk="0">
                  <a:moveTo>
                    <a:pt x="7336" y="0"/>
                  </a:moveTo>
                  <a:cubicBezTo>
                    <a:pt x="4897" y="0"/>
                    <a:pt x="2438" y="734"/>
                    <a:pt x="1" y="2507"/>
                  </a:cubicBezTo>
                  <a:cubicBezTo>
                    <a:pt x="615" y="2659"/>
                    <a:pt x="1248" y="2718"/>
                    <a:pt x="1888" y="2718"/>
                  </a:cubicBezTo>
                  <a:cubicBezTo>
                    <a:pt x="2998" y="2718"/>
                    <a:pt x="4128" y="2542"/>
                    <a:pt x="5216" y="2376"/>
                  </a:cubicBezTo>
                  <a:cubicBezTo>
                    <a:pt x="7633" y="1983"/>
                    <a:pt x="9955" y="1626"/>
                    <a:pt x="12312" y="935"/>
                  </a:cubicBezTo>
                  <a:cubicBezTo>
                    <a:pt x="10671" y="345"/>
                    <a:pt x="9008" y="0"/>
                    <a:pt x="73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43"/>
            <p:cNvSpPr/>
            <p:nvPr/>
          </p:nvSpPr>
          <p:spPr>
            <a:xfrm>
              <a:off x="4569000" y="6342000"/>
              <a:ext cx="306625" cy="46725"/>
            </a:xfrm>
            <a:custGeom>
              <a:avLst/>
              <a:gdLst/>
              <a:ahLst/>
              <a:cxnLst/>
              <a:rect l="l" t="t" r="r" b="b"/>
              <a:pathLst>
                <a:path w="12265" h="1869" extrusionOk="0">
                  <a:moveTo>
                    <a:pt x="8570" y="0"/>
                  </a:moveTo>
                  <a:cubicBezTo>
                    <a:pt x="7717" y="0"/>
                    <a:pt x="6864" y="48"/>
                    <a:pt x="6014" y="155"/>
                  </a:cubicBezTo>
                  <a:cubicBezTo>
                    <a:pt x="3930" y="452"/>
                    <a:pt x="1918" y="1059"/>
                    <a:pt x="1" y="1869"/>
                  </a:cubicBezTo>
                  <a:cubicBezTo>
                    <a:pt x="2037" y="1405"/>
                    <a:pt x="4037" y="881"/>
                    <a:pt x="6073" y="607"/>
                  </a:cubicBezTo>
                  <a:cubicBezTo>
                    <a:pt x="8109" y="321"/>
                    <a:pt x="10181" y="345"/>
                    <a:pt x="12264" y="262"/>
                  </a:cubicBezTo>
                  <a:cubicBezTo>
                    <a:pt x="11039" y="100"/>
                    <a:pt x="9805" y="0"/>
                    <a:pt x="85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43"/>
            <p:cNvSpPr/>
            <p:nvPr/>
          </p:nvSpPr>
          <p:spPr>
            <a:xfrm>
              <a:off x="4663375" y="6401875"/>
              <a:ext cx="307800" cy="68025"/>
            </a:xfrm>
            <a:custGeom>
              <a:avLst/>
              <a:gdLst/>
              <a:ahLst/>
              <a:cxnLst/>
              <a:rect l="l" t="t" r="r" b="b"/>
              <a:pathLst>
                <a:path w="12312" h="2721" extrusionOk="0">
                  <a:moveTo>
                    <a:pt x="7356" y="1"/>
                  </a:moveTo>
                  <a:cubicBezTo>
                    <a:pt x="4914" y="1"/>
                    <a:pt x="2449" y="734"/>
                    <a:pt x="0" y="2510"/>
                  </a:cubicBezTo>
                  <a:cubicBezTo>
                    <a:pt x="616" y="2662"/>
                    <a:pt x="1247" y="2720"/>
                    <a:pt x="1883" y="2720"/>
                  </a:cubicBezTo>
                  <a:cubicBezTo>
                    <a:pt x="2996" y="2720"/>
                    <a:pt x="4125" y="2541"/>
                    <a:pt x="5215" y="2367"/>
                  </a:cubicBezTo>
                  <a:cubicBezTo>
                    <a:pt x="7644" y="1986"/>
                    <a:pt x="9966" y="1629"/>
                    <a:pt x="12311" y="927"/>
                  </a:cubicBezTo>
                  <a:cubicBezTo>
                    <a:pt x="10679" y="342"/>
                    <a:pt x="9023" y="1"/>
                    <a:pt x="73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43"/>
            <p:cNvSpPr/>
            <p:nvPr/>
          </p:nvSpPr>
          <p:spPr>
            <a:xfrm>
              <a:off x="4663675" y="6417475"/>
              <a:ext cx="306600" cy="46875"/>
            </a:xfrm>
            <a:custGeom>
              <a:avLst/>
              <a:gdLst/>
              <a:ahLst/>
              <a:cxnLst/>
              <a:rect l="l" t="t" r="r" b="b"/>
              <a:pathLst>
                <a:path w="12264" h="1875" extrusionOk="0">
                  <a:moveTo>
                    <a:pt x="8552" y="0"/>
                  </a:moveTo>
                  <a:cubicBezTo>
                    <a:pt x="7705" y="0"/>
                    <a:pt x="6858" y="49"/>
                    <a:pt x="6013" y="160"/>
                  </a:cubicBezTo>
                  <a:cubicBezTo>
                    <a:pt x="3929" y="457"/>
                    <a:pt x="1917" y="1065"/>
                    <a:pt x="0" y="1874"/>
                  </a:cubicBezTo>
                  <a:cubicBezTo>
                    <a:pt x="2036" y="1422"/>
                    <a:pt x="4024" y="886"/>
                    <a:pt x="6072" y="600"/>
                  </a:cubicBezTo>
                  <a:cubicBezTo>
                    <a:pt x="8108" y="326"/>
                    <a:pt x="10180" y="350"/>
                    <a:pt x="12264" y="267"/>
                  </a:cubicBezTo>
                  <a:cubicBezTo>
                    <a:pt x="11032" y="104"/>
                    <a:pt x="9793" y="0"/>
                    <a:pt x="85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43"/>
            <p:cNvSpPr/>
            <p:nvPr/>
          </p:nvSpPr>
          <p:spPr>
            <a:xfrm>
              <a:off x="4517225" y="5583250"/>
              <a:ext cx="553350" cy="981100"/>
            </a:xfrm>
            <a:custGeom>
              <a:avLst/>
              <a:gdLst/>
              <a:ahLst/>
              <a:cxnLst/>
              <a:rect l="l" t="t" r="r" b="b"/>
              <a:pathLst>
                <a:path w="22134" h="39244" extrusionOk="0">
                  <a:moveTo>
                    <a:pt x="226" y="1"/>
                  </a:moveTo>
                  <a:cubicBezTo>
                    <a:pt x="107" y="1"/>
                    <a:pt x="0" y="96"/>
                    <a:pt x="0" y="227"/>
                  </a:cubicBezTo>
                  <a:cubicBezTo>
                    <a:pt x="48" y="3549"/>
                    <a:pt x="96" y="6978"/>
                    <a:pt x="369" y="10323"/>
                  </a:cubicBezTo>
                  <a:cubicBezTo>
                    <a:pt x="596" y="13074"/>
                    <a:pt x="1036" y="16669"/>
                    <a:pt x="2370" y="20063"/>
                  </a:cubicBezTo>
                  <a:cubicBezTo>
                    <a:pt x="3310" y="22444"/>
                    <a:pt x="5108" y="25730"/>
                    <a:pt x="8382" y="27897"/>
                  </a:cubicBezTo>
                  <a:cubicBezTo>
                    <a:pt x="9466" y="28635"/>
                    <a:pt x="10656" y="29183"/>
                    <a:pt x="11823" y="29719"/>
                  </a:cubicBezTo>
                  <a:cubicBezTo>
                    <a:pt x="12657" y="30124"/>
                    <a:pt x="13538" y="30516"/>
                    <a:pt x="14347" y="30981"/>
                  </a:cubicBezTo>
                  <a:cubicBezTo>
                    <a:pt x="17598" y="32814"/>
                    <a:pt x="20181" y="35696"/>
                    <a:pt x="21658" y="39113"/>
                  </a:cubicBezTo>
                  <a:cubicBezTo>
                    <a:pt x="21693" y="39196"/>
                    <a:pt x="21777" y="39244"/>
                    <a:pt x="21872" y="39244"/>
                  </a:cubicBezTo>
                  <a:cubicBezTo>
                    <a:pt x="21896" y="39244"/>
                    <a:pt x="21932" y="39232"/>
                    <a:pt x="21967" y="39220"/>
                  </a:cubicBezTo>
                  <a:cubicBezTo>
                    <a:pt x="22086" y="39184"/>
                    <a:pt x="22134" y="39041"/>
                    <a:pt x="22086" y="38922"/>
                  </a:cubicBezTo>
                  <a:cubicBezTo>
                    <a:pt x="20574" y="35434"/>
                    <a:pt x="17907" y="32469"/>
                    <a:pt x="14585" y="30576"/>
                  </a:cubicBezTo>
                  <a:cubicBezTo>
                    <a:pt x="13752" y="30100"/>
                    <a:pt x="12859" y="29707"/>
                    <a:pt x="12014" y="29302"/>
                  </a:cubicBezTo>
                  <a:cubicBezTo>
                    <a:pt x="10883" y="28766"/>
                    <a:pt x="9692" y="28219"/>
                    <a:pt x="8632" y="27516"/>
                  </a:cubicBezTo>
                  <a:cubicBezTo>
                    <a:pt x="5453" y="25421"/>
                    <a:pt x="3691" y="22194"/>
                    <a:pt x="2786" y="19884"/>
                  </a:cubicBezTo>
                  <a:cubicBezTo>
                    <a:pt x="1477" y="16539"/>
                    <a:pt x="1048" y="12990"/>
                    <a:pt x="822" y="10276"/>
                  </a:cubicBezTo>
                  <a:cubicBezTo>
                    <a:pt x="560" y="6930"/>
                    <a:pt x="488" y="3525"/>
                    <a:pt x="453" y="215"/>
                  </a:cubicBezTo>
                  <a:cubicBezTo>
                    <a:pt x="453" y="96"/>
                    <a:pt x="346" y="1"/>
                    <a:pt x="2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22" name="Google Shape;2022;p43"/>
          <p:cNvSpPr/>
          <p:nvPr/>
        </p:nvSpPr>
        <p:spPr>
          <a:xfrm rot="4253446">
            <a:off x="7618651" y="4064053"/>
            <a:ext cx="232127" cy="470279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0563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p70"/>
          <p:cNvSpPr txBox="1">
            <a:spLocks noGrp="1"/>
          </p:cNvSpPr>
          <p:nvPr>
            <p:ph type="title" idx="8"/>
          </p:nvPr>
        </p:nvSpPr>
        <p:spPr>
          <a:xfrm>
            <a:off x="71327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RECYCLE FOR YOUR </a:t>
            </a:r>
            <a:r>
              <a:rPr lang="en" dirty="0" smtClean="0"/>
              <a:t>FUTURE! </a:t>
            </a:r>
            <a:r>
              <a:rPr lang="en" dirty="0"/>
              <a:t>2022</a:t>
            </a:r>
            <a:endParaRPr dirty="0"/>
          </a:p>
        </p:txBody>
      </p:sp>
      <p:sp>
        <p:nvSpPr>
          <p:cNvPr id="2574" name="Google Shape;2574;p70"/>
          <p:cNvSpPr txBox="1">
            <a:spLocks noGrp="1"/>
          </p:cNvSpPr>
          <p:nvPr>
            <p:ph type="subTitle" idx="1"/>
          </p:nvPr>
        </p:nvSpPr>
        <p:spPr>
          <a:xfrm>
            <a:off x="416207" y="1670820"/>
            <a:ext cx="2623382" cy="1438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1400" dirty="0" smtClean="0"/>
              <a:t>Project </a:t>
            </a:r>
            <a:r>
              <a:rPr lang="en-US" sz="1400" dirty="0"/>
              <a:t>started in 2022 for </a:t>
            </a:r>
            <a:r>
              <a:rPr lang="en-US" sz="1400" b="1" dirty="0"/>
              <a:t>10 educational units </a:t>
            </a:r>
            <a:r>
              <a:rPr lang="en-US" sz="1400" dirty="0"/>
              <a:t>from </a:t>
            </a:r>
            <a:r>
              <a:rPr lang="en-US" sz="1400" dirty="0" err="1"/>
              <a:t>Bistrița-Năsăud</a:t>
            </a:r>
            <a:r>
              <a:rPr lang="en-US" sz="1400" dirty="0"/>
              <a:t> county in partnership with the local town halls and the County School </a:t>
            </a:r>
            <a:r>
              <a:rPr lang="en-US" sz="1400" dirty="0" smtClean="0"/>
              <a:t>Authority</a:t>
            </a:r>
            <a:endParaRPr sz="1400" dirty="0"/>
          </a:p>
        </p:txBody>
      </p:sp>
      <p:grpSp>
        <p:nvGrpSpPr>
          <p:cNvPr id="2586" name="Google Shape;2586;p70"/>
          <p:cNvGrpSpPr/>
          <p:nvPr/>
        </p:nvGrpSpPr>
        <p:grpSpPr>
          <a:xfrm>
            <a:off x="715353" y="1366609"/>
            <a:ext cx="465191" cy="465191"/>
            <a:chOff x="715921" y="1125137"/>
            <a:chExt cx="465191" cy="465191"/>
          </a:xfrm>
        </p:grpSpPr>
        <p:sp>
          <p:nvSpPr>
            <p:cNvPr id="2587" name="Google Shape;2587;p70"/>
            <p:cNvSpPr/>
            <p:nvPr/>
          </p:nvSpPr>
          <p:spPr>
            <a:xfrm>
              <a:off x="715921" y="1125137"/>
              <a:ext cx="465191" cy="465191"/>
            </a:xfrm>
            <a:prstGeom prst="ellipse">
              <a:avLst/>
            </a:prstGeom>
            <a:solidFill>
              <a:srgbClr val="25BF7C">
                <a:alpha val="5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endParaRPr>
            </a:p>
          </p:txBody>
        </p:sp>
        <p:grpSp>
          <p:nvGrpSpPr>
            <p:cNvPr id="2588" name="Google Shape;2588;p70"/>
            <p:cNvGrpSpPr/>
            <p:nvPr/>
          </p:nvGrpSpPr>
          <p:grpSpPr>
            <a:xfrm>
              <a:off x="847248" y="1286184"/>
              <a:ext cx="202666" cy="143158"/>
              <a:chOff x="6311562" y="1410625"/>
              <a:chExt cx="736437" cy="520200"/>
            </a:xfrm>
          </p:grpSpPr>
          <p:sp>
            <p:nvSpPr>
              <p:cNvPr id="2589" name="Google Shape;2589;p70"/>
              <p:cNvSpPr/>
              <p:nvPr/>
            </p:nvSpPr>
            <p:spPr>
              <a:xfrm rot="2700000">
                <a:off x="6300618" y="1686278"/>
                <a:ext cx="380989" cy="126855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0" name="Google Shape;2590;p70"/>
              <p:cNvSpPr/>
              <p:nvPr/>
            </p:nvSpPr>
            <p:spPr>
              <a:xfrm rot="-2567666">
                <a:off x="6460061" y="1607144"/>
                <a:ext cx="628376" cy="127161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91" name="Google Shape;2591;p70"/>
          <p:cNvGrpSpPr/>
          <p:nvPr/>
        </p:nvGrpSpPr>
        <p:grpSpPr>
          <a:xfrm>
            <a:off x="3508695" y="1366609"/>
            <a:ext cx="465300" cy="465300"/>
            <a:chOff x="715921" y="1125137"/>
            <a:chExt cx="465300" cy="465300"/>
          </a:xfrm>
        </p:grpSpPr>
        <p:sp>
          <p:nvSpPr>
            <p:cNvPr id="2592" name="Google Shape;2592;p70"/>
            <p:cNvSpPr/>
            <p:nvPr/>
          </p:nvSpPr>
          <p:spPr>
            <a:xfrm>
              <a:off x="715921" y="1125137"/>
              <a:ext cx="465300" cy="465300"/>
            </a:xfrm>
            <a:prstGeom prst="ellipse">
              <a:avLst/>
            </a:prstGeom>
            <a:solidFill>
              <a:srgbClr val="25BF7C">
                <a:alpha val="5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endParaRPr>
            </a:p>
          </p:txBody>
        </p:sp>
        <p:grpSp>
          <p:nvGrpSpPr>
            <p:cNvPr id="2593" name="Google Shape;2593;p70"/>
            <p:cNvGrpSpPr/>
            <p:nvPr/>
          </p:nvGrpSpPr>
          <p:grpSpPr>
            <a:xfrm>
              <a:off x="847265" y="1286187"/>
              <a:ext cx="202667" cy="143159"/>
              <a:chOff x="6311562" y="1410625"/>
              <a:chExt cx="736437" cy="520200"/>
            </a:xfrm>
          </p:grpSpPr>
          <p:sp>
            <p:nvSpPr>
              <p:cNvPr id="2594" name="Google Shape;2594;p70"/>
              <p:cNvSpPr/>
              <p:nvPr/>
            </p:nvSpPr>
            <p:spPr>
              <a:xfrm rot="2700000">
                <a:off x="6300618" y="1686278"/>
                <a:ext cx="380989" cy="126855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5" name="Google Shape;2595;p70"/>
              <p:cNvSpPr/>
              <p:nvPr/>
            </p:nvSpPr>
            <p:spPr>
              <a:xfrm rot="-2567666">
                <a:off x="6460061" y="1607144"/>
                <a:ext cx="628376" cy="127161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96" name="Google Shape;2596;p70"/>
          <p:cNvGrpSpPr/>
          <p:nvPr/>
        </p:nvGrpSpPr>
        <p:grpSpPr>
          <a:xfrm>
            <a:off x="6051074" y="1366609"/>
            <a:ext cx="465300" cy="465300"/>
            <a:chOff x="715921" y="1125137"/>
            <a:chExt cx="465300" cy="465300"/>
          </a:xfrm>
        </p:grpSpPr>
        <p:sp>
          <p:nvSpPr>
            <p:cNvPr id="2597" name="Google Shape;2597;p70"/>
            <p:cNvSpPr/>
            <p:nvPr/>
          </p:nvSpPr>
          <p:spPr>
            <a:xfrm>
              <a:off x="715921" y="1125137"/>
              <a:ext cx="465300" cy="465300"/>
            </a:xfrm>
            <a:prstGeom prst="ellipse">
              <a:avLst/>
            </a:prstGeom>
            <a:solidFill>
              <a:srgbClr val="25BF7C">
                <a:alpha val="5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endParaRPr>
            </a:p>
          </p:txBody>
        </p:sp>
        <p:grpSp>
          <p:nvGrpSpPr>
            <p:cNvPr id="2598" name="Google Shape;2598;p70"/>
            <p:cNvGrpSpPr/>
            <p:nvPr/>
          </p:nvGrpSpPr>
          <p:grpSpPr>
            <a:xfrm>
              <a:off x="847265" y="1286187"/>
              <a:ext cx="202667" cy="143159"/>
              <a:chOff x="6311562" y="1410625"/>
              <a:chExt cx="736437" cy="520200"/>
            </a:xfrm>
          </p:grpSpPr>
          <p:sp>
            <p:nvSpPr>
              <p:cNvPr id="2599" name="Google Shape;2599;p70"/>
              <p:cNvSpPr/>
              <p:nvPr/>
            </p:nvSpPr>
            <p:spPr>
              <a:xfrm rot="2700000">
                <a:off x="6300618" y="1686278"/>
                <a:ext cx="380989" cy="126855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0" name="Google Shape;2600;p70"/>
              <p:cNvSpPr/>
              <p:nvPr/>
            </p:nvSpPr>
            <p:spPr>
              <a:xfrm rot="-2567666">
                <a:off x="6460061" y="1607144"/>
                <a:ext cx="628376" cy="127161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01" name="Google Shape;2601;p70"/>
          <p:cNvGrpSpPr/>
          <p:nvPr/>
        </p:nvGrpSpPr>
        <p:grpSpPr>
          <a:xfrm>
            <a:off x="1850433" y="3292444"/>
            <a:ext cx="465300" cy="465300"/>
            <a:chOff x="715921" y="1125137"/>
            <a:chExt cx="465300" cy="465300"/>
          </a:xfrm>
        </p:grpSpPr>
        <p:sp>
          <p:nvSpPr>
            <p:cNvPr id="2602" name="Google Shape;2602;p70"/>
            <p:cNvSpPr/>
            <p:nvPr/>
          </p:nvSpPr>
          <p:spPr>
            <a:xfrm>
              <a:off x="715921" y="1125137"/>
              <a:ext cx="465300" cy="465300"/>
            </a:xfrm>
            <a:prstGeom prst="ellipse">
              <a:avLst/>
            </a:prstGeom>
            <a:solidFill>
              <a:srgbClr val="25BF7C">
                <a:alpha val="5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endParaRPr>
            </a:p>
          </p:txBody>
        </p:sp>
        <p:grpSp>
          <p:nvGrpSpPr>
            <p:cNvPr id="2603" name="Google Shape;2603;p70"/>
            <p:cNvGrpSpPr/>
            <p:nvPr/>
          </p:nvGrpSpPr>
          <p:grpSpPr>
            <a:xfrm>
              <a:off x="847265" y="1286187"/>
              <a:ext cx="202667" cy="143159"/>
              <a:chOff x="6311562" y="1410625"/>
              <a:chExt cx="736437" cy="520200"/>
            </a:xfrm>
          </p:grpSpPr>
          <p:sp>
            <p:nvSpPr>
              <p:cNvPr id="2604" name="Google Shape;2604;p70"/>
              <p:cNvSpPr/>
              <p:nvPr/>
            </p:nvSpPr>
            <p:spPr>
              <a:xfrm rot="2700000">
                <a:off x="6300618" y="1686278"/>
                <a:ext cx="380989" cy="126855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5" name="Google Shape;2605;p70"/>
              <p:cNvSpPr/>
              <p:nvPr/>
            </p:nvSpPr>
            <p:spPr>
              <a:xfrm rot="-2567666">
                <a:off x="6460061" y="1607144"/>
                <a:ext cx="628376" cy="127161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06" name="Google Shape;2606;p70"/>
          <p:cNvGrpSpPr/>
          <p:nvPr/>
        </p:nvGrpSpPr>
        <p:grpSpPr>
          <a:xfrm>
            <a:off x="5362659" y="3292444"/>
            <a:ext cx="465300" cy="465300"/>
            <a:chOff x="715921" y="1125137"/>
            <a:chExt cx="465300" cy="465300"/>
          </a:xfrm>
        </p:grpSpPr>
        <p:sp>
          <p:nvSpPr>
            <p:cNvPr id="2607" name="Google Shape;2607;p70"/>
            <p:cNvSpPr/>
            <p:nvPr/>
          </p:nvSpPr>
          <p:spPr>
            <a:xfrm>
              <a:off x="715921" y="1125137"/>
              <a:ext cx="465300" cy="465300"/>
            </a:xfrm>
            <a:prstGeom prst="ellipse">
              <a:avLst/>
            </a:prstGeom>
            <a:solidFill>
              <a:srgbClr val="25BF7C">
                <a:alpha val="5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endParaRPr>
            </a:p>
          </p:txBody>
        </p:sp>
        <p:grpSp>
          <p:nvGrpSpPr>
            <p:cNvPr id="2608" name="Google Shape;2608;p70"/>
            <p:cNvGrpSpPr/>
            <p:nvPr/>
          </p:nvGrpSpPr>
          <p:grpSpPr>
            <a:xfrm>
              <a:off x="847265" y="1286187"/>
              <a:ext cx="202667" cy="143159"/>
              <a:chOff x="6311562" y="1410625"/>
              <a:chExt cx="736437" cy="520200"/>
            </a:xfrm>
          </p:grpSpPr>
          <p:sp>
            <p:nvSpPr>
              <p:cNvPr id="2609" name="Google Shape;2609;p70"/>
              <p:cNvSpPr/>
              <p:nvPr/>
            </p:nvSpPr>
            <p:spPr>
              <a:xfrm rot="2700000">
                <a:off x="6300618" y="1686278"/>
                <a:ext cx="380989" cy="126855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0" name="Google Shape;2610;p70"/>
              <p:cNvSpPr/>
              <p:nvPr/>
            </p:nvSpPr>
            <p:spPr>
              <a:xfrm rot="-2567666">
                <a:off x="6460061" y="1607144"/>
                <a:ext cx="628376" cy="127161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8" name="Google Shape;2574;p70"/>
          <p:cNvSpPr txBox="1">
            <a:spLocks noGrp="1"/>
          </p:cNvSpPr>
          <p:nvPr>
            <p:ph type="subTitle" idx="1"/>
          </p:nvPr>
        </p:nvSpPr>
        <p:spPr>
          <a:xfrm>
            <a:off x="3185597" y="1665570"/>
            <a:ext cx="2560319" cy="1438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1400" dirty="0"/>
              <a:t>The project takes place between March - </a:t>
            </a:r>
            <a:r>
              <a:rPr lang="en-US" sz="1400" dirty="0" smtClean="0"/>
              <a:t>June </a:t>
            </a:r>
            <a:r>
              <a:rPr lang="en-US" sz="1400" dirty="0"/>
              <a:t>2022 and is </a:t>
            </a:r>
            <a:r>
              <a:rPr lang="en-US" sz="1400" dirty="0" smtClean="0"/>
              <a:t>focused on </a:t>
            </a:r>
            <a:r>
              <a:rPr lang="en-US" sz="1400" dirty="0"/>
              <a:t>primary and secondary school - in order to include schools in rural areas;</a:t>
            </a:r>
            <a:endParaRPr sz="1400" dirty="0"/>
          </a:p>
        </p:txBody>
      </p:sp>
      <p:sp>
        <p:nvSpPr>
          <p:cNvPr id="51" name="Google Shape;2574;p70"/>
          <p:cNvSpPr txBox="1">
            <a:spLocks noGrp="1"/>
          </p:cNvSpPr>
          <p:nvPr>
            <p:ph type="subTitle" idx="1"/>
          </p:nvPr>
        </p:nvSpPr>
        <p:spPr>
          <a:xfrm>
            <a:off x="5891927" y="1672932"/>
            <a:ext cx="2785414" cy="1438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1400" dirty="0"/>
              <a:t>For the children's effort to collect recyclable waste separately, prizes will be awarded consisting of 1 bicycle, 10 sets of headphones and 10 portable speakers;</a:t>
            </a:r>
            <a:endParaRPr sz="1400" dirty="0"/>
          </a:p>
        </p:txBody>
      </p:sp>
      <p:sp>
        <p:nvSpPr>
          <p:cNvPr id="58" name="Google Shape;2574;p70"/>
          <p:cNvSpPr txBox="1">
            <a:spLocks noGrp="1"/>
          </p:cNvSpPr>
          <p:nvPr>
            <p:ph type="subTitle" idx="1"/>
          </p:nvPr>
        </p:nvSpPr>
        <p:spPr>
          <a:xfrm>
            <a:off x="1343222" y="3611833"/>
            <a:ext cx="2799956" cy="1438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1400" dirty="0"/>
              <a:t>The project was started in </a:t>
            </a:r>
            <a:r>
              <a:rPr lang="en-US" sz="1400" dirty="0" err="1" smtClean="0"/>
              <a:t>Galații</a:t>
            </a:r>
            <a:r>
              <a:rPr lang="en-US" sz="1400" dirty="0" smtClean="0"/>
              <a:t> </a:t>
            </a:r>
            <a:r>
              <a:rPr lang="en-US" sz="1400" dirty="0" err="1"/>
              <a:t>Bistriței</a:t>
            </a:r>
            <a:r>
              <a:rPr lang="en-US" sz="1400" dirty="0"/>
              <a:t>, and will be implemented in 9 other educational units in the county - both in urban and rural areas</a:t>
            </a:r>
            <a:endParaRPr sz="1400" dirty="0"/>
          </a:p>
        </p:txBody>
      </p:sp>
      <p:sp>
        <p:nvSpPr>
          <p:cNvPr id="59" name="Google Shape;2574;p70"/>
          <p:cNvSpPr txBox="1">
            <a:spLocks noGrp="1"/>
          </p:cNvSpPr>
          <p:nvPr>
            <p:ph type="subTitle" idx="1"/>
          </p:nvPr>
        </p:nvSpPr>
        <p:spPr>
          <a:xfrm>
            <a:off x="4870727" y="3618574"/>
            <a:ext cx="2623382" cy="1438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1400" dirty="0"/>
              <a:t>In October 2022 we will resume this </a:t>
            </a:r>
            <a:r>
              <a:rPr lang="en-US" sz="1400" dirty="0" smtClean="0"/>
              <a:t>project </a:t>
            </a:r>
            <a:r>
              <a:rPr lang="en-US" sz="1400" dirty="0"/>
              <a:t>with another 10 educational units at county </a:t>
            </a:r>
            <a:r>
              <a:rPr lang="en-US" sz="1400" dirty="0" smtClean="0"/>
              <a:t>level;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3652618017"/>
      </p:ext>
    </p:extLst>
  </p:cSld>
  <p:clrMapOvr>
    <a:masterClrMapping/>
  </p:clrMapOvr>
</p:sld>
</file>

<file path=ppt/theme/theme1.xml><?xml version="1.0" encoding="utf-8"?>
<a:theme xmlns:a="http://schemas.openxmlformats.org/drawingml/2006/main" name="Reuse Plastic Bottles Workshop by Slidesgo">
  <a:themeElements>
    <a:clrScheme name="Simple Light">
      <a:dk1>
        <a:srgbClr val="000000"/>
      </a:dk1>
      <a:lt1>
        <a:srgbClr val="FFFFFF"/>
      </a:lt1>
      <a:dk2>
        <a:srgbClr val="383838"/>
      </a:dk2>
      <a:lt2>
        <a:srgbClr val="95604B"/>
      </a:lt2>
      <a:accent1>
        <a:srgbClr val="E9F7D7"/>
      </a:accent1>
      <a:accent2>
        <a:srgbClr val="A6D165"/>
      </a:accent2>
      <a:accent3>
        <a:srgbClr val="75A641"/>
      </a:accent3>
      <a:accent4>
        <a:srgbClr val="235233"/>
      </a:accent4>
      <a:accent5>
        <a:srgbClr val="552014"/>
      </a:accent5>
      <a:accent6>
        <a:srgbClr val="95604B"/>
      </a:accent6>
      <a:hlink>
        <a:srgbClr val="3838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449</Words>
  <Application>Microsoft Office PowerPoint</Application>
  <PresentationFormat>On-screen Show (16:9)</PresentationFormat>
  <Paragraphs>39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Londrina Solid</vt:lpstr>
      <vt:lpstr>Hind</vt:lpstr>
      <vt:lpstr>Reuse Plastic Bottles Workshop by Slidesgo</vt:lpstr>
      <vt:lpstr>LET’S PUT IT ALL IN THE RIGHT PLACE! </vt:lpstr>
      <vt:lpstr>TABLE OF CONTENTS</vt:lpstr>
      <vt:lpstr>PREMISES </vt:lpstr>
      <vt:lpstr>PREMISES </vt:lpstr>
      <vt:lpstr>ECO FURNICUTE PROJECT 2021</vt:lpstr>
      <vt:lpstr>ECO FURNICUTE 2021</vt:lpstr>
      <vt:lpstr>PowerPoint Presentation</vt:lpstr>
      <vt:lpstr>RECYCLE FOR YOUR FUTURE 2022</vt:lpstr>
      <vt:lpstr>RECYCLE FOR YOUR FUTURE! 2022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PUT IT ALL IN THE RIGHT PLACE!</dc:title>
  <dc:creator>ADIBN02</dc:creator>
  <cp:lastModifiedBy>ADIBN02</cp:lastModifiedBy>
  <cp:revision>11</cp:revision>
  <dcterms:modified xsi:type="dcterms:W3CDTF">2022-04-03T07:46:55Z</dcterms:modified>
</cp:coreProperties>
</file>